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notesSlides/notesSlide2.xml" ContentType="application/vnd.openxmlformats-officedocument.presentationml.notesSlide+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0.xml" ContentType="application/inkml+xml"/>
  <Override PartName="/ppt/ink/ink251.xml" ContentType="application/inkml+xml"/>
  <Override PartName="/ppt/ink/ink252.xml" ContentType="application/inkml+xml"/>
  <Override PartName="/ppt/ink/ink253.xml" ContentType="application/inkml+xml"/>
  <Override PartName="/ppt/ink/ink254.xml" ContentType="application/inkml+xml"/>
  <Override PartName="/ppt/ink/ink255.xml" ContentType="application/inkml+xml"/>
  <Override PartName="/ppt/ink/ink256.xml" ContentType="application/inkml+xml"/>
  <Override PartName="/ppt/ink/ink257.xml" ContentType="application/inkml+xml"/>
  <Override PartName="/ppt/ink/ink258.xml" ContentType="application/inkml+xml"/>
  <Override PartName="/ppt/ink/ink259.xml" ContentType="application/inkml+xml"/>
  <Override PartName="/ppt/ink/ink260.xml" ContentType="application/inkml+xml"/>
  <Override PartName="/ppt/ink/ink261.xml" ContentType="application/inkml+xml"/>
  <Override PartName="/ppt/ink/ink262.xml" ContentType="application/inkml+xml"/>
  <Override PartName="/ppt/ink/ink263.xml" ContentType="application/inkml+xml"/>
  <Override PartName="/ppt/ink/ink264.xml" ContentType="application/inkml+xml"/>
  <Override PartName="/ppt/ink/ink265.xml" ContentType="application/inkml+xml"/>
  <Override PartName="/ppt/ink/ink266.xml" ContentType="application/inkml+xml"/>
  <Override PartName="/ppt/ink/ink267.xml" ContentType="application/inkml+xml"/>
  <Override PartName="/ppt/ink/ink268.xml" ContentType="application/inkml+xml"/>
  <Override PartName="/ppt/ink/ink269.xml" ContentType="application/inkml+xml"/>
  <Override PartName="/ppt/ink/ink270.xml" ContentType="application/inkml+xml"/>
  <Override PartName="/ppt/ink/ink271.xml" ContentType="application/inkml+xml"/>
  <Override PartName="/ppt/ink/ink272.xml" ContentType="application/inkml+xml"/>
  <Override PartName="/ppt/ink/ink273.xml" ContentType="application/inkml+xml"/>
  <Override PartName="/ppt/ink/ink274.xml" ContentType="application/inkml+xml"/>
  <Override PartName="/ppt/ink/ink275.xml" ContentType="application/inkml+xml"/>
  <Override PartName="/ppt/ink/ink276.xml" ContentType="application/inkml+xml"/>
  <Override PartName="/ppt/ink/ink277.xml" ContentType="application/inkml+xml"/>
  <Override PartName="/ppt/ink/ink278.xml" ContentType="application/inkml+xml"/>
  <Override PartName="/ppt/ink/ink279.xml" ContentType="application/inkml+xml"/>
  <Override PartName="/ppt/ink/ink280.xml" ContentType="application/inkml+xml"/>
  <Override PartName="/ppt/ink/ink281.xml" ContentType="application/inkml+xml"/>
  <Override PartName="/ppt/ink/ink282.xml" ContentType="application/inkml+xml"/>
  <Override PartName="/ppt/ink/ink283.xml" ContentType="application/inkml+xml"/>
  <Override PartName="/ppt/ink/ink284.xml" ContentType="application/inkml+xml"/>
  <Override PartName="/ppt/ink/ink285.xml" ContentType="application/inkml+xml"/>
  <Override PartName="/ppt/ink/ink286.xml" ContentType="application/inkml+xml"/>
  <Override PartName="/ppt/ink/ink287.xml" ContentType="application/inkml+xml"/>
  <Override PartName="/ppt/ink/ink288.xml" ContentType="application/inkml+xml"/>
  <Override PartName="/ppt/ink/ink289.xml" ContentType="application/inkml+xml"/>
  <Override PartName="/ppt/ink/ink290.xml" ContentType="application/inkml+xml"/>
  <Override PartName="/ppt/ink/ink291.xml" ContentType="application/inkml+xml"/>
  <Override PartName="/ppt/ink/ink292.xml" ContentType="application/inkml+xml"/>
  <Override PartName="/ppt/ink/ink293.xml" ContentType="application/inkml+xml"/>
  <Override PartName="/ppt/ink/ink294.xml" ContentType="application/inkml+xml"/>
  <Override PartName="/ppt/ink/ink295.xml" ContentType="application/inkml+xml"/>
  <Override PartName="/ppt/ink/ink296.xml" ContentType="application/inkml+xml"/>
  <Override PartName="/ppt/ink/ink297.xml" ContentType="application/inkml+xml"/>
  <Override PartName="/ppt/ink/ink298.xml" ContentType="application/inkml+xml"/>
  <Override PartName="/ppt/ink/ink299.xml" ContentType="application/inkml+xml"/>
  <Override PartName="/ppt/ink/ink300.xml" ContentType="application/inkml+xml"/>
  <Override PartName="/ppt/ink/ink301.xml" ContentType="application/inkml+xml"/>
  <Override PartName="/ppt/ink/ink302.xml" ContentType="application/inkml+xml"/>
  <Override PartName="/ppt/ink/ink303.xml" ContentType="application/inkml+xml"/>
  <Override PartName="/ppt/ink/ink304.xml" ContentType="application/inkml+xml"/>
  <Override PartName="/ppt/ink/ink305.xml" ContentType="application/inkml+xml"/>
  <Override PartName="/ppt/ink/ink306.xml" ContentType="application/inkml+xml"/>
  <Override PartName="/ppt/ink/ink307.xml" ContentType="application/inkml+xml"/>
  <Override PartName="/ppt/ink/ink308.xml" ContentType="application/inkml+xml"/>
  <Override PartName="/ppt/ink/ink309.xml" ContentType="application/inkml+xml"/>
  <Override PartName="/ppt/ink/ink310.xml" ContentType="application/inkml+xml"/>
  <Override PartName="/ppt/ink/ink311.xml" ContentType="application/inkml+xml"/>
  <Override PartName="/ppt/ink/ink312.xml" ContentType="application/inkml+xml"/>
  <Override PartName="/ppt/ink/ink313.xml" ContentType="application/inkml+xml"/>
  <Override PartName="/ppt/ink/ink314.xml" ContentType="application/inkml+xml"/>
  <Override PartName="/ppt/ink/ink315.xml" ContentType="application/inkml+xml"/>
  <Override PartName="/ppt/ink/ink316.xml" ContentType="application/inkml+xml"/>
  <Override PartName="/ppt/ink/ink317.xml" ContentType="application/inkml+xml"/>
  <Override PartName="/ppt/ink/ink318.xml" ContentType="application/inkml+xml"/>
  <Override PartName="/ppt/ink/ink319.xml" ContentType="application/inkml+xml"/>
  <Override PartName="/ppt/ink/ink320.xml" ContentType="application/inkml+xml"/>
  <Override PartName="/ppt/ink/ink321.xml" ContentType="application/inkml+xml"/>
  <Override PartName="/ppt/ink/ink322.xml" ContentType="application/inkml+xml"/>
  <Override PartName="/ppt/ink/ink323.xml" ContentType="application/inkml+xml"/>
  <Override PartName="/ppt/ink/ink324.xml" ContentType="application/inkml+xml"/>
  <Override PartName="/ppt/ink/ink325.xml" ContentType="application/inkml+xml"/>
  <Override PartName="/ppt/ink/ink326.xml" ContentType="application/inkml+xml"/>
  <Override PartName="/ppt/ink/ink327.xml" ContentType="application/inkml+xml"/>
  <Override PartName="/ppt/ink/ink328.xml" ContentType="application/inkml+xml"/>
  <Override PartName="/ppt/ink/ink329.xml" ContentType="application/inkml+xml"/>
  <Override PartName="/ppt/ink/ink330.xml" ContentType="application/inkml+xml"/>
  <Override PartName="/ppt/ink/ink331.xml" ContentType="application/inkml+xml"/>
  <Override PartName="/ppt/ink/ink332.xml" ContentType="application/inkml+xml"/>
  <Override PartName="/ppt/ink/ink333.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9"/>
  </p:notesMasterIdLst>
  <p:handoutMasterIdLst>
    <p:handoutMasterId r:id="rId120"/>
  </p:handoutMasterIdLst>
  <p:sldIdLst>
    <p:sldId id="266" r:id="rId2"/>
    <p:sldId id="267" r:id="rId3"/>
    <p:sldId id="268" r:id="rId4"/>
    <p:sldId id="269" r:id="rId5"/>
    <p:sldId id="271" r:id="rId6"/>
    <p:sldId id="272" r:id="rId7"/>
    <p:sldId id="273" r:id="rId8"/>
    <p:sldId id="274" r:id="rId9"/>
    <p:sldId id="275" r:id="rId10"/>
    <p:sldId id="276" r:id="rId11"/>
    <p:sldId id="278" r:id="rId12"/>
    <p:sldId id="279" r:id="rId13"/>
    <p:sldId id="281" r:id="rId14"/>
    <p:sldId id="280" r:id="rId15"/>
    <p:sldId id="377" r:id="rId16"/>
    <p:sldId id="282" r:id="rId17"/>
    <p:sldId id="366" r:id="rId18"/>
    <p:sldId id="375" r:id="rId19"/>
    <p:sldId id="376" r:id="rId20"/>
    <p:sldId id="378" r:id="rId21"/>
    <p:sldId id="368" r:id="rId22"/>
    <p:sldId id="373" r:id="rId23"/>
    <p:sldId id="372" r:id="rId24"/>
    <p:sldId id="389" r:id="rId25"/>
    <p:sldId id="390" r:id="rId26"/>
    <p:sldId id="391" r:id="rId27"/>
    <p:sldId id="388" r:id="rId28"/>
    <p:sldId id="384" r:id="rId29"/>
    <p:sldId id="284" r:id="rId30"/>
    <p:sldId id="386" r:id="rId31"/>
    <p:sldId id="387" r:id="rId32"/>
    <p:sldId id="383" r:id="rId33"/>
    <p:sldId id="393" r:id="rId34"/>
    <p:sldId id="394" r:id="rId35"/>
    <p:sldId id="395"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96" r:id="rId70"/>
    <p:sldId id="318" r:id="rId71"/>
    <p:sldId id="319" r:id="rId72"/>
    <p:sldId id="320" r:id="rId73"/>
    <p:sldId id="321" r:id="rId74"/>
    <p:sldId id="322" r:id="rId75"/>
    <p:sldId id="323" r:id="rId76"/>
    <p:sldId id="397" r:id="rId77"/>
    <p:sldId id="324" r:id="rId78"/>
    <p:sldId id="325" r:id="rId79"/>
    <p:sldId id="326" r:id="rId80"/>
    <p:sldId id="327" r:id="rId81"/>
    <p:sldId id="328" r:id="rId82"/>
    <p:sldId id="329" r:id="rId83"/>
    <p:sldId id="330" r:id="rId84"/>
    <p:sldId id="331" r:id="rId85"/>
    <p:sldId id="332" r:id="rId86"/>
    <p:sldId id="333" r:id="rId87"/>
    <p:sldId id="404" r:id="rId88"/>
    <p:sldId id="334" r:id="rId89"/>
    <p:sldId id="335" r:id="rId90"/>
    <p:sldId id="336" r:id="rId91"/>
    <p:sldId id="337" r:id="rId92"/>
    <p:sldId id="338" r:id="rId93"/>
    <p:sldId id="339" r:id="rId94"/>
    <p:sldId id="340" r:id="rId95"/>
    <p:sldId id="398" r:id="rId96"/>
    <p:sldId id="341" r:id="rId97"/>
    <p:sldId id="342" r:id="rId98"/>
    <p:sldId id="343" r:id="rId99"/>
    <p:sldId id="344" r:id="rId100"/>
    <p:sldId id="345" r:id="rId101"/>
    <p:sldId id="346" r:id="rId102"/>
    <p:sldId id="347" r:id="rId103"/>
    <p:sldId id="348" r:id="rId104"/>
    <p:sldId id="349" r:id="rId105"/>
    <p:sldId id="350" r:id="rId106"/>
    <p:sldId id="351" r:id="rId107"/>
    <p:sldId id="352" r:id="rId108"/>
    <p:sldId id="353" r:id="rId109"/>
    <p:sldId id="354" r:id="rId110"/>
    <p:sldId id="355" r:id="rId111"/>
    <p:sldId id="356" r:id="rId112"/>
    <p:sldId id="357" r:id="rId113"/>
    <p:sldId id="358" r:id="rId114"/>
    <p:sldId id="359" r:id="rId115"/>
    <p:sldId id="360" r:id="rId116"/>
    <p:sldId id="361" r:id="rId117"/>
    <p:sldId id="362" r:id="rId118"/>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94" autoAdjust="0"/>
    <p:restoredTop sz="94624" autoAdjust="0"/>
  </p:normalViewPr>
  <p:slideViewPr>
    <p:cSldViewPr>
      <p:cViewPr>
        <p:scale>
          <a:sx n="73" d="100"/>
          <a:sy n="73" d="100"/>
        </p:scale>
        <p:origin x="-1104" y="30"/>
      </p:cViewPr>
      <p:guideLst>
        <p:guide orient="horz" pos="2880"/>
        <p:guide pos="2160"/>
      </p:guideLst>
    </p:cSldViewPr>
  </p:slideViewPr>
  <p:outlineViewPr>
    <p:cViewPr>
      <p:scale>
        <a:sx n="33" d="100"/>
        <a:sy n="33" d="100"/>
      </p:scale>
      <p:origin x="0" y="136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tableStyles" Target="tableStyle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notesMaster" Target="notesMasters/notesMaster1.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presProps" Target="pres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80013" y="0"/>
            <a:ext cx="3962400" cy="342900"/>
          </a:xfrm>
          <a:prstGeom prst="rect">
            <a:avLst/>
          </a:prstGeom>
        </p:spPr>
        <p:txBody>
          <a:bodyPr vert="horz" lIns="91440" tIns="45720" rIns="91440" bIns="45720" rtlCol="0"/>
          <a:lstStyle>
            <a:lvl1pPr algn="r">
              <a:defRPr sz="1200"/>
            </a:lvl1pPr>
          </a:lstStyle>
          <a:p>
            <a:endParaRPr lang="en-US"/>
          </a:p>
        </p:txBody>
      </p:sp>
      <p:sp>
        <p:nvSpPr>
          <p:cNvPr id="4" name="Footer Placeholder 3"/>
          <p:cNvSpPr>
            <a:spLocks noGrp="1"/>
          </p:cNvSpPr>
          <p:nvPr>
            <p:ph type="ftr" sz="quarter" idx="2"/>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80013" y="6513513"/>
            <a:ext cx="3962400" cy="342900"/>
          </a:xfrm>
          <a:prstGeom prst="rect">
            <a:avLst/>
          </a:prstGeom>
        </p:spPr>
        <p:txBody>
          <a:bodyPr vert="horz" lIns="91440" tIns="45720" rIns="91440" bIns="45720" rtlCol="0" anchor="b"/>
          <a:lstStyle>
            <a:lvl1pPr algn="r">
              <a:defRPr sz="1200"/>
            </a:lvl1pPr>
          </a:lstStyle>
          <a:p>
            <a:fld id="{6D552A42-02FA-41E9-9477-0E12B616CC3C}" type="slidenum">
              <a:rPr lang="en-US" smtClean="0"/>
              <a:pPr/>
              <a:t>‹#›</a:t>
            </a:fld>
            <a:endParaRPr lang="en-US"/>
          </a:p>
        </p:txBody>
      </p:sp>
    </p:spTree>
    <p:extLst>
      <p:ext uri="{BB962C8B-B14F-4D97-AF65-F5344CB8AC3E}">
        <p14:creationId xmlns:p14="http://schemas.microsoft.com/office/powerpoint/2010/main" val="2789250069"/>
      </p:ext>
    </p:extLst>
  </p:cSld>
  <p:clrMap bg1="lt1" tx1="dk1" bg2="lt2" tx2="dk2" accent1="accent1" accent2="accent2" accent3="accent3" accent4="accent4" accent5="accent5" accent6="accent6" hlink="hlink" folHlink="folHlink"/>
  <p:hf ftr="0"/>
</p:handoutMaster>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8:12.75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673 0 2107,'0'0'-151,"0"0"177,0 0-72,0 0 144,0 0 96,0 0-113,0 0 78,0 0-107,0 0 230,0 0-43,0 0-68,0 0 78,0 0-117,0 0-5,0 0-46,0 0 72,0 0-33,0 0-173,0 0 126,0 0-42,0 0-38,0 0 34,0 0-37,0 0-138,0 0 28,0 0 100,0 0 174,0 0 15,0 0-49,0 0-146,0 0-211,0 0-54,0 0-41,0 0 55,0 0-51,0 0 9,0 0-7,0 0-252</inkml:trace>
  <inkml:trace contextRef="#ctx0" brushRef="#br0" timeOffset="489">25 48 931,'0'0'37,"0"0"248,0-24 35,0 24 48,0 0-108,-25 0-166,25 0 14,0 0-14,0 0 272,0 0-37,0 0-41,0 0-1,0 0-290,0 0 132,0 0-122,0 0-24,0 0 113,0 0-147,0 0 153,0 0 7,0 0 2,0 0-32,0 0-12,0 0 3,0 0-17,0 0 25,0 0-25,0 0-32,0 0 18,0 0-35,0 0 3,0 0 4,0 0-25,0 0 10,0 0-3,0 0-32,0 0-57,0 0-78,0 0-78,0 0-209,0 0-82,0 0-321</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18:35.60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302 499 165,'0'0'29,"0"0"34,0 0 14,0 0 3,0 0-1,0 0-5,0 0 16,0 0 165,0 0-140,0 0 105,0 0 20,0 0-175,0 0 136,0 0-101,0 0-11,0 0-52,0 0 161,0 0-229,24 0 249,1 0-157,-25 0-198,0 0 230,0 0-131,0 0 77,0 0 14,0 0 27,-49 0-219,49 0 124,-25 0 48,25 0 109,0 0-130,-25 0 17,25 0 170,0 0-387,0 0 191,-25 0-12,25 24-225,0-24 454,0 0-235,0 0 69,0 0-57,0 0-240,0 0 222,-24 0-45,24 25 48,0-25 0,0 0 238,0 0-231,0 0 73,0 0-47,0 25-182,0-25 185,0 0-86,0 0 137,0 25-131,0-25 106,24 0-32,-24 0-81,0 25 69,0-25-68,0 0 118,0 0-59,25 25 45,-25-25 17,0 0-94,0 0 35,0 0-33,25 24 190,-25-24-166,0 0 39,0 0-24,25 0-16,-25 0 13,0 0-6,24 0 29,-24 0-196,0 0 179,25 0-3,-25 0-15,25 0 69,-25 25-63,0-25 3,0 0 9,25 0-71,-25 0 80,0 0-15,0 0 207,0 0-148,0 0-76,0 0 17,0 0-124,0 0 109,24 0 39,-24 0-18,0 0-93,0 0 70,0 0 52,0 0 46,0 26-13,0-26 256,0 0-264,0 0 79,-24 0 31,24 0-258,0 0 175,0 0-33,0 24 6,0-24-12,-25 0 99,25 0-118,0 0 170,0 0-174,0 0-25,0 25-48,-25-25-187,25 0 154,0 0 84,0 0 23,-25 0 87,25 0 13,0 0-77,0 0 68,-24 25-91,24-25-9,0 0-106,0 0 76,-25 0-60,25 0 93,0 0 5,0 0-19,0 0-9,0 0-95,-25 0 193,25-25-66,0 25 164,0 0-98,0 0-99,0 0-10,0 0-97,0 0 38,0 0 53,0 0-62,-25 0 3,25 0 72,0 0 24,0 0 58,0 0-27,0 0 7,0 0-117,0 0-11,0 0-89,0 0-66,0 0 2,0 0-17,0 0 92,0 0 151,0 0-196,25-25 65,-25 25 18,0-24-278,25 24 300,-25 0-263,0 0-65</inkml:trace>
  <inkml:trace contextRef="#ctx0" brushRef="#br0" timeOffset="1697">549 598 1004,'0'0'21,"0"0"163,0 0-109,0 0 140,0 0-13,0 0-127,0 0 56,0 0-97,0 0 4,0 0 30,0 0 27,0 0 26,0 0-50,0 0 10,0 0-25,0 0-65,0 0 118,0 0-130,0 0 57,0 0 16,0 0 29,0 0 67,0 0-33,0 0-94,0 0-15,0 0 91,0 0-65,0 0 52,0 0-96,0 0-107,0 0 100,0 0 38,0 0-23,0 0-49,0 0 79,0 0-48,25 0 22,-25 0 50,0 0-63,0 0 161,0 0-116,23 0 130,-23 0-114,25 0-159,-25-25 231,0 25-253,25 0 202,0 0 12,-25 0-189,24 0 137,-24-25-148,0 25 76,0 0 24,25 0-125,-25 0-8,25 0-57,-25 0 39,0-25 106,25 25 82,-25 0-78,0 0 57,0 0-44,24 0-81,-24 0 69,0 0-9,0-24 50,0 24-2,25 0-9,-25 0-44,0 0-59,0 0 66,0 0 15,0 0-209,0 0 4,0 0-92,0 0-82</inkml:trace>
  <inkml:trace contextRef="#ctx0" brushRef="#br0" timeOffset="2471">647 499 577,'0'0'20,"0"0"11,0 0 29,0 0 155,0 0-153,0 0 125,0 0-137,0 0-139,0 0 260,0 0-107,0 0 94,0 0 36,0 0-152,0 0-22,0 0 33,0 0-67,0 0 31,0 0-11,0 0-26,0 0 8,0 0-2,0 0-6,0 0-96,0 0 107,0 0 12,0 0 28,0 0 77,0 0-76,0 0-29,0 0-3,0 0 51,0 0-37,0 0 12,0 0-15,0 0-37,0 0-83,0 0 106,0 0-95,0 0 123,0 0 91,0 0-204,0 0 158,0 0-75,0 0 13,0 0 91,0 0-141,0 0-35,0 0 92,0 0 14,0 0 76,0 0 15,0 0-85,0 0-20,0 0 8,0 0 18,0 0-23,0 0-88,0 0 121,0 0-57,0 0 0,0 0 29,0 0-128,0 0 20,0 0 10,0 0 66,0 0 15,0 0-6,0 0 8,0 0 88,0 0-49,0 0 19,0 0 52,0 0-136,25 0 45,-25 24-13,0-24-46,0 0 76,0 25 34,0-25-55,0 0 71,24 25-97,-24-25-31,0 25 40,0-25-60,0 0 69,0 25 169,0-25-157,25 25-30,-25-25 12,0 24-157,0-24 318,0 25-101,25-25-72,-25 0-15,0 26 37,0-26-94,0 0 66,0 24 9,0-24-150,0 0 186,0 0-27,0 0-18,0 0-30,0 0 12,0 0 9,0 0-33,0 0-17,0 0 59,0 0-71,0 0 45,0 0-43,0 0-85,0 0 143,0 0-21,0 0-85,0 0-17,0 0 43,0 0-208,0 0 77,25 0-34</inkml:trace>
  <inkml:trace contextRef="#ctx0" brushRef="#br0" timeOffset="8034">1117 499 690,'0'0'28,"0"0"151,0-25-125,0 25 167,0 0-13,0 0-135,0 0 148,0 0-170,0 0 8,0 0-30,0 0 11,0 0 8,0 0 10,0 0-55,0 0-26,0 0-6,0 0 59,0 0 80,0 0-67,0 0 18,0 0-73,0 0-15,0 0 98,0 0-54,0 0-34,0 0 17,0 0 18,-25 0-12,25 0 20,0 0-9,0 0-58,0 0 115,0 0-68,0 0 0,0 0 21,0 0-54,0 0 74,0 0-11,0 0 0,0 0-21,0 0 212,0 0-209,-25 0-42,25 0 33,0 0-224,0 0 423,0 0-117,0 0-85,-24 0 9,24 0-193,0 0 336,0 0-146,0 0-9,0 0-18,0 0-146,0 0 167,0 0-18,0 0 0,0 25 150,0-25-150,-25 0 6,25 0 15,0 24-205,0-24 187,0 0 9,0 25 15,0-25-18,-25 25-6,25-25-9,0 0-3,0 25 21,0-25 233,0 0-218,0 25-15,0-25 238,0 0-386,0 25 166,0-25-30,0 0-4,0 0-51,0 24 54,0-24 19,0 0-218,0 0 200,25 0 27,-25 25-15,0-25-15,0 0 18,0 0-24,0 0 27,0 0 212,0 0-230,0 0 223,0 0-223,25 0-191,-25 0 161,0 0-211,24 0 404,-24 0-154,0-25 0,0 25-6,25 0-132,-25-24 63,0 24 251,0 0-214,0 0-54,25-25 137,-25 25-98,0 0 103,0-25-50,0 25-70,0 0-80,0-25 173,25 25 51,-25 0-15,0-25-68,0 25-64,0 0 14,0 0 68,0-25 17,0 25 36,0 0 21,0 0-23,0 0 47,0-24-35,0 24-32,0 0 111,0 0 14,0 0 13,0 0 48,0 0-129,0 0 131,0 0-131,0 0-120,-25 0-3,25 0-29,0 0 29,0 0 181,0 0-120,0 0-115,0 0 90,0 0-14,0 0 131,0 0-127,0 0-10,0 0-104,0 0 94,0 0-7,0 0 103,0 0 108,0 0-194,0 0 238,0 0-116,0 0-214,0 0-4,0 0-117,25 24 25,-25-24 105,0 25 103,0-25 92,0 0-102,0 25-4,0 0 188,0-25-316,24 0 148,-24 25-92,0-25-141,0 25 172,0-25-172,25 0 63,-25 24-90,0-24 0,0 0 108,0 0 27,0 25-13,25-25 39,-25 0-17,0 0-38,0 0-185,0 0-90</inkml:trace>
  <inkml:trace contextRef="#ctx0" brushRef="#br0" timeOffset="8977">1290 573 2095,'0'0'41,"0"0"-56,0 0 24,0 0 47,0 0 252,0 0-64,0 0 19,0 0-16,0 0-273,0 0 38,0 0 53,0 0-72,0 0-2,0 0-10,0 0-26,0 0 45,0 0-19,0 0 9,0 0-6,0 0 3,0 0 3,0 0 83,0 0-66,0 0-20,0 0-3,0 0 133,0 25-114,0-25-3,0 0-3,0 25-117,25-25 142,-25 0-22,0 25 29,0-25-32,0 24-16,0-24 41,0 25-41,0-25 16,0 0 3,0 26-10,0-26 36,24 0-10,-24 24 6,0-24-31,0 0 5,0 0-25,0 0-152,0 25 4,0-25-49,0 0-4,0 0 149,0 0-66,0 0 59,0 0-70,0 0 76,0 0 74,0 0-100,0 0-144</inkml:trace>
  <inkml:trace contextRef="#ctx0" brushRef="#br0" timeOffset="9785">1389 499 1144,'0'0'160,"0"0"8,0 0 38,0 0 29,0 0-207,0 0 83,0 0-79,0 0 154,0 0-131,0 0-105,0 0 67,0 0-200,0 0 183,0 0 74,0 0-24,0 0-50,0 0-6,0 0-35,0 0 8,0 0 86,0 0 72,0 0-89,25 0 54,-25 0-81,0 0-49,24 0 61,-24-25-15,0 25 18,25 0-24,-25 0 9,25 0 3,-25-26 37,0 26-40,25 0-9,-25 0-43,0 0 1,24 0 39,-24 0 21,0 0-24,0 0-9,0 0-24,25 0-9,-25-24 18,0 24-5,0 0-50,0 0 43,0 0-120,0 0-38,0 0 132,0 0-228,0 0 19,0 0-42</inkml:trace>
  <inkml:trace contextRef="#ctx0" brushRef="#br0" timeOffset="10167">1414 349 1841,'0'0'-15,"0"0"99,0 0-5,0 0 34,0 0 271,0 0-155,0 0-17,0 0 54,0 0-214,0 0 94,0 0 25,0 0-89,0 0-141,0 0 56,0 0-108,0 0 205,0 0-110,0 0 7,0 0 93,0 0-289,0 0 299,0 0 7,0 0-192,0 25 152,0-25-145,24 0-27,-24 25 199,0-25-69,0 25-28,0-25-66,0 24-3,25-24 219,-25 26-131,0-26 237,0 25-96,0-25-402,0 24 88,25-24-286,-25 0 97,0 25 143,25-25 107,-25 0 13,0 0-144,0 25 125,24-25-64,-24 0-153,0 0 77,0 0-184</inkml:trace>
  <inkml:trace contextRef="#ctx0" brushRef="#br0" timeOffset="10547">1513 747 836,'0'0'156,"0"0"-63,0 0 16,0 0 122,0 0-92,0 0 48,0 0-59,0 0-19,0 0-88,0 0 96,0 0 20,0 0-105,0 0 57,0 0 125,0 0-181,0 0 3,0 0-24,0 0-169,0 0 175,0 0-9,0 0-6,0 0 7,0 0-10,0 0 12,0 0 18,0 0 76,24 0 185,-24 0-107,0 0 8,0-24-23,0 24-238,25 0 98,-25 0-42,25 0-181,-25-26 201,0 26-27,25 0-56,-25 0 270,0-25-220,24 25-57,-24 0 150,25 0-217,-25-24-25,0 24 61,0 0-92,25 0 5,-25 0 132,0 0 63,0-25-110,0 25 5,24 0-15,-24 0 11,0 0 132,0 0-25,0 0-6,0 0-109,0 0-217,0 0-22,0 0-55</inkml:trace>
  <inkml:trace contextRef="#ctx0" brushRef="#br0" timeOffset="11031">1785 324 2366,'0'0'-12,"0"0"6,0 0 39,0 0 167,0 0 38,0 0-6,0 0-1,0 0-218,0 0-32,0 0 9,0 0-22,0 0 123,0 0-85,0 0 68,0 0-32,0 0-61,0 0 90,0 0-100,0 0-67,0 0 8,0 0 95,0 0-78,0 0 167,0 0-47,0 0-155,0 0 179,0 0-69,0 0 141,0 0-55,0 25-170,24-25 67,-24 0-120,0 25 249,0-25-116,0 0 133,0 0-123,25 25-146,-25-25 130,0 0-21,0 25 20,25-25-60,-25 0 153,25 24-185,-25-24 96,0 0 22,0 26-15,24-26-4,-24 0 3,0 25 42,0-25-119,0 0 83,0 24-76,0-24 99,0 0 56,0 0-92,0 25 72,0-25-168,0 0 35,0 0 69,0 25-49,0-25 73,0 0 40,0 25-48,0-25-46,0 0 68,0 25-3,0-25-142,-24 0 93,24 25-218,0-25-89,-25 0 117,25 24-110,0-24 210,-25 0-63,25 0-93</inkml:trace>
  <inkml:trace contextRef="#ctx0" brushRef="#br0" timeOffset="11684">1983 324 1111,'0'0'159,"0"0"38,0-25 40,0 25-25,0 0-94,0 0 2,0 0 17,0 0 103,0 0-49,0 0 64,0 0-28,0 0-63,0 0-23,0 0-89,0 0-42,0 0-16,0 0-40,0 0-10,0 0 27,0 25-84,0-25 55,0 0 62,0 0-97,0 0 189,0 0-28,0 25-39,24-25 44,-24 0 50,0 25-196,0-25 70,0 25 172,0-25-280,0 0 118,25 25-24,-25-25-232,0 0 373,0 0-69,0 0 78,0 0-47,0 24-363,25-24 222,-25 0-158,0 0 34,0 0 105,0 0-72,0 0 1,24 0 112,-24 0 15,0 0 2,0 0 10,0 0-3,0 0-3,0 0 88,0 0-91,0-24-6,0 24 79,0 0-134,0 0 88,0 0-3,0-25-70,25 25 61,-25 0-18,0 0 255,0 0-240,0-25 0,0 25 21,0 0-207,0 0 433,0 0-57,0-25-61,25 25 62,-25 0-172,0 0 182,0 0-70,0 0 8,0 0-145,0 0-125,0 0 258,0 0-240,0 0 32,0 0 58,0 0-98,0 0 108,0 0 90,0 0-135,0 0 174,0 0 27,0 0-144,25 0 85,-25 0-291,0 0 97,0 25 132,24-25-118,-24 0 326,0 0-327,0 0 113,25 25 216,-25-25-253,0 0 101,0 0-93,0 0-120,25 0 133,-25 0 29,0 0-104,0 0 107,0 0-22,0 0-71,0 0 200,0 0-169,0 0 20,0 0 97,0 0 59,0-25-87,0 25-103,0 0 87,0 0-153,0-25 183,0 25-19,0 0-8,0-25 11,0 25-6,0 0-7,0-25-4,-25 25-23,25 0-25,0 0 5,0-24 2,0 24-3,-25 0 1,25 0 9,0 0-3,0 0 4,0 0-1,-24-25-3,24 25 17,0 0-13,0 0-18,0 0 132,0 0-219,0 0-34,-25 0-24,25 0-154,0 0 119,0 0-47,0 0-10,0 0-55,0 0 57,0 0 23,0 0-3,0 0-205</inkml:trace>
  <inkml:trace contextRef="#ctx0" brushRef="#br0" timeOffset="12805">2354 250 1638,'0'0'88,"0"0"58,0 0 106,0 0 156,0 0-7,0 0-98,0 0-72,0 0-126,0 0 46,0 0-45,0 0-27,0 0-39,0 0-128,0 0 98,0 0-37,0 0 186,0 0-176,0 0-27,0 0 216,0 0-354,0 0 176,0 0 16,0 0-178,0 0 311,0 25-154,24-25 18,-24 0-20,0 24 16,0-24 4,0 25 0,0-25 129,0 0-276,25 25 136,-25-25 4,0 25-129,0-25 126,0 25 19,0-25-42,0 0-21,0 25-42,0-25-51,25 0 61,-25 0-94,0 24-49,0-24 57,0 0-164,0 0 70,0 0 97,0 0-258,0 0-70</inkml:trace>
  <inkml:trace contextRef="#ctx0" brushRef="#br0" timeOffset="13167">2403 26 2438,'25'0'88,"-25"0"-46,0 0 59,24 0 155,-24 0-114,0-25 158,0 25-38,0 0-326,0 0 12,0 0-1,0 0-17,25 0 264,-25 0-10,0 0-94,25 0-130,-25 0 34,0 0-87,25 0 66,-25 0 40,0 25-10,24-25-9,-24 0-90,24 25 99,-24-25-129,25 24 338,-25 1-202,25 0-19,-25-25 121,0 25-288,24 0 169,-24 0 69,0 0-416,0 0 89,0 0-101,0-25-45,0 24 224,0 1-239,0 0-19</inkml:trace>
  <inkml:trace contextRef="#ctx0" brushRef="#br0" timeOffset="14171">129 573 294,'0'0'-5,"0"-25"8,0 25-6,0 0-2,0 0 217,0 0-215,-25 0 11,25 0 50,0-25-1,0 25 11,0 0 10,0 0-45,0 0-153,-25 0 197,25 0-4,0 0 11,0 0-63,0 0 172,0 0-158,0 0 136,0 0-144,0 0-47,0 0 36,-25 0-121,25 0 143,0 0 27,0 0 112,0 0-21,0 0 33,0 0-163,0 0 20,0 0-108,0 0 22,-24 0 95,24 25-95,0-25 204,0 0-118,-25 0-46,25 25 72,0-25-98,0 0 66,0 25-34,0-25 65,0 0 28,0 25 17,0-25-69,0 25-14,0-25-75,0 24 9,0-24 118,0 25-98,0-25 25,0 26-15,0-2 7,0-24 8,0 25 21,0 0-12,0-25 127,0 25-145,25 0-15,-25-25 24,24 25-185,-24-1 185,25-24 1,0 25-13,-25-25 3,25 25-12,-25-25-27,24 0-63,-24 25-32,25-25-41,0 0 32,-25 0-133,24 0-83,1 25-90</inkml:trace>
</inkml:ink>
</file>

<file path=ppt/ink/ink1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5:49.14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-2 521 2307,'0'0'161,"0"0"-71,0 0 148,0 0 90,0 0-206,0 0 83,0-25-27,0 25-204,0 0 145,0 0-90,0 0-106,0 0 120,0 0-103,0 0 80,25 0-27,-25 0 24,24 0-4,1 0 4,0 0 9,0-25-29,0 25-1,-1 0-12,-24 0 12,25-24-3,0 24 18,0 0-11,-25-25-10,25 25 163,-25-25-146,24 25 209,-24-25-156,0 25 50,0 0-53,0-25-176,0 25 140,0 0-186,0-25 175,0 25-17,-24 0 185,-1 0-205,25 0 34,-25 0 17,0 0-186,25 25 186,-25-25-20,1 0-25,-1 25 42,25-25-17,-25 0 23,25 25-6,-25-25-21,25 25 20,0-25-20,0 25 0,0-25-3,0 24 3,0-24 13,0 25 11,0 0-24,0 0-3,0 0-14,0-25 17,0 25 6,0-1 12,0 1-15,25 0-13,-25 0 13,0 0-34,25 0 24,-25-1 14,0 1-3,25 0 20,-25-1-41,0 1 0,0-25 0,0 25-4,0 0 14,0-25-10,0 25 0,24-25-14,-24 25 48,0-25-13,0 0 9,0 0 14,0 24-30,0-24 13,0 0-10,-24 0-3,24 0 30,0 0-37,-25-24 14,25 24 20,-25 0-38,25-25 4,-25 25-28,25-25-37,-25 0 0,25 0 31,0 0 7,0 1-10,0-26 10,0 26-29,0-26 22,25 25 115,-25-25-91,25 1 13,-25 24-6,25-25-71,0 1 91,-1-1 36,1 0-6,-25 25 43,25-24 4,0 24-3,0-24 27,-25 24-36,24 0-10,-24 0-3,25 0-21,-25 1 22,25 24 24,-25-25-10,25 0 4,-25 25-32,0 0-35,0-25 14,25 25-18,-25 0-28,0 0 17,0 0-25,0 0 22,0 0 11,0 0 119,0 0-126,0 0-1,0 25 157,0-25-273,0 25 138,0 0-29,0-1-135,0 1 150,25 0-15,-25 0 8,0 0-22,0 0-49,0-1-7,0 1 0,0 0-55,0-1 16,0 1 24,0-25-36,0 25 183,0 0-134,0 0-29,0-25 152,0 0-280,0 25 182,0-25-7,0 0 9,0 0 72,0 0-16,0 0 107,0 0-192,0 0 176,0-25-119,24 25-67,-24-25 190,0 25-102,25-25 118,-25 25 9,0-25-175,25 0 42,-25 25 26,0-24 24,0 24 58,0 0-25,0-25 21,25 25-77,-25 0 19,0 0 12,0 0-45,0-25 37,25 25-9,-25 0-1,0 0 4,24 0 0,-24 0-11,0 0 201,0 0-197,25 0 7,-25 25 1,0-25-194,0 0 194,25 25 6,-25-25 43,0 0-39,0 24 26,25-24-26,-25 25-35,0-25 25,0 25-21,25-25-7,-25 0 21,25 25-3,-25-25-15,0 0 18,24 25-10,-24-25 3,25 0-4,-25 0-29,25 0-74,0 25-49,-25-25-79,25 0-68,-25 0-87,0 0-109,0 0-339</inkml:trace>
  <inkml:trace contextRef="#ctx0" brushRef="#br0" timeOffset="11404">1164 546 1694,'0'0'25,"25"0"29,-25 0-154,0 0 20,25 0 160,-25 0-137,0 0 310,0 0-118,25 0-158,-25 0 123,0 0-106,0 0 214,24 0-13,-24 0 13,25 0-112,-25-25 71,0 25-86,25 0 83,-25 0-27,25 0-81,-25 0-8,25 0-103,-25 0 195,24 0-73,1-25 68,-25 25-109,25 0-109,0 0-23,-25-25 14,25 25 105,0 0 19,-25-24-28,23 24 5,2 0 4,-25 0-29,25-25 35,0 25 122,-25 0-128,25-25 17,-25 25-4,0 0-100,0 0 130,24-25 11,-24 25-17,0 0 1,0 0-21,0 0-3,0 0 3,0 0 98,0 0-124,0 0 131,0 0-145,-24 0-121,24 0 151,-25 0-162,25 0 155,0 0-26,-25 0-1,25 0 35,-25 0-31,0 0 20,25 25 179,0-25-206,0 0 3,-23 0 10,23 25-188,-25-25 179,25 0 215,0 25-196,0-25 165,0 0-158,0 24-191,0-24 192,0 25-192,0-25 165,0 0-21,25 25-6,-25-25 29,0 0-49,23 25 80,2-25-43,-25 0-276,25 0 106,0 0-290,0 25-63,-1-25 329,1 0-350,0 0 110</inkml:trace>
  <inkml:trace contextRef="#ctx0" brushRef="#br0" timeOffset="11825">1883 422 2002,'0'0'151,"0"0"-9,0-25 140,0 25 48,0 0-103,0 0 52,0-25-93,0 25-28,0 0-10,0 0 5,0-25-54,0 25-14,0 0-26,0 0-48,0 0-11,0-25-14,0 25-14,25 0-17,-25 0 48,0 0 7,0 25 11,0-25-21,0 0-14,24 0 7,-24 25 14,0-25-10,0 25-4,0-25 4,25 25 3,-25-25-31,0 25 41,0-25-51,0 24-48,25-24 28,-25 25 106,0-25-139,0 25 141,0-25-110,0 25-167,0-25 165,0 25-3,0-25-33,0 0 11,0 25 19,0-25-25,0 0 77,0 0 122,0 0-3,0 0-202,0 0 89,-25 0-90,25 0-13,0 0 116,0 0 61,0-25 3,0 25 13,0-25-71,0 25-15,0 0-17,25-25 29,-25 25-22,25-25-22,-25 25 79,25-25-21,-25 25 127,25-24-63,-25 24 51,0 0-109,24-25-42,-24 25 185,0 0-121,25 0 102,0 0-137,-25-25-167,0 25 26,0 0-17,0 0 171,0 0 23,25 25-9,-25-25 16,0 0-17,0 0-19,0 25-7,0-25-7,0 0 179,0 24-162,0-24-23,25 25 19,-25 0-181,0-25 155,0 25 34,0-25-14,0 25-7,0-25 10,0 0-13,24 25 4,-24-25-21,0 24 14,25-24-44,-25 0-53,0 0-14,25 25 51,-25-25-121,25 0-67,-25 0 54,25 0-232,-25 0 253,25-25-133,-1 25-90,-24 0 96,25-24-166,0-1 156</inkml:trace>
  <inkml:trace contextRef="#ctx0" brushRef="#br0" timeOffset="12324">2553 397 1493,'0'-25'209,"0"25"39,0-25-68,0 25 56,0 0-170,0 0 108,0-25 231,0 25-129,0 0 1,-25 0-107,25 0-120,-25 0 122,25-24-19,0 24-19,-25 0-30,1 0 114,24 0-159,-25 0-9,0 0-36,25 0-148,-25 0 134,25 24-18,-25-24 39,25 0-42,-24 0 21,24 0 0,0 25-18,0-25 50,0 0-28,0 0 3,0 25 36,0-25-43,0 25 7,0-25 11,24 0-29,-24 25 11,0-25 4,25 0-1,-25 25 26,25-25-22,-25 0 7,25 24-14,-25-24 0,25 0 14,-25 25 4,24-25 11,-24 0-33,25 25 4,-25-25 4,0 0-11,25 0 7,-25 25 18,0-25-43,25 0 25,-25 0-22,0 25-3,25-25 35,-25 0-24,0 0 21,0 25 0,0-25-7,24 0-14,-24 24 4,0-24-8,0 0 11,0 0 32,0 25-22,0-25-7,0 0 8,0 0-22,-24 0-10,24 25 28,-25-25-53,25 0-4,-25 25 5,25-25-26,-25 0 22,0 0 14,25 0 7,-24 0-64,24 25 14,-25-25-41,25-25-58,0 25 62,0 0-20,0-25 99,0 25 69,0 0-49,0-25-59,0 25-180,25-25-2,-25 25 134,24-24 65,-24 24 93,25 0-1,-25-25-193,25 25 133,0-25 23,-25 25-103,25 0 119,-1-25-131,-24 25 14,25 0 219,0-25-114,-25 25 104,25 0-89,-25-25-70,25 25 144,-25-24 15,25 24 231,-25 0-100,0-25 87,0 25-153,24-25-83,-24 25 87,0 0-69,0-25 91,0 25-52,0 0-2,0-25-9,0 25 2,0 0 25,0 0-23,0-25-18,0 25 78,0 0-116,-24 0 26,24 0-6,0 0-117,0 0 79,0 0-14,0 0-19,0 0-27,0-24-3,0 24-12,0 0-4,0 0 15,0 0-7,0 0-12,-25 24 39,25-24-5,0 0 24,0 25-20,0-25-30,0 0 34,0 25 178,0-25-174,-25 25-12,25 0-22,0-25-196,0 25 192,0-1 19,0-24-19,0 25-11,0-25-4,0 25-23,0-25 9,25 25-19,-25-25 11,0 0 11,25 25-3,-25-25 30,0 0-44,24 0-14,-24 0 21,0 0-38,25 0 42,-25 0 5,25 0-40,-25 0 12,25 0-14,0-25 11,-25 25 11,24-25 55,-24 25 11,25-25-10,-25 25 24,25-25-45,-25 25 38,0-24 24,0 24 36,0 0 30,0 0-5,25-25 3,-25 25-5,0 0 21,0 0-31,0 0-15,0-25 9,0 25-34,0 0 42,-25 0 29,25 0-21,0-25 4,0 25-2,-25 0-8,25 0 20,0-25-11,-25 25-23,25 0-23,0 0-47,0 0 4,0 0-4,0 0 8,0 0-8,0 0-20,0 0-23,0 0 15,0 0 17,0 0 35,0 0-1,0 0-15,0 25-16,0-25 4,0 25 4,0-25-4,0 25 27,0-25-34,25 25 19,-25-1-8,0-24-35,0 25 42,0 0-34,0-25-9,0 25 17,25-25-51,-25 25 24,0-25-4,25 25-4,-25-25 20,0 0-4,0 24-4,25-24 20,-25 0-16,0 0-4,25 0 16,-25 0-37,0 0-12,24 0 1,-24 0 4,25-24-25,-25 24 18,25-25-6,-25 25 10,25-25 37,-25 25 1,25-25 10,-25 0-18,24 25 36,-24-25 11,0 1 14,25 24-11,-25-25 131,0 25-131,0-25-18,0 25 11,0-25-131,0 25 142,25-25 7,-25 25 3,0 0 11,0-25-14,0 25-7,0 0 21,0 0-21,0 0 0,0 0-15,25 0 1,-25 0-19,0 0 19,0 0 24,0 0-24,0 0 24,0 0-24,0 0 157,0 0-125,25 0-25,-25 0 21,0 25-151,0-25 123,25 0 39,-25 25-3,0-25-22,0 0 40,0 25-29,24-25-33,-24 0 48,0 25-56,0-25 1,0 25 44,0-25-37,0 24 36,0-24-17,0 0-8,0 25-4,25-25 11,-25 0 12,0 25-30,0-25 14,0 0-3,0 0 0,0 0 48,25 0-18,-25 0-26,0 0 14,25 0-44,-25 0 30,0 0-15,25 0-8,-25 0-14,24 0-51,1-25 11,-25 25-7,25 0 11,0-25 8,-1 25 21,1-24-6,-25 24 21,24-25 32,1 0-21,0 25 10,-25-25 4,25 25-7,-25-25 21,0 25-14,0-25 18,0 25 11,0 0-4,0 0 43,0-24-29,0 24 30,0 0-3,0 0-12,0 0-3,0 0-40,0 0-11,-25-25 0,25 25 8,0 0 21,-25 0-18,25 0 4,0 25-7,-25-25-12,25 0 41,0 0-26,0 0 0,0 24 7,-24-24-25,24 0 33,0 25 8,0-25-27,0 0 23,0 25-30,0-25-11,0 25 7,0-25-15,0 25 19,0-25 11,0 0 4,24 25 23,-24-25-16,0 24 8,25-24 4,-25 0-34,0 0-11,25 25-49,-25-25-33,25 0-40,-25 0-42,25 0-64,-25 25-70,24-25 68,-24 0-185,25 0-178,0 0-5</inkml:trace>
</inkml:ink>
</file>

<file path=ppt/ink/ink1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6:03.85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27 692 1306,'-25'0'179,"25"0"-135,0-25 47,0 25 43,0 0-16,0 0 71,0-24 91,0 24-76,0 0 44,0 0 95,0-25-220,0 25 171,0 0-195,0 0-135,0 0 88,0-25-118,0 25 6,25 0 152,-25 0 124,0 0-136,25-25-16,-25 25-31,0 0-132,24 0 146,-24 0-10,25 0-16,-25 0 16,0 0-50,25 0-4,-25 0 23,0 0-19,25 0 13,-25 0 20,0 0-20,25 25 204,-25-25-177,0 0-37,24 25 3,-24-25-183,0 25 183,0-1 35,0-24 194,0 25-205,0 0-3,25-25-14,-25 25-216,0-1 375,0-24-156,0 25 25,0-25-4,0 25-173,0-25 143,0 0-42,0 24 27,0-24-13,0 0 10,0 0 41,0 0-14,0 0 14,0 0-10,0 0-27,-25 0 13,25-24-21,0 24 1,0 0-7,0 0-50,0-25 199,0 25-149,0-25 14,0 25 159,0-24-331,0 24 189,25-25 9,-25 25-118,25-25 139,-25 25-21,25-25-26,-25 25 17,25 0-7,-25-24 7,25 24 23,-25 0-31,24 0 35,-24 0-24,25 0 17,-25-25 47,25 25-27,-25 0 7,0 0-14,25 0-43,-25 0 6,0 0-7,25 0 8,-25 0 16,0 0 4,0 0 16,0 0 159,0 0-158,0 25 10,0-25 4,0 0-169,0 0 159,0 24-18,0-24 1,0 0-18,0 25 0,0-25 7,0 0-18,0 25 15,0-25 10,0 25-18,0-25 18,0 0 7,0 24-31,0-24 20,0 25 173,0-25-176,24 0 21,1 0 7,-25 25-214,25-25 186,-25 0-11,25 0-17,0 0 42,-1 0-38,1 0 13,0 0-24,0 0-3,0-25 20,-1 25-48,26 0 38,-25-25-13,0 25-8,-1 0 45,1-24-3,-25 24-10,25-25 7,0 0-25,-25 25 25,25-25 201,-25 25-177,23-24 16,-23 24-40,0-25-147,0 25 189,0-25-12,0 25 26,0 0-18,0-25-18,0 25 29,-23 0 7,23 0-29,0 0 5,-25-25 10,25 25-39,-25 0 17,25 0 177,-25 0-223,0 0 26,25 0 163,-24 0-346,24 0 193,-25 0 8,25 25-176,-25-25 172,25 0 14,-25 0-33,25 25-2,0-25 13,0 25-24,0-25 10,0 25 25,0-25-24,0 24 6,0-24 8,0 25-1,0-25-7,0 25 12,0-25-5,25 25-31,-25-25 25,25 0-19,0 0 8,-25 24 21,24-24-49,1 0 35,0 0-36,-25 0-13,25 0 39,0 0-39,-2 0 24,2 0 25,0 0 201,0-24-205,0 24 18,-1 0-24,1 0-201,0-25 232,0 25-28,-25 0 0,25 0 28,-1-25-28,-24 25-6,25 0 20,-25 0 153,0-25-133,25 25 18,-25 0 8,0 0-168,0 0 161,0 0 17,0 0-7,0 0 14,0-24-31,0 24-21,0 0 3,0 0-39,0 0 33,0 0 2,0 0-38,0 0 17,-25 0 4,25 0-11,-25 0 15,25 0 10,-24 0-42,24 0 24,0 0-7,-25 24 1,25-24 20,-25 0-20,25 0 17,-25 25-63,25-25-14,-25 0 22,25 0-18,0 25 31,0-25-19,-24 0-31,24 0-3,0 25-2,0-25 17,0 0 4,0 0 3,0 0 103,0 0-79,0 0 13,0 0-3,0 0-82,24 0 85,-24 0 17,25 0 120,-25 0-113,0 0 122,25 0-12,0 0-199,-25-25 239,25 25-236,-25 0 3,0-25 143,24 25-81,-24 0 161,25-25 14,-25 25-12,0-24-5,0 24-6,0 0 15,0 0 9,0-25-5,0 25-7,25 0-31,-25 0-21,0 0 15,0 0-25,0-25 34,0 25 1,0 0-85,0 0 3,0 0-3,0 0-57,0 0 42,0 0-8,0 0-48,0 0 45,0 0-19,0 0 15,0 25 14,0-25-18,0 0 41,0 0-33,0 25 3,0-25-14,0 24 18,0-24 15,0 25-8,0-25 23,0 25-56,0 0 30,0-25-1,0 24-3,0 1 15,0-25-34,0 25 27,0-1-16,0 1 1,0-25 29,0 25-15,0-1-10,0-24 21,0 25-25,0 0 14,0 0 114,0-25-114,0 24 4,0 1-14,0-25-107,0 25 103,0 0 18,0 0-11,0-25-11,0 24 4,0-24-12,0 25-11,-25-25 23,25 25-26,0-25-8,-25 0 8,25 24 7,0-24 15,-24 0-43,24 25 7,-25-25-15,25 0 12,-25 0 35,0 25-24,0-25 14,25 0-15,-24 0-3,-1 0 47,0 0-22,0 0-7,0 0 7,2-25-38,-2 25 3,0 0 8,25-25-8,-25 25 29,25-24 10,-25-1-21,25 25 21,0-25-24,0 25 21,0-24 20,0 24-17,0-25 38,25 25-27,-25-25-1,25 0 1,0 25-4,-25-25 7,25 25-10,-2-24 13,2 24-17,0-25 25,0 25-15,0-25 32,-1 0-21,26 25-10,-25-24 27,0-1-35,24 25 11,-24-25 0,25 25-10,-26-24 3,1 24-17,0-25 0,25 0 14,-26 25-11,1-24 204,0 24-183,0-25 7,0 25 3,0-25-179,-25 25 172,24-25-13,1 25-17,0-24 20,-25 24 20,25-25 5,-25 25 33,25-25 22,-25 25-3,0 0 21,0-25 11,0 25-42,0 0 11,0 0-2,0 0-23,0 0 12,0-25-10,0 25-12,0 0 11,0 0-3,0 0-22,0 0-11,0 0-14,0 0-8,-25 0 18,25 0-14,0 0 10,-25 0-7,25 0-18,-25 25 30,25-25 3,-25 0-15,25 25 11,-24-25-14,-1 25-22,25-25 51,-25 25-15,25-25 12,0 24-4,-25-24-26,25 25 36,0-25-28,0 25-38,0-25-3,0 0-54,0 25 32,0-25 23,0 0-1,0 24 33,0-24-28,0 0 7,25 0 4,-25 0 3,25 0-7,-25 0-4,25 0-20,-25 0-25,24 0 22,-24-24-1,25 24 39,-25 0 25,25-25-21,-25 25 27,25-25-10,-25 25-17,0 0 69,25-25 7,-25 25 15,0 0 21,0-24-28,0 24 12,0 0 7,0 0 19,0 0-22,0 0-3,0 0-13,0 0-27,0-25 4,0 25-29,0 0-26,0 0-11,0 0 3,0 0-3,0 0 7,0 0 15,0 25 4,0-25 3,0 0 4,0 0-18,0 24 0,0-24 3,0 25 4,0-25-4,0 25 15,0-25 4,0 25 0,0-25 4,0 0-23,0 24-22,0-24 4,24 0 0,-24 25-11,0-25-15,25 0-32,-25 0-18,25 0 1,-25 0-56,25 0 29,-25-25 182,25 25-208,-1-24 31,1-1-7,0 0-172,0 0 197,0 1 105,-1-1-57,-24 0 130,25 0-91,0-24 89,0 24-52,-25 0-97,25-24 157,-25 24-79,0 1 138,0-1-7,0 0-25,0 1 12,0-26-20,24 25 25,-24 25 19,0-25-26,0 1 29,0-1-25,0 25-39,0-25 32,0 0-30,0 25 7,0 0 59,0-24-68,-24 24 16,24-25-11,0 25-63,0 0 39,0 0-33,0 0 5,0-25-17,0 25-53,0 0 40,0 0-40,-25 0 1,25 0 47,0 0-72,0 0 49,0 25 22,0-25-54,0 0 74,0 25-43,0-25-4,0 24 16,0 1-16,-25-25 32,25 25 0,0 0-9,0-1-15,0 1-3,0 25-17,0-25 36,0-1-16,0 1 12,0 0 4,0-1-16,0 1 8,0 0-8,0-1 11,0 1-18,0 0 39,0-1-12,0 1-37,0-25 266,0 25-308,0 0-50,0-25 9,0 25-299,0-25 225,0 24-23,0-24-3,0 0-21,0 25-31,0-25 2,25 0-60,-25 0 96,0 0-210,0 0-126,0 0-94</inkml:trace>
  <inkml:trace contextRef="#ctx0" brushRef="#br0" timeOffset="2434">1985 543 2319,'0'0'60,"0"0"-78,0 0 66,0 0 132,0-24-28,0 24 100,0 0 99,0 0-251,25 0-13,-25 0 128,0 0-212,0 0 80,25 0-4,-25 0-160,25-25 47,-25 25 44,25 0-13,-25 0 26,24 0-16,-24 0 10,25 0-20,-25 0-7,25 0 20,0 0 106,-25 0-113,25 0-49,-25 0-47,24 0-126,-24 0 104,25 0 27,-25 0 111,25 0 3,-25 0 10,25 0-103,-25 0 31,0 0-64,0 0 3,25 0 107,-25 0-72,0-25 199,0 25-83,0 0 62,0 0 38,0 0-77,0 0 130,24 0-15,-24 0-45,0 0 17,0 0-5,0 0 16,0 0 20,0 0-34,0 0 36,0 0-28,0 0-5,0-24-3,0 24-60,0 0 1,0 0 1,0 0-40,0 0 5,0 0-16,0 0-56,0 0 8,0 0-20,0 0-12,0 0 40,0 0-44,0 24 8,0-24 20,0 0-32,0 0 44,0 0-4,0 0-12,0 25 12,0-25-16,-24 25 20,24-25-24,0 24 24,0-24 20,0 25-40,0 0 233,0 0-221,0-25-40,0 25 44,0-25-249,0 24 190,0 1 19,0-25-58,0 0 20,0 25-15,0-25-15,0 0 50,0 0-15,24 25 8,-24-25 9,0 0-39,0 0 9,25 0 15,-25-25-7,0 25 23,25 0-19,-25 0-17,0-25 22,25 25-11,-25-25 58,25 25 14,-25-24-6,0 24 27,24-25-27,-24 25 2,0 0 26,0-25-25,0 25 14,25 0 19,-25-25-1,0 25 36,0 0 124,0-25-120,25 25-25,-25 0-7,0 0-126,25-24 97,-25 24 29,0 0 15,0 0 0,0-25 16,0 25 3,25 0-37,-25 0 76,0 0-76,0 0-22,0-25 11,0 25-99,0 0 160,0 0-110,0 0 0,0 0 15,0 0-96,0 0 115,0 25 4,0-25-16,0 0-7,0 0 11,0 25-22,0-25 22,0 24 34,0-24-30,0 25 27,0 0-5,0-25-29,0 25 25,0-25-33,0 25 8,0-1-23,0-24-30,0 0 23,0 25-34,0-25 16,0 0 29,0 25-4,25-25-3,-25 0 22,0 0-33,24 0-32,-24 0 18,0 0 4,25 0-18,-25 0 40,25 0 3,-25-25-28,25 25 64,-25 0-10,25-25 21,-25 25-4,24-24-21,-24 24 7,25-25-22,-25 25 22,25-25 0,-25 25 7,0-25-3,25 25 21,-25 0 3,0-25-3,0 25 18,0 0 8,0-24 0,0 24 36,0 0 15,0 0-47,0 0 15,0 0-59,0 0-8,0 0-6,0 0-27,0 0 12,0 0-12,0 0 27,0 0 17,0 0-3,0 0 15,0 24-3,0-24-31,0 0 12,0 25-19,0-25 22,0 25 4,0-25 15,0 25-4,0-25-3,0 0 7,0 25 0,25-25-14,-25 0 3,24 0 7,-24 24 1,25-24 22,0 0-34,-1 0-4,1 0-25,-1 0-50,1 0 20,0 0-27,0 0 5,0-24 29,-1 24-21,1-25-8,0 25-6,0-25 36,0 0 4,-1 25 25,1-25 29,0 1-22,-25-1 30,25 0 6,-25 25 23,0-24 11,0-1-26,0 25 22,0-25-25,0 25-22,-25 0 25,25 0-21,-25-24-1,25 24 103,-25 0-84,25 0-7,-24 0 15,24 0-90,-25 24 71,25-24-7,-25 0-27,25 0 24,0 0-28,0 25 35,0-25-12,0 0-30,0 25 46,0-25-35,0 24 39,0-24 3,0 25-45,25-25 38,-25 25-77,25-25 27,-1 24-48,-24-24-79,25 0 3,0 25-88,0-25-19,0 0-43,-25 0-61,24 25-59,1-25-155,-25 0-100,25-25-136</inkml:trace>
  <inkml:trace contextRef="#ctx0" brushRef="#br0" timeOffset="3869">2085 222 721,'0'0'23,"0"0"21,0 0 217,0 0-177,0 0-7,0 0-19,0 0-38,0 0 23,0 0 3,0 0 163,0-25-332,0 25 175,0 0 177,0 0-161,0 0 183,0 0-16,0 0-328,0 0 189,0 0-176,0 0 27,24 0 173,-24 0-68,0 0 161,0 0-93,0 0-20,0 0-16,0 0-5,0 0 209,0 0-118,25 0-112,-25 0 122,0 0-256,0-24 116,0 24 167,0 0-274,25 0 97,-25 0-4,0 0-67,0 0 35,25 0 137,-25 0-145,0 0-106,25 0 120,-25 0-122,0 0 112,24 0 10,-24 0-9,0 0 126,25 0-113,-25 0 99,25 24-155,-25-24-125,25 0 99,-25 0-6,25 0 114,-25 0-219,24 0 88,1 0-243,-25 0-52,25 0 280,0 0-141,0 0-215</inkml:trace>
  <inkml:trace contextRef="#ctx0" brushRef="#br0" timeOffset="4961">3795 445 1208,'0'0'164,"0"-25"-115,0 25 222,0 0-98,0-25-121,0 25 153,0 0-47,0 0 134,0 0 69,0-24 31,0 24-162,0 0-95,0 0-88,0 0-64,0-25 24,0 25 86,0 0-22,0 0 27,0 0-13,0-25-6,0 25 31,0 0 140,0 0-170,0 0-20,0 0-67,0 0-148,25-24 155,-25 24-8,0 0 22,25 0-21,-25 0-3,0 0-1,25 0 25,-25 0-21,24 0-3,-24 0-1,0 0-13,25 24 20,-25-24-3,0 25 4,25-25 13,-25 25-17,0-25 0,25 24 7,-25 1 7,0 0 0,0-1 11,0-24 20,0 25-23,0 0-1,0-1 7,0-24-18,0 25-10,0 0 25,0-25-11,0 25-14,-25-25 21,25 25-7,-25-25-17,25 0-15,0 0 11,-25 24-4,25-24 18,0 0 0,-24 0 3,24 0-31,0 0 0,0 0-3,-25-24-18,25 24 7,0 0-14,0-25 21,0 25 14,0-25 14,0 25 4,0-25-7,0 0 10,25 25 13,-1-24-13,-24-1 18,25 25-25,-25-25 0,25 25 14,-25-24-17,25 24 10,-25 0-25,25-25 25,-25 25 7,0 0-14,24 0 42,-24-25-35,0 25 10,25 0 21,-25 0-24,0 0 11,0 0 3,0 0-46,25 0 8,-25 0 21,0 0-29,0 0 57,0 0-1,0 0-28,0 0 15,0 25-25,0-25 17,0 0 11,0 0 14,0 25 0,0-25-28,0 24 4,0-24 10,0 25-25,0-25 15,0 25-8,0-25-13,0 24 31,25-24-11,-25 25 1,0-25 10,25 25-3,-25-25 14,0 0-4,24 25-21,-24-25-7,25 0 0,0 0-7,-25 25 11,25-25-47,0 0-20,-1 0 21,1 0-11,0-25 42,0 25 8,-25 0-11,25-25-7,-1 25-14,1-25 21,-25 0 7,25 25 7,-25-24 28,25-1-28,-25 0 21,0 25-4,0-24 18,0-1 25,0 25-21,0-25 24,0 25-27,-25 0-19,25-24 26,0 24-29,-25 0 15,25 0 3,-25 0-6,25-25-12,-24 25-3,24 0 3,0 0-32,-25 0 22,25 0 6,0 0-10,0 25 0,0-25 15,0 0-44,0 0 18,-25 0 26,25 24-30,0-24 19,0 25 3,0-25-18,0 25 19,0-25 17,0 24-14,0-24 3,0 25-7,25 0 0,-25-25-14,0 24 4,0-24 24,0 25-46,0-25 29,25 25-1,-25-25-17,0 25 32,0-25 0,0 25-36,0-25 22,0 24-1,0-24-21,0 0 43,24 25-32,-24-25 7,0 0 11,0 0-22,0 0 33,0 0-26,0 0 15,0 0 18,0 0-21,0 0 35,0 0-24,0 0 3,0 0-15,0 0-62,0 0 1,0 0-15,0 0-32,0-25 47,0 25 8,0 0-33,0-24 23,25 24-35,-25-25-7,0 0 32,25 0 21,-25 25 27,25-25 12,-25 1-25,25-1 21,-25 0-4,24 1 0,1 24 28,-25-25-28,25 0 35,-25 25 13,25-24 14,-25 24 28,0-25-6,25 25 4,-25 0 7,0 0-18,0-25-24,0 25 0,0 0-6,24 0-8,-24 0 25,0 0-36,0 0-28,0 0 25,0 0-33,0 0-3,0 0 36,0 0-26,0 0 26,0 0 3,0 0-14,0 0 4,0 0 6,0 0-24,0 0 25,0 0-14,0 25-1,0-25 47,0 0-36,0 25 11,25-25 8,-25 0-4,0 24 14,0-24 22,0 25-43,0-25 7,0 25-4,0-25-3,0 24 36,0 1-14,0-25-15,25 25-3,-25-25 3,0 24 8,0-24 29,0 0-25,0 25-19,0-25 87,0 0-90,25 25 33,-25-25-15,0 0-91,0 0 72,25 25-26,-25-25 30,0 0-7,0 0-4,0 0-16,0 0 12,0 0-11,0 0 15,0 0 30,0 0-50,0 0 20,0 0-42,-25 25-55,25-25-23,-25 0-68,0 0-48,25 0-68,-25 0-83,1 0-321,-1 0-5</inkml:trace>
  <inkml:trace contextRef="#ctx0" brushRef="#br0" timeOffset="6505">5109 371 2903,'0'0'-16,"0"0"-52,0 0 106,0 0 28,-25 0 73,25 0 151,0 0-40,0 0-137,-25 0-57,25 0-73,0 0 41,0 24-24,-25-24 23,25 0-43,0 25-74,0-25 287,0 0-176,0 25 3,0-25-23,0 0-128,0 24 145,0-24 19,0 25-26,0-25 137,0 0-144,25 0-23,0 25 36,-25-25-164,25 0 141,-25 0 20,25 0-14,-25 0-9,24 0 0,-24 0 160,25 0-171,-25-25 161,0 25-144,25-25-180,-25 25 158,0-24-141,0 24 170,0-25-10,0 0 13,0 1-6,0 24 128,0-25-115,-25 0 3,25 1-29,0-1 19,0 25 136,0-25-156,0 0 37,0 0-155,0 1-7,0 24 145,0-25-3,25 25-7,-25-25 11,25 25 22,-25-25 11,25 25-11,-25 0 11,24 0 123,1 0-163,0 0 13,-25-24 0,25 24-137,0 0 188,-25 0 24,24 0 24,-24 0-3,25 0 8,-25 0-13,0 0-5,0 0-5,25-25-23,-25 25 0,0 0-25,0 0 4,0 0-11,0 0 22,0-25-14,0 25 3,0 0-7,0 0-36,0 0 15,0-24 119,0 24-108,0 0-30,0 0 15,0 0-139,0 0 94,0 0 30,0 0-15,0 0 4,0 0 11,0 0-7,-25 0-4,25 0 22,0 0-22,0 24 11,0-24 11,-25 0-22,25 25 33,0-25-7,-24 25-1,24-25 12,0 24-30,0 1 16,-25 0-9,25-25 16,0 25 0,0-1-23,0 1 26,-25 0-33,25 0 15,0 0 10,0-1-17,0 1 21,0 0-18,0-1 23,0 1-5,0 0-18,0-1 27,0 1-53,0 0 26,25-1 11,-25 1-19,0 0 46,0 0-38,25 0 7,-25-25-11,0 24-14,0 1-23,24 0-37,-24 0-4,0-25-53,0 24 11,0 1-37,0-25-9,0 0 16,0 25-47,0-25 136,0 0-198,0 0-135,-24 24-40,24-24-52,-25 0 7,25 0 46,-25-24-25</inkml:trace>
  <inkml:trace contextRef="#ctx0" brushRef="#br0" timeOffset="7192">5183 568 1295,'0'0'63,"0"-25"199,0 25 24,25 0 109,-25-24-40,25 24-49,-25 0 26,25-25-185,-1 25 144,1-25-258,0 25 66,0-24-24,0 24-146,-1-25 111,1 25-81,25-25 74,-25 25-19,-1-24 162,1 24-216,0-25 20,0 25-4,0-25-251,-1 25 99,1 0-100,0-24-105,0 24-229,0 0-101</inkml:trace>
</inkml:ink>
</file>

<file path=ppt/ink/ink1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6:39.00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25 0 773,'0'0'7,"0"0"4,0 0 15,-25 0 162,25 0-143,0 0 136,0 0-163,0 0 13,0 0-34,0 0 34,0 0 138,0 0-133,0 0-38,0 0-15,0 0 14,0 0-17,0 0 23,0 0-171,0 0 7,0 0-33,0 0 189,0 0 173,0 0-181,0 0 148,0 0-244,0 0-245</inkml:trace>
</inkml:ink>
</file>

<file path=ppt/ink/ink1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6:39.42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175 815 1382,'0'0'2,"0"0"116,0 0-123,0 0 22,0-25 16,0 25-5,0 0 130,0 0-20,0 0-7,0 0-82,0 0 7,-25 0 20,25 0-76,0 0 18,0 0 29,0 0-5,0 0 231,0 0-15,0 0-25,0 0-69,0 0-135,0 0 95,0 0-120,0 0 60,0 0-13,0-25-133,0 25 108,0 0 27,0-24-24,0 24 20,0 0 27,0-25-37,0 25 8,0-25-24,0 1-13,0-1-14,0 25 1,0-25 3,0 1-10,0-1 30,25 0-13,-25 1 16,0-1 10,0 0-19,0 1 6,0-26-7,0 26-23,0-1-16,-25 0 16,25 0 10,0 1 183,0 24-157,-25-25-29,25 25 0,-25-25-170,25 25 189,0-24 11,-25 24-23,25 0-4,0 0-10,0 0 3,0 0-3,0 0-20,0 0 0,0 0 0,-25 0-10,25 24 10,0-24-17,0 0-2,-25 25 6,25-25 4,0 25-1,-25-25 1,25 24 29,0-24-9,0 0 2,0 25 21,0-25-11,0 25 7,0-25 10,0 0-33,0 0-9,0 25 22,0-25-9,25 0 22,-25 0 193,0 0-61,0 0-116,25 0 53,-25 0-123,0 0-84,25 0 145,-25 0-53,25-25-56,-25 25 138,25 0-20,0 0 197,0-25-210,-25 25 7,24 0 197,1 0-416,0 0 206,-25-25-16,25 25-191,-25 0 210,25 0 124,-25 0-133,25 0-13,-25 25 19,0-25-137,25 0 134,-25 0 122,0 25-125,24-25-1,-24 0-12,0 25-107,25-25 126,-25 0 6,0 24 24,0-24-14,25 25 117,-25-25-123,0 25-7,0-25 3,0 24 70,0-24-63,25 25-13,-25-25 13,0 25-212,0-25 192,0 0 7,0 0-9,0 24 9,0-24-4,0 0 1,0 0 3,0 0 10,0 0-10,0 0 13,0 0-10,25 0 98,-25 0-78,0 0-20,0 0 7,0 0-100,25-24 96,-25 24 11,25 0-11,-25-25 11,25 25-34,-25 0 21,24-25 12,1 1 175,-25 24-168,25-25-26,0 25 6,-1-25-181,1 1 165,-25 24 193,25-25-170,-1 0-6,-24 25 151,25-25-190,-25 1 32,25 24 23,-25 0-122,0-25 40,0 25 136,0 0 22,0-25-1,0 25-44,0 0-3,0 0-20,0 0-11,0 0 4,-25 0 0,25 0-21,0 0 3,-25 0 11,25 25-10,0-25 13,-24 0 8,24 0-1,-25 0 1,25 25 114,-25-25-115,25 0-27,-24 24 13,24-24-142,0 25 125,-25-25 21,25 25-21,0-25 11,0 25-4,-25-25 3,25 24-3,0-24 21,0 25-14,0-25-14,0 25 18,25-25-25,-25 24 17,0-24 8,25 0 6,-25 25-3,0-25 101,24 0-100,-24 25 2,25-25-6,-25 0-122,25 0 118,-25 0-15,24 0 120,1 0-87,0 0-22,-25 0-27,25 0-116,0-25 226,0 25-177,0 0 8,-1-25 13,1 25-142,0-24 174,0 24-6,0-25-21,0 25 21,0-25-7,-25 1 24,25 24 37,-1-25-31,1 25 35,0-25 3,-25 25-37,25-25 26,-25 25-23,25 0 4,-25-24 16,25 24 14,-25 0 41,0-25 20,0 25 8,0 0 20,0 0-1,0 0-29,0 0 5,0 0-25,0 0-34,0 0-5,0 0-10,0 0-10,-25 0-15,25 0 32,0 0-14,-25 0 138,0 25-113,25-25-28,-25 0 24,0 24-155,25-24 116,-24 25 4,24-25 7,-25 0 7,25 25-4,0-25 1,0 0-29,0 25-14,0-25-11,0 0-23,0 0-7,0 24 17,0-24 15,0 0 4,0 0 6,0 0 15,0 0-18,0 25 21,25-25 0,-25 0-4,0 0 15,0 0 5,0 0-15,24 0 2,-24 0 18,0-25-4,0 25 23,25 0-20,-25 0 0,0-24 155,0 24-125,25 0 31,-25 0 31,0-25-131,0 25 146,0 0 3,25 0 2,-25 0-32,0 0-9,0 0-47,0 0-24,0 0 0,0 0 10,0 0 19,0 0-33,0 0 15,0 0-22,0 0 11,0 0 10,0 0 1,0 0-8,0 0 11,0 25-3,0-25 3,0 0-7,25 24-28,-25-24 35,0 0-14,25 25 3,-25-25 11,0 0 4,0 0-7,25 0 10,-25 0 10,0 0-31,24 0 11,-24 0-4,0 0-32,25 0-10,-25 0-7,0 0-28,25-25-17,-25 25 35,25-24-24,-25 24 5,25-25 14,-25 0-14,0 0 7,25 1 41,-25-1 0,0 0 23,25 1 10,-25-1 14,0 25 67,0-25 11,0 0 158,0 1-151,0 24-33,0-25 11,0 25-140,0 0 155,0-25 7,0 25 42,0 0-32,0-24-33,-25 24-17,25 0-51,0 0 41,0 0 21,0 0 39,-25 0-45,25 0-7,0-25-4,0 25-52,0 0 4,-25 0-5,25 0-14,0 0-4,0 0 19,0 0-4,0 25-12,0-25 35,0 0-34,0 0 0,0 24 22,0-24-11,0 25 0,0 0 15,0-25-38,0 24 65,0 1-31,0 0-29,0 0 40,0-25-56,0 24 38,0 1 181,25 0-196,-25-25-12,0 24 16,25 1-201,-25-25 152,25 25-41,-25-25-47,0 0-17,25 25-9,-25-25-57,0 0-24,24 0-29,-24 0-51,0 24-101,0-24-86,25 0-86,-25 0-150</inkml:trace>
</inkml:ink>
</file>

<file path=ppt/ink/ink1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6:41.45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124 568 2632,'0'0'146,"0"-25"-12,0 25 48,0 0 3,0 0-44,0 0-28,0 0-135,25-25 120,-25 25 39,0 0-173,0 0 110,0-25-104,25 25-140,-25 0 236,0-24-6,25 24-24,-25-25 14,0 0 4,0 25 3,25-25 18,-25 1-4,0 24-44,0-25-6,0 0-1,0 25-9,0-24 19,0-1 8,0 25-20,0-25 13,-25 25-7,25 0-10,0-25-17,-25 25-1,25 0 15,0-25-42,-25 25 48,25 0-31,-25 0 7,25 0 24,-24 0-10,24 25-7,-25-25-10,25 0 20,-25 0-6,25 25 13,0-25-24,-25 0-44,25 0-12,0 25 22,-25-25-14,25 0 14,0 25 27,0-25-30,0 0 37,0 0 24,0 24-34,25-24 21,-25 0 3,25 0-17,-25 25 3,25-25 3,-25 0-13,25 0 34,-25 0-14,24 0 4,1 0-7,-25 0-10,25 0 27,0 0-17,0 0 7,-1 0 10,-24-25-30,25 25 19,0 0 15,-25 0-42,25 0 41,0 0-16,-25 0-8,25-24 186,-25 24-179,24 0 18,-24 0-14,0 0-182,0 0 168,25 0-10,-25 0 17,0 0-10,0 0-7,0 0 27,25 0-23,-25 0 16,0 0 10,0 24-2,0-24-11,0 0 6,0 25 5,0-25-42,25 0 55,-25 25-14,0-25-37,0 24 54,0-24-34,0 0 1,0 25 23,0-25-7,0 25-3,0-25 6,0 0-26,0 0-35,0 25 4,0-25-27,0 0 27,0 0 3,0 0 11,0 0 24,0 0-21,25 0-6,-25 0 66,0 0 4,24 0-157,-24 0 22,0 0-50,25-25-80,0 25 241,-25 0-4,25-25-41,-1 25 23,-24-25-64,24 25 79,1 0-6,0-24 29,-25 24 115,25 0-63,-25 0-65,0-25 67,25 25-99,-25 0 13,0 0 107,0 0 19,0 0 10,0 0-19,0 0-2,0 0-16,0 0 0,0 0-5,0 0 13,0 0-37,0 0-18,0 25-10,-25-25-3,25 0 10,0 24-21,-25-24-4,25 25-35,-25-25 7,25 25 18,0-25-18,-25 0 21,25 25-7,0-25-14,0 24 0,0-24 14,0 0-18,25 25 4,-25-25 32,0 0-17,25 0 2,-25 0 12,25 0-19,-25 0-3,25 0 22,-1 0-29,-24 0 3,25 0 30,0 0-44,0-25 32,-25 25-10,25-24-40,-25 24 28,24-25-10,-24 25-3,25-25 17,-25 25-3,0 0-18,25-25 14,-25 25-7,0-24-10,0 24 14,0-25-18,-25 25-7,25 0 0,0-25 14,-25 25 11,1 0 0,24 0 28,-25 0 141,0 0-158,25 0 17,-25 0-25,0 0-144,1 0 134,24 0-21,-25 25-17,0-25-31,25 0-14,0 0-32,-25 0-22,25 0 10,0 0 23,0 0-32,0 0 67,0 0-131,0 0-8,0 0 59,0 25-49,0-25 126,0 0 28,0 0 74,25 0-59,-25 0 0,25 0-32,-25 0 5,0 0 53,25-25-84,-25 25-16,24 0-67,1 0 33,-25 0 100,25 0 39,0-25 166,0 25-1,-25 0-162,24 0 136,1-24-111,0 24-24,0 0 57,-25 0 21,25-25-171,-1 25 177,-24 0 156,25 0-240,-25 0 248,25 0-176,-25-25-18,25 25 156,-25 0-62,0 0 87,0 0-99,25 0-24,-25 0-59,0 0 168,0 0-31,0 0 9,0 25 41,0-25-204,0 0 115,0 0-16,0 25-26,0-25-48,-25 24-22,25-24 11,0 25-38,0-25 17,-25 25 32,25-25-61,0 0 15,0 24 11,0-24-25,0 25 14,0-25 10,0 0-10,0 25 11,0-25 3,0 0-21,0 0 4,0 25 3,0-25-15,0 0 26,25 0-7,-25 0 3,0 0-4,25 0 4,-25 0 18,0 0-21,24 0 3,-24 0 7,0 0-18,25 0-3,-25-25 29,25 25-51,-25 0 8,0 0 21,25-25-39,-25 25 28,0 0 1,0 0-15,0-25 15,0 25-25,0 0-21,0-24 10,0 24-17,0 0 18,0-25 14,0 25 14,0 0-7,-25-25 0,25 25 0,-25 0-20,25-24 0,-25 24-1,1 0-2,24-25-30,-25 25 26,25 0-28,0 0-34,-25 0 25,25-25-55,0 25-39,0 0-30,0 0-34,0 0 5,0-25-59,0 25 9,0 0-7,0-25 191,25 25 96,-25 0-120,25-25 51,-25 25-136,24-24 42,1 24 201,-25-25-1,25 0 11,-25 25 65,25 0 23,0-24 35,-25 24 191,24-25-134,-24 25 22,25 0 76,-25-25-58,0 25 6,25 0 92,-25 0-143,0-25-103,25 25 106,-25 0-109,0 0 47,0 0 10,0 0-31,0 0-1,0 0-10,0 0-82,0 0 0,0 0-31,0 0-37,0 0 36,0 0-14,0 0 10,0 0-3,0 0 7,0 25 1,0-25-19,0 0 36,0 0-18,0 25-10,0-25 17,0 25-14,25-1-3,-25-24 28,0 25-11,0 0-3,0-1 15,0 1-41,24-25 26,-24 25 126,0 0-130,0 0-7,25 0-29,-25-25-119,0 24 83,0 1 15,0-25-49,0 25-56,25-25-16,-25 24-42,0-24 2,0 0-34,0 25 22,0-25-20,0 0-111,0 0-24,0 0 69,0 0-298</inkml:trace>
  <inkml:trace contextRef="#ctx0" brushRef="#br0" timeOffset="1700">1289 296 1956,'0'0'0,"0"0"-127,0 0 44,0 0 63,25 0 165,-25 0 117,0 0-1,25 0-63,-25-25-192,0 25 33,25 0 39,-25 0 53,24 0 40,-24-25 5,25 25-74,-25 0-146,25 0-4,-25-25 32,25 25 6,-25 0 10,25-25 96,-25 25-76,24 0-27,-24-25 110,25 25-196,0 0 80,-25-24-67,25 24 54,-25 0 116,25 0-170,-25-25 150,24 25-152,-24 0-24,25 0 94,-25-25 15,25 25 83,-25 0-7,0 0-60,0 0-35,0 0 29,0 0-29,0 0-6,0 0-45,0 0-41,0 0 108,0 0 102,0 0-23,0 0-79,0 0-6,0 0-71,0 0 106,0 0 79,0 0-53,0 0 61,0 0-174,0 0 4,0 25-21,0-25 85,0 0 127,0 0-4,0 0-107,0 0-94,0 0-34,0 0 21,0 0 119,0 0-3,0 0 168,0 0-91,0 0-109,0 0 129,0 0-282,0 0 153,0 0-22,0 0 29,0 0 76,0 0-204,0 0 253,0 0-101,0 0-146,0 0 128,0 0-50,0 0-149,0 0 357,0 0-72,0 0-200,0 0 237,0 0-316,0 0 187,0 0 6,0 0-60,0 0 58,0 0-114,0 0 94,0 0-83,0 0 195,0 0-24,0 0 24,0 0 47,0 0-82,0 0-153,0 0-24,0 0-50,0 0-35,0 0 162,0 0 32,0 0-28,0 0 25,0 0 0,0 0-10,0 0 33,0 0-13,0 0-1,0 0 110,0 0-126,0 0-6,0 0 7,0 0-119,0 0 154,0 0-38,0 0 9,0 0 6,0 0-32,0 0 29,0 0 7,0 0 6,0 0-19,0 0 26,0 0-30,0 0 0,0 0 11,0 0-30,0 0 52,0 0-29,0 0 15,0 0 37,0 0-52,0 0 19,0 0 220,0 25-252,0-25 26,0 0 133,0 0-260,0 0 146,0 0-29,0 0-127,0 0 154,0 0-23,0 0-7,0 0 13,0 0-121,0 0 85,0 0 29,0 0-9,0 0 6,0 0 16,0 0 101,0 0 72,0 0-196,0 0 10,0 0-116,0 0-76,0 0 392,0 0-190,0 0 20,0 0-23,0 0-203,0 0 196,0 0-6,0 0 29,0 0 1,0 0-27,0 0 187,0 0-184,0 0-19,0 0 22,0 0-176,0 0 156,0 0 34,0 0 0,0 0-33,0 0 33,0 0 10,0 0-30,0 0 40,0 24-33,0-24-24,0 0 213,0 0-196,0 0 10,0 0 3,0 0-206,0 0 397,0 0-42,0 0-166,25 0 154,-25 0-364,0 0 53,0 0 178,0 25-157,0-25 153,0 0-3,0 0-23,0 0 26,0 0-9,0 0-1,0 25 7,0-25-3,0 0-7,0 0 3,25 0 14,-25 25-24,0-25 10,0 0 11,0 0-28,0 0 8,0 0 12,0 0-16,0 0 41,0 0-11,24 0-7,-24 0 11,0 0-24,0 0 10,0 0 14,0 25-4,0-25-3,0 0 7,0 0-20,0 0 2,0 25 8,0-25-10,25 0-1,-25 0-13,0 0 10,0 24-10,0-24 6,0 0 18,0 0-24,0 0 27,0 25 3,0-25-10,0 0 25,0 0-1,0 0 1,0 25-8,0-25-20,0 0 7,-25 0-14,25 24 3,0-24 1,-24 0 3,24 25-14,-25-25-14,25 0 7,0 25-45,-25-25-29,25 0-14,-25 0-66,25 25 34,-25-25-198,25 0-18,0 0-161,-24 0-230</inkml:trace>
</inkml:ink>
</file>

<file path=ppt/ink/ink1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6:44.69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-1 124 2632,'0'-25'-13,"0"25"234,0 0-13,0-25 126,0 25-44,0-25 19,0 25-149,0 0-95,0 0 141,0-25-249,0 25 180,0 0-7,0 0-101,0 0-4,0 0-15,0 0-42,0 0 18,0 0-4,0 0-7,0 0 25,0 0 119,0 0-108,0 25 4,0-25-19,0 25-123,0 0 131,0-25-12,0 25 5,0 0 3,0-1 0,0 2 3,0-1 8,0-1 7,25-24-50,-25 25 25,0 0-25,25-25-11,-25 25 5,0-25-50,0 0 14,0 25-20,25-25 25,-25 0 14,0 0 7,0 0 14,0 0 20,0 0-23,0 0-20,0 0-4,0 0-30,0 0 51,0-25 4,0 25 26,0-25 6,0 25-15,0 0 25,0-25 1,0 25-14,0-25 20,0 25 4,0 0 161,0-24-138,0 24-37,0 0 7,0 0-27,0-25 7,25 25 40,-25 0-40,0 0-134,25 0 144,-25 0-13,23 0 16,-23 0 24,25 0-10,-25 0 3,25 0 17,-25 0-61,25 0 37,-25 0-9,25 0-28,-25 25 21,25-25-10,0 0 13,-25 24 3,24-24 179,-24 0-172,0 25 0,25-25 10,-25 0-175,0 25 155,25-25-10,-25 0 24,0 25 19,0-25 18,0 25 27,0-25-33,0 25-14,-25-25-7,25 24-35,-25-24 15,25 0-11,-24 25-3,24-25-1,-25 25 11,25-25-3,-25 0-7,25 25 16,-25-25-19,25 0 16,-25 0-33,25 0-65,-25 0-3,25 0-75,0 0 21,-25 0 76,25 0-61,0-25-82,0 25-27,0 0 17,0-25-21,0 25 229,0 0 30,0-25-119,25 25 157,-25 0-89,25-24 30,-25 24 65,25-25-44,0 25 0,-25 0-94,25-25 97,0 25-89,-25-25 21,24 25 129,1-25-40,0 25 172,-25-25 92,25 25 2,0 0-96,-25-24-86,25 24-65,-25 0-36,0 0 112,25-25-13,-25 25-25,0 0 10,0 0-25,0 0 10,0 0-3,0 0-38,0 0-13,0 0-24,0 0 10,0 0 4,0 0 3,0 0 14,0 25-34,0-25 6,0 0-31,0 0 32,0 24 10,24-24-11,-24 0 4,0 25-10,0-25 6,0 0 15,25 25-4,-25-25-56,0 25 3,0-25-41,25 0 28,-25 25-20,0-25-18,25 0 5,-25 0-30,0 0 54,0 0-20,25 25 25,-25-25 2,0 0 118,0 0-97,25 0 6,-25-25 50,0 25-44,0 0 1,0 0 16,0 0-16,0 0-41,0 0 133,0-25 11,0 25 18,0 0-10,0 0-3,0 0 5,0 0-31,0 0 11,0 0 15,0 0-28,0 0-4,0-25-38,0 25-18,0 0-3,0 0-4,0 0 7,0 0-4,0 0 1,25 0-11,-25 0-18,0 0 22,0 0-29,0 0 10,25 25 19,-25-25-22,0 0 49,24 0 1,-24 0-28,25 0 3,-25 0-50,0 0-27,25 25 7,-25-25-6,25 0 3,-25 0 11,25 0 10,-25-25-33,25 25 38,-25 0-7,25-25 3,-25 25 24,24-25 11,-24 25 16,0-25-37,25 25 60,-25-24-33,0-1 7,0-1 53,0 26-27,0-24 72,0-1 28,0 25 11,0-25 19,0 0-16,0 25-10,0-25 13,0 25-10,-25 0 2,25-25 19,0 25-32,-24 0 20,24 0-37,-25 0-33,25-24 43,0 24-14,-25 0-16,25 0 0,-25 0-55,25 0-51,0 0 4,0 0-3,-25 0 2,25 0 30,0 0-9,0 0 4,0 24-4,0-24 0,0 25 20,0-25-5,0 25-7,0 0-27,0 0-1,0 0 177,0-1-188,25 2 19,-25-1-35,0-25-191,25 24 130,-25 1-26,0 0 24,25 0-33,-25 0 50,0-25-54,0 25-49,25-25-26,-25 24-79,0-24 188,0 0-180,0 0-106,0 0 3,0 0-197,0 0-88</inkml:trace>
  <inkml:trace contextRef="#ctx0" brushRef="#br0" timeOffset="1295">719 199 1548,'0'0'45,"0"0"177,0 0 7,0 0 69,0 0 15,25 0-134,-25 0 10,0 0-38,25 0-14,-25 0-26,25 0 9,-25 0-22,25-26-45,0 26 113,-25 0-156,24 0-20,-24-24 20,25 24-126,0 0 116,-25 0-3,25-25-47,-25 25-23,25 0-12,-25 0 49,25-25-211,-25 25 11,25 0-198,-25 0-45,0 0 23</inkml:trace>
  <inkml:trace contextRef="#ctx0" brushRef="#br0" timeOffset="2324">620 224 536,'0'0'7,"0"0"42,0 0 34,0 0 221,0 0-190,0 0-19,0 0-42,0 0-50,0 0 37,0 0 143,0 0-135,0 0-14,0 0-18,0 0 7,0 0 151,0 0-341,0 0 162,0 0-4,0 0-175,0 0 167,0 0 184,0 0-336,0 0 179,0 0 9,0 0-181,0 0 332,0 0-28,0 0 14,0 0-150,0 0-152,0 0 21,0 0-9,0 0 153,0 0 6,0 0 149,0 0 41,0 0-23,0 0 11,0 0-292,0 0 125,0 0-103,0 0-3,0 0 168,0 0-60,0 0 49,0 0 82,0 0 14,0 0-116,0 0 90,0 0-77,0 0 43,0 0-33,0 0-5,0 0 62,0 0-89,0 0-10,0 0 116,0 0-190,0 0 10,0 0 94,0 0-128,0 0 99,0 0-9,0 0-27,0 0 7,0 0 13,0 0-3,0 0-10,0 0 6,0 0-12,0 0-1,0 0-10,0 0-3,0 0 0,0 0 41,0 0 2,0 0-6,0 0 24,0 0-54,0 0 13,0 0 11,0 0-18,0 0 4,0 0 7,0 0-27,0 0-7,0 0 6,0 0-6,0 0 10,0 0-14,0 0 31,0 0-27,0 0 7,0 24 16,0-24-26,0 0 9,0 0 8,0 0-8,0 0 11,0 0 3,0 25 1,0-25-15,0 0 21,0 25-27,0-25 0,0 25 27,0-25-41,0 0 38,0 25-14,0-25-38,0 0 1,0 25-54,0-25-26,0 0 66,0 0-87,0 24-184,0-24 24,0 0-111,0 0 35,0 0-133</inkml:trace>
</inkml:ink>
</file>

<file path=ppt/ink/ink1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6:53.71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371 397 1240,'0'0'184,"0"0"-148,0 0 44,0 0 186,0 0-309,0 0 190,0 0-2,0 0-162,0-24 171,0 24-6,-25 0-25,25 0 72,0 0 64,0 0-81,0 0-12,0-25-93,-24 25-76,24 0 45,0 0 26,0 0 30,-25 0-42,25 0 19,-25 0-12,25 0-26,0 0 16,-25 0 153,25 0-162,-25 0 7,0 25-7,1-25-145,-1 0 156,0 24-21,25-24-3,-25 25-24,0-25-14,2 0 10,23 25 1,-25-25-18,25 24 4,0-24 17,0 0-18,0 25 25,-25-25-10,25 0-56,0 24 200,0-24-216,0 0-17,0 25 31,25-25-182,-25 0 212,0 0 14,25 0 196,-25 0-239,0 0 10,23 0-10,2 0-209,-25 0 226,25 0 126,0-25 17,-25 25 3,25-24 22,-25 24-271,24-25 146,1 1-130,-25 24 13,25-25 130,-25 0-41,0 1 37,25-1-16,-25 0 20,0 1-74,0-1 117,25 0 14,-25 1-21,0 0 25,0-1 28,0 25-14,0-24 7,0 24-43,0-25-46,0 25 22,0 0 18,0-25 17,0 25 25,0 0-28,0 0-10,0-24-33,0 24 19,0 0-3,0 0 3,0 0 22,0 0-32,0 0 3,0 0 23,0 0-34,0 0-17,0 0 28,0 0 65,0 0-115,0 0 14,0 0-48,0 0-90,0 0 138,0 0-25,0 0 28,0 24 8,0-24-25,0 0 39,0 25-21,0 0-19,0-25 26,0 24-22,0 1 26,0-1-19,0 0 12,0 1 3,0 0-8,0-1 12,0 1-23,0 0 5,0-25 3,25 24 15,-25 1-15,0 0 14,24-1-28,-24-24-5,0 25 12,0-25-33,25 24 0,-25-24-18,0 25 4,25-25-4,-25 0 1,0 0 14,0 0-6,0 0-15,25 24-10,-25-24-6,0 0-52,25 0-1,-25-24 17,24 24-29,-24 0 28,25-25 11,-25 25 11,0 0 121,25-24 98,-25 24-156,25-25 131,-25 1-195,0 24-56,25-25 300,-25 25-228,0 0 119,0 0 53,0-25-122,0 25 136,25 0 18,-25 0-33,0 0 38,0 0-29,0 0 28,0 0-9,0 0-16,0 0 3,0 0-64,0 0 8,0 0-18,0 0 15,0 0 15,0 0-15,0 0 8,0 0-40,0 0 7,0 0-15,0 0-10,0 0 6,0 0-36,0 25 18,0-25 12,0 0-1,0 25 11,0-25-7,0 0-10,0 24 2,0-24 23,0 25-11,0-25 6,0 24 12,0-24-22,24 25 8,-24-25-5,25 0-10,-25 0 7,25 24 4,-25-24-1,25 0 16,-25 0-12,25 0-7,-25 0 22,24 0-22,-24 0 11,25 0-7,-25-24-19,25 24-7,-25 0 18,0 0 12,25-25-27,-25 25 31,0-24 2,0 24-25,0-25 19,0 1-5,0 24-25,0-25 15,0 25 10,0-25-17,-25 1 10,25 24 11,-25 0-10,25-25-5,-25 25-3,25 0 8,-24 0-8,-1 0 18,25-25 4,-25 25-7,25 0 10,-25 0-14,25 0-7,-25 0 0,25 0-59,0 0-20,0 0-12,0 0-77,-24 0 24,24 0-47,0 0-58,0 25-4,0-25-134,0 0 35,0 0-149,-25 25-84</inkml:trace>
  <inkml:trace contextRef="#ctx0" brushRef="#br0" timeOffset="1216">917 447 1262,'0'0'66,"0"0"50,0 0 52,0 0 26,0 0 73,0 0-72,0 0-11,0 0 89,0 0-127,0 0 126,0 0-112,0 0 22,0 0-130,25-25 27,-25 25-33,0 0-142,0 0 109,0 0 28,0 0-44,25 0 19,-25-25 161,25 25-301,-25 0 284,24-24-127,-24 24-170,0 0 153,25 0-143,-25-25 113,0 25 31,0 0 23,0 0 16,25 0 21,-25-25 37,0 25 2,0 0 11,0 0 0,0 0-1,0 0-41,0 0 6,0 0-27,0 0-75,0 0 11,0 0-21,-25 0 18,25 0 24,0 25 7,-25-25-13,25 0 6,-24 0-10,24 0-15,-25 25 29,25-25-46,-25 0 32,25 0 7,0 24-29,-25-24 25,25 25-6,0-25-8,0 0 3,0 25-6,0-25-1,0 24-3,0-24 7,0 25 14,0-25-28,25 0 25,-25 24-8,25-24-25,-25 0 37,25 0-30,-1 0-10,1 0 15,0 0-12,-25 0 1,25 0-7,0 0 10,0 0 130,-1-24-140,1 24 21,0 0 119,0-25-289,0 1 152,-1 24-3,1-25-136,0 25 146,0-25 4,-25 1 11,25 24 20,-25-25 155,25 0-161,-25 25-18,24-24-11,-24-1-133,0 25 294,0-25-111,0 25 28,0 0-32,0-24-132,0 24 252,0 0-141,0 0 18,0 0 10,-24 0-122,24-24 98,0 24 6,0 0 9,-25 0-19,25 0 32,0 0-31,0 0-16,0 0 16,0 0-26,-25 24 25,25-24-18,0 0 8,0 0 131,0 0-132,0 24 4,0-24-14,0 0-107,0 25 142,0-25-13,0 0 2,0 25-2,0-25-30,0 0 25,0 24 15,25-24-21,-25 0 13,0 0 1,25 25-11,-25-25 0,0 0 7,24 0-14,-24 25 0,25-25 25,-25 0-21,0 24 3,25-24 11,-25 0-11,0 0 3,25 0 19,-25 25-15,25-25-7,-25 0 0,0 0-11,24 0 4,-24 0 14,0 25-3,0-25 0,0 0-1,0 0-6,0 0-5,0 0 5,0 0-1,0 0 8,0 0 18,0 24 3,0-24-10,-24 0-12,24 0-6,0 0-23,-25 25-14,0-25-17,25 0-33,-25 0-21,25 0-19,-25 24-78,1-24-21,-1 0 31,25 0-216,-25 0-164,0 0-178</inkml:trace>
  <inkml:trace contextRef="#ctx0" brushRef="#br0" timeOffset="2589">1835 176 2025,'0'0'139,"0"0"4,0 0 129,25 0 14,-25 0-4,0 0-52,0 0-113,0 0 29,0 0-122,0 0 189,0 0-153,0 0-50,0 0 0,0 0 32,0 0-32,0 0 3,25 0-13,-25 0-165,0 25 171,0-25 21,25 0 14,-25 0-14,0 24 24,25-24-21,-25 24-6,0-24 7,0 25-27,25 0-4,-25-25-4,0 24 7,0 1 11,0 0 0,24-25-24,-24 24 3,0 1-14,0-25 31,0 25 25,25-25-46,-25 24 227,0-24-237,0 0-20,0 0 45,0 0-196,0 25 206,0-25 27,0 0-10,0 0-65,0-25-4,0 25-17,0 0 1,0 0 37,0-24-10,0 24-17,0-25 14,0 25-28,0-25 28,0 1 14,0-1-11,0 25 44,0-25 3,0 25-7,0-24-9,0 24 16,0-25-4,0 25 28,0 0 0,0-25-38,25 25 207,-25 0-186,0 0 14,24 0-7,-24-24-178,25 24 195,-25 0-44,24 0 55,-24-24-48,25 24-21,-25 0 38,25 0-42,0 0 15,-25 0-1,25 0 4,-25 0 4,25 0-8,-25 0-10,24 0 7,-24 0 0,0 0 4,25 0 31,-25 24-7,0-24-4,0 0-10,0 24 4,0-24-22,0 25-3,25-25 32,-25 25-11,0-25 0,0 24 17,0-24-34,0 25-11,0 0 21,0-25-7,0 24 17,0-24 1,0 25-29,0-25-27,0 0-39,0 25-10,0-25-23,25 24-20,-25-24 1,0 0-64,0 0 63,0 0-167,0 0-68,25 0-64,-25 0-158,0 0 40</inkml:trace>
  <inkml:trace contextRef="#ctx0" brushRef="#br0" timeOffset="3182">2629 274 3451,'0'0'3,"0"0"46,0 0 87,-25-25 55,25 25 63,0 0-7,-25 0-69,25 0-1,-25 0-29,25 0-46,0 0 97,0 0-169,-25 0-30,0 0 7,25 25-127,0-25 142,0 0-18,-24 0-19,24 25 30,0-25-30,0 24 8,0-24 33,0 25-19,0-25-14,0 25 18,0-25-22,0 24 11,0-24 22,0 0-22,0 25 33,24-25-29,-24 0-8,0 25 11,25-25-44,-25 0 26,25 0-18,-25 0 10,25 0-14,-25 0-25,25 0 11,-25 0-30,25 0 2,-25 0 3,0 0 22,24 0-28,-24-25 35,0 25-20,0 0 3,25 0 29,-25 0-36,0-25 33,0 25-42,0 0 10,0-24 18,0 24-17,0 0-6,-25-25 11,25 25 29,0 0-19,-24-25 4,24 25-14,0 0-49,-25-24 126,25 24-118,0 0 111,0-25-112,0 25-19,0-25-20,0 25-44,0 0 28,0-24-27,0 24 65,0 0-68,0-24 128,0 24-63,25 0 101,-25 0 13,24-25-21,-24 25 34,25 0 81,-25-24 18,25 24 5,-25 0 10,25-25-122,0 25 21,-25-25 124,24 25 101,-24 0-4,25-24 7,-25 24-67,0 0-110,0-25 100,25 25 20,-25 0 0,0 0 19,0 0-4,0-25-40,0 25-5,0 0 2,0 0-20,0 0 4,0 0 7,0-24-30,0 24 5,0 0-10,0 0-67,0 0 5,0 0-31,0 0-20,0 0-8,0 0-8,0 0 16,0 0-24,0 0 20,0 0 12,0 0-20,0 24 12,0-24 0,-25 0 0,25 25-8,0 0-4,0-25 24,0 24-36,0 1 20,0-25 12,0 25-20,0-1 4,0-24-100,0 25 3,0-1 180,0 0-251,0 1 52,0-25-51,25 25-233,-25-1 202,0-24 169,0 25-219,0-25-159,0 0-115,0 0-115,0 25 113,0-25-175</inkml:trace>
  <inkml:trace contextRef="#ctx0" brushRef="#br0" timeOffset="3837">2827 201 2754,'0'0'-22,"0"0"135,0 0 51,-25 0 43,25 0 74,0 0-130,0 0-9,0 0-31,0-25-64,0 25 28,0 0-58,0 0-7,25 0 17,-25-24-44,0 24 24,25 0-7,-25 0-7,25 0 7,-25-25-34,25 25-30,-25 0 112,0 0-146,24 0-226,1-25-104,-25 25-296,25 0-28</inkml:trace>
</inkml:ink>
</file>

<file path=ppt/ink/ink1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6:58.23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0 255 2107,'0'0'131,"0"0"37,0 0-55,0 0 77,0 0-163,0 0 20,0 0 182,0 0-79,0 0 63,0 0-62,0 0-213,0 0 111,0 0-149,0 0 19,0 0 113,0 0-88,0 0 114,25 0 33,-25 0-12,24 0 3,-24 0 4,25 0-40,-25 0-16,25 0-34,-25 0 24,25 0-3,0-25 169,-1 25-153,1 0 1,-25-24-37,25 24-139,0-25 176,0 25-21,-25-25 28,25 25 13,-25-25 15,24 25-10,-24-25 30,0 25-1,0-25-18,0 25 15,0-24-8,0 24 83,0 0-128,0-25-7,0 25-15,0 0-127,-24 0 107,24-25 10,-25 25 7,25 0 25,-25 0 8,25 0 0,-25 0-11,0 0-33,25 0-3,-25 0 0,25 0 3,-24 25 8,24-25 17,-25 0-10,25 25-7,0-25-4,-25 0-11,25 24 11,0 1 4,0-25 3,-25 25 4,25 0-11,0 0-22,0-25 1,0 25-1,0-1-22,25 1 9,-25-25-1,25 25-15,-25-25-12,25 25 16,-25-25-48,24 25 4,-24-25-6,25 0-47,0 0 18,-25 0 54,25 0-146,0 0 67,-25 0-211,25 0-55,-25 0-33,24 0 30,1-25-50</inkml:trace>
  <inkml:trace contextRef="#ctx0" brushRef="#br0" timeOffset="421">445 156 2402,'25'0'51,"-25"0"-3,0-25 143,0 25 55,0 0 24,0 0 63,0 0-91,0 0-28,0 0-40,0 0-8,0-25-47,0 25-6,0 0-46,0 0-35,0 0-25,0 0 0,0 0-3,0 0-22,0 0 25,0 0-39,0 0 25,0 0 3,25 0 4,-25 0 14,0 0-10,25 25 21,-25-25-18,0 0-10,25 25 13,-25-25-24,25 25 14,-25-25 32,24 0-39,-24 25 112,0-25-112,25 24-40,-25-24 30,0 25-149,0-25 96,0 25-4,25-25-31,-25 0 35,0 25-9,0-25 0,0 0 28,0 0 3,0 0 28,0 0 26,0 0 8,0 0-24,0 0-14,0 0-20,0 0-3,-25 0 13,25 0 4,0-25 146,0 25-126,0 0-3,0-25 19,0 0-142,0 25 136,0-24 7,0 24 20,0-25 10,25 25 20,-25-25 48,0 25-13,0 0-27,25-25 21,-25 25-65,0 0-7,25-25 56,-25 25-60,0 0 36,24 0 3,-24-25-28,25 25-14,-25 0-4,0 0 4,25 0-7,-25 0 11,0 0 17,25 0-39,-25 0 22,0 0-4,0 0-28,0 25 3,25-25 4,-25 0 4,0 25 24,0-25 0,25 0-11,-25 25 33,0-25-33,24 25 22,-24 0-4,0-25-17,0 24-11,25-24-32,-25 25-38,0-25-15,25 25 19,-25-25 0,0 0 4,25 0-13,-25 25-44,25-25-11,-25 0-3,24 0-21,-24 0 101,25 0-27,0-25-139,-25 25 18,25-25-103,-25 25 38,25-25 149,-1 25-11,-24-24 153,25-1 11,0 0 56,-25 0-65,25 0 10,-25 25 0,0-25 12,0 1 118,0 24 81,0 0-41,0-25 96,0 25-98,0 0-172,0 0 87,0 0-106,0 0 95,-25 0 15,25 0-9,-25 0-14,25 0 15,0 0-23,-25 0-30,25 0-4,-24 0-10,-1 0-14,25 0 158,0 0-158,-25 0-21,25 25-14,0-25-151,0 0 144,-25 0 14,25 0 7,0 24 17,0-24 8,0 0-22,0 25-6,0-25 3,0 0-25,0 25 40,25-25 2,-25 0-24,0 25 25,25-25-35,-25 25 17,0-25-4,25 0-10,-25 25 21,24-25-28,-24 0 25,0 24 6,25-24-27,-25 0 17,25 25-21,-25-25 3,0 0 11,25 25 7,-25-25-11,0 0 112,0 25-153,25-25-26,-25 0 15,0 25-139,0-25 163,0 0 25,0 0-13,0 0 26,0 25-2,0-25 156,0 0 6,0 0-207,0 0-14,-25 0-170,25 0-3,-25 0 170,25 0-2,-25 0 22,25 0-32,-25 0 33,25-25 115,0 25-171,0 0 5,0 0-29,0 0-66,0-25-23,0 25 27,0 0 20,0 0-59,0-25 224,25 25 22,-25 0-91,25 0 27,0-25-58,-25 25-9,25 0 103,0-25 3,-1 25 103,1 0-9,0 0 21,-25-24-64,25 24-23,0 0 149,-25-25-70,24 25 101,-24 0 175,0-25-247,25 25 94,-25-25-15,0 25-204,0 0 139,0-25-51,0 25 7,0 0-9,0-25 24,0 25 28,0 0-12,0 0-14,0 0-37,0-24-14,0 24-10,0 0-16,0 0-26,0 0-19,0 0 0,0 0 4,0 0-8,0 0 22,0 0-33,0 0-12,0 0 0,0 0-11,0 0 18,0 24 28,0-24 3,0 0-11,0 0 0,0 25-23,0-25 23,0 25 7,-25-25 1,25 25 7,0-25-19,0 25-12,0 0 1,0-25-24,0 0-3,25 24-33,-25-24-34,0 0 19,25 25-32,-25-25 12,0 0 4,25 0-17,-25 25 25,0-25-5,25 0 11,-25 0-10,0 0-30,25 0 28,-25-25-30,0 25 41,24 0 46,-24-25 2,25 1 48,-25 24-14,25-25 24,-25 25 44,0-25 44,0 0 39,25 25 12,-25-25-3,0 25-18,0 0 23,0 0-21,0-25 39,0 25 5,0 0-38,0 0-15,0 0-52,0-24 185,0 24-184,0 0-7,-25 0 0,25 0-227,0 0 165,0 0 4,0 0-36,0 0 13,0 0-36,0 0 28,0 0 19,0 0-8,0 0 35,0 0-11,0 0-40,0 24 9,0-24-13,25 25 168,-25-25-186,0 25-24,0 0-18,25-25-219,-25 25 182,0-25-45,0 25-28,0-25-22,24 24-15,-24-24-22,0 0-10,0 25 13,0-25 15,0 0-2,0 0 10,0 0-136,25 0-47,-25 0 41,0-25 29,0 25 147,25 0 256,-25-24-140,0 24 63,0-25 225,0 25-129,0-25 163,0 25 150,25-25-45,-25 25-49,0-25 113,0 25-103,0 0-91,0 0 41,0-25-49,0 25-45,25 0-33,-25 0-35,0 0-24,0 0-32,0 0 30,0-24 0,25 24 11,-25 0-19,0 0-31,24 0-12,-24 0-7,0 0 11,25 0-22,-25 0-7,0 0-15,25 0 11,-25 0-19,25 0 45,-25 24-22,0-24-19,25 0 37,-25 25-36,0-25 17,0 0 8,24 25-40,-24-25-10,0 0-19,0 25-25,0-25 26,0 25-3,0-25-17,0 25-28,0-25 5,0 0 14,-24 24 7,24-24 50,0 0 9,-25 0 0,25 0 35,0 0-11,-25 0-20,25 0 0,0 0 0,0 0-27,0 0 20,-25 0 21,25-24-17,0 24 44,0-25-21,0 25-13,0-25-4,25 0 4,-25 25 7,25-25-53,-25 0 4,25 25 99,-25-24-63,24 24-71,-24 0 62,25-25-302,-25 25-4,25-25 86,0 25-15,-25 0-23,25 0 164,0 0-257</inkml:trace>
  <inkml:trace contextRef="#ctx0" brushRef="#br0" timeOffset="2230">2133 181 2595,'0'0'-72,"0"-25"127,0 25 28,25 0 89,-25 0 21,0-25-25,0 25-1,25 0-62,-25-25-26,0 25-69,24 0-27,-24-25-3,0 25 79,25 0-35,-25-24 45,0 24-46,0 0 17,25 0 54,-25-25-10,0 25 66,0 0 22,0 0-37,0 0-33,0 0-4,0 0-30,0 0-14,0 0 6,0 0-31,-25 0 18,25 0-7,0 0 7,-25 0 8,25 0-33,-24 0 33,-1 0-22,25 25-11,-25-25 113,25 0-113,-25 0 16,0 24-5,25-24-105,-24 0 80,24 25 3,0-25 72,0 25-79,-25-25 0,25 25-4,0 0-72,0-25 79,0 25 4,0-25 4,0 24-7,0 1 3,0-25 15,0 25-33,25-25 22,-25 25-11,24-25-1,-24 0 35,25 25-53,0-25 11,0 0-3,0 0-57,-1 0 12,1 0-45,0 0-76,0 0 31,0 0-14,0 0-19,-2 0 59,27-25-95,-50 25 23,25 0-17,0 0 72,-1-25 9,-24 25-142,25 0-2,-25 0-290,0-25-40,0 25-19</inkml:trace>
</inkml:ink>
</file>

<file path=ppt/ink/ink1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7:10.14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0 343 1784,'0'0'8,"0"0"-133,0 0 58,24 0 25,-24 0 161,0 0 26,0 0 92,0 0-117,0-25-176,0 25 143,0 0-39,0 0 120,0 0 3,0 0-39,25 0-107,-25 0-113,0 0 91,0 0-55,0 0 74,0 0 29,0 0-91,0 0 129,0 0 41,0 0-9,0 0 100,0 0-155,0 0-140,0 0 74,0 0-32,0 25 122,0-25-7,0 0 20,0 0-84,0 0-103,0 0 14,0 0 64,0 0-78,0 0 74,0 0 94,0 0-78,0 0-3,0 0 124,0 0-88,0 0-29,0 0 103,0 0-217,0 0 130,0 0-87,0 0-14,0 0 130,0 0-61,0 0 74,0 0-87,0 0 84,0 0-62,0 0-61,0 0 175,0 0-215,0 0 114,0 0-16,0 0-75,0 0 85,0 0-112,0 0 96,0 0-1,0 0 143,0 0-11,0 0 20,0 0-133,0 0-114,0 0 3,0 0 9,0 0 270,0 0-20,0 0-137,0 0 84,0 0-228,0 0 3,0 0 121,0 0-103,0 0 93,0 0 105,0 0 43,0 0-131,0 0 138,0-25-262,0 25 128,0 0-11,0 0-151,0 0 158,0 0-165,0 0 142,0 0 36,0 0-7,0 0 163,0 0-139,0 0-50,0 0 7,0 0-123,0 0 116,0 0 37,0 0-1,0 0-36,0 0 33,0 0-9,0 0-28,0 0 8,0 0 163,0 0-174,0 0 7,0 0 185,0 0-333,0 0 165,0 0 163,0 0-317,0 0 157,0 0 30,0 0-170,0 0 170,0 0 7,0 0-47,0 0 38,0 0-28,0 0 4,0 0 13,0 0-3,0 0-18,0 0-6,0 0 21,0 0 3,0 0 10,0 0-13,0 0 10,0 0 3,0 0 8,0 0 28,0 0-7,0 0-28,0 0 17,0 0-23,0 0 3,0 0-4,0 0-14,0 0 11,0 0-15,0 0 37,0 0-18,0 0 21,0 0-14,0 0-11,0 0 26,25 0-15,-25 0-3,0-24 15,0 24-26,24 0-22,-24-25 11,0 25-30,25-25 23,-25 1 3,0 24-14,0-25 18,25 0-15,-25 25 12,0-24 25,0-1-41,0 25 30,25-25-22,-25 25 26,0-24 15,0 24-37,0 0 36,0-25-51,0 25 11,0 0 30,0 0-23,0-25 16,0 25 6,0 0-36,0 0 18,0 0 15,0 0 1,0-24 33,0 24-7,-25 0-16,25 0-10,0 0 212,0 0-223,0 0-5,0 0 5,0 0-206,0 0 201,0 0-3,0 0-24,0 0-33,0 0 18,0 0 12,0 0 8,0 0 3,0 0 16,0 0-1,0 0-3,0 0-4,0 24 4,0-24-12,0 0-3,-25 25 3,25-25-7,0 25 0,0-1 7,-25 1 31,25-25-34,0 25 26,0-1 11,0 1-26,0 0 8,0-1-20,0-24 12,0 25-11,0 0-4,0-1-4,0 1-52,0-25 7,0 25-25,25-25-19,-25 24 2,0-24-22,0 25 13,0-25-3,0 0-6,0 0-3,0 0-22,25 0-49,-25 0-1,25 0-55,-25 0-56,0 0-123,24-25 111,-24 25-146,0-24 16,25-1 141,0 0-113,-25 1 207,25-1 73,-25 0 77,24 1 246,-24-1 101,0 25-125,0-25 188,0 1-275,25 24 131,-25-25 90,0 25-123,0 0 234,0 0-84,0-25 44,0 25-40,0 0-108,0 0-74,0 0 44,0-24-21,0 24-5,0 0-37,0 0-24,0 0-17,0-25-17,0 25 47,0 0 9,0 0 0,0 0 4,0 0 30,0-25-88,0 25 16,0 0-41,0 0-99,0 0 53,0 0-37,0 0 15,0 0 7,0 0 19,0 0 1,0 25 6,0-25-10,0 0 3,0 25 23,0-25-38,0 24 38,0 1-4,0 0-19,0-25 27,0 24-16,0 1 1,0 0-20,0-1 35,0 1-49,0-25-23,0 25 16,0-1-65,0-24 21,0 25 14,0-25-32,0 25 15,0-25 18,0 0-32,25 24 48,-25-24-33,0 0-20,25 0 8,-25 0-17,0 0 7,24-24 12,-24 24 13,0 0 15,25-25 4,-25 25 23,25-25 27,-25 25-3,0-24 51,24 24 44,-24-25 3,0 25 5,0 0 31,0-25-37,0 25 1,0 0 18,0 0-63,0 0-12,0 0 1,0 0-21,0 0 0,0 0 0,0 0-33,0 0 22,0 0 11,0 0-36,0 0 25,0 0-21,0 0 17,0 0 29,0 25 14,0-25-3,25 0-25,-25 0 7,0 0-18,0 25 18,0-25-10,0 24 6,25-24-10,-25 0 14,0 25 25,25-25-36,-25 0 41,24 25-48,-24-25-4,25 0 22,0 0-10,0 0-8,-25 0 22,24 0-22,1 0-33,0 0 11,0 0-40,-1-25 44,-24 25-11,25-25 15,0 25 28,-25 0-39,24-24 17,-24-1 55,25 25 1,-25-25 25,0 25 123,0 0-148,0-24-4,0 24 8,0 0-116,-25 0 98,25 0 22,-24-25-19,24 25-14,-25 0 34,25 0-50,0 0-3,-25 0 19,25 0-38,-24 0 18,24 0 1,0 25 0,0-25-16,0 0 1,0 0 15,0 0-16,0 0 24,0 0 15,0 24-24,0-24 13,0 25-1,0-25-27,24 0 9,-24 25-54,25-25-15,-25 24-25,25-24-33,-25 25-17,24-25-38,-24 0-43,25 25-55,-25-25-21,25 0 36,-25 0-127,0 0-53,0 0 34,0 0-406</inkml:trace>
  <inkml:trace contextRef="#ctx0" brushRef="#br0" timeOffset="1872">24 170 2072,'0'0'-134,"0"0"28,0 0 168,0 0-68,0 0 196,0 0 101,0 0-117,0 0 59,0 0 59,0-24-114,0 24-140,0 0 12,0 0-20,0 0-4,0 0 78,0 0 39,0 0-198,0 0 78,0 0-107,0 0-9,0 0 106,0 0-101,25 0 242,-25 0-164,25 0 1,-25 0 137,24 0-124,1 0 12,-25 0 29,25 0-157,0 0-247,-1-25 24,1 25-177,0 0 81,0 0-130</inkml:trace>
</inkml:ink>
</file>

<file path=ppt/ink/ink1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7:12.66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24 450 2331,'0'0'14,"0"0"-5,0 0 94,0 0-43,0 0 87,0 0 124,0 0-94,0 0 66,0 0-176,-25 0 25,25 0-92,0 0 0,0 0 58,0 0-140,0 0 91,0 0-5,0 0 15,0 0-3,0 0 200,0 0-173,0 0 10,0 0 3,0 0-192,0 0 166,0 0 0,0 0 14,0 0 13,0 0-13,0 0 3,0 0 18,0 0-10,0 0 60,0 0 17,25 0-41,-25 0-6,0 0-46,24 0-25,1 0 4,-25 0-1,25 0-2,0 0-8,0 0 3,0 0 5,0 0-12,-1 0-3,-24 0 0,25 0 0,0-25-7,0 25 18,0 0-7,-25 0-19,25 0 8,0 0-7,-25 0 3,24 0 22,-24 0 10,0 0-10,0 0 0,0 0-33,0 0 8,0 0 7,0 0-25,0 0 7,0 0 123,0 0-211,0 0-9,0 0 133,0 0-310,0 0 56,0 0-122,0 0-128,-24 0-85,24 0-26</inkml:trace>
  <inkml:trace contextRef="#ctx0" brushRef="#br0" timeOffset="421">471 325 3398,'0'0'146,"0"0"-51,0 0 68,0-25 52,0 25-80,0 0 86,-25 0-21,25 0-22,0 0-33,0 0-47,0-25-66,0 25-10,0 0-51,0 0 0,0 0 14,0 0-29,0 0 52,0 25-19,0-25 15,0 0 14,25 0-44,-25 25 41,0-25-11,25 0-1,-25 25 4,0-25-3,25 25-8,-25-25-10,0 25-1,25 0 19,-25-25-11,0 25-1,24-25-3,-24 25-68,0 0 24,25-25 1,-25 0-10,0 25 46,25-25-28,-25 25-4,0-25 18,0 0 1,0 0 27,0 0-6,25 0 10,-25 0 7,0 0-14,0 0 28,0 0-14,0 0-25,0 0 50,0-25-43,25 25 18,-25 0 14,0-25-56,0 0 74,25 25-14,-25-25-7,0 25 28,0-25-32,0 25 0,0-25 7,25 0-14,-25 25-7,0-25 8,0 25 10,0 0-4,0-25-3,24 25 3,-24-25-24,0 25 10,0 0 18,0-25-36,0 25 7,0 0 4,0 0-11,0-25 7,0 25-3,0 0-15,0 0-49,0 0-31,0 0-6,0 0-81,0 0-38,0 0-43,0 0-162,0 0 68,0 0-35,0 0-168,0 0 75</inkml:trace>
  <inkml:trace contextRef="#ctx0" brushRef="#br0" timeOffset="905">844 450 1470,'0'0'182,"0"0"-103,0 0 160,0 0 70,25 0-208,-25 0 220,0 0-49,0 0-163,25 0 151,-25 0-72,24 0-214,-24 0 104,25-25-25,-25 25 5,25 0-22,-25 0 23,25-25-96,-25 25-24,25 0 151,-25 0-37,25-25 35,-25 25 14,0 0-34,0 0 42,25-25-20,-25 25 12,0 0 3,0 0 1,0 0-31,0 0-39,0-25 21,0 25-10,0 0 37,0 0-41,0 0 1,-25 0-33,25 0-19,0 0 45,0 0-37,-25 0 19,25-25 21,-25 25-40,25 0 26,-25 0 18,25 0-51,-25 0 22,25 0 7,0 25-44,-25-25 40,25 0 8,-24 0-29,24 0-5,0 25 1,-25-25 18,25 0-7,0 0 14,0 25-22,0-25-11,0 25 19,0-25-8,0 25 12,0-25-23,0 25 8,0 0 25,0-25 9,0 25 10,25-25-7,-25 25-15,24-25-8,-24 25 5,25-25-24,-25 0-10,25 25-38,0-25-7,0 0-51,-25 0 107,25 25-210,0-25-93,-1 0-12,1 0-195,-25 0-7,25 0 44,0 0-315</inkml:trace>
  <inkml:trace contextRef="#ctx0" brushRef="#br0" timeOffset="4087">1540 350 1328,'0'0'19,"0"0"190,0 0 6,0 0-46,0 0 119,0 0-231,0 0 96,0 0 113,0 0-3,0-25-11,0 25-91,0 0-28,0 0-124,0 0 97,0 0-4,0 0 176,0 0-187,0 0-48,0 0 5,0 0-26,0 0-22,0 0-4,0 0-19,0 0-211,0 0 217,0 0-3,0 0 162,0 0-119,0 0-36,0 0 204,0 25-337,25-25 160,-25 0-7,0 25-185,0-25 178,0 25-17,25-25 219,-25 25 1,0-25-190,0 25-9,0-25-196,0 25-37,0-25 353,0 25-161,23-25 4,-23 0 9,0 0-154,0 0 188,0 0 148,0 0-145,0 0-6,0 0-30,0 0-145,0 0 171,0 0-13,0 0 191,0 0-227,-23 0-7,23-25 3,0 25-171,0 0 204,0-25 108,0 25-88,0 0-13,0-25 127,0 25-231,0-25 91,0 25 20,0 0 17,0-25 12,0 25 14,23 0-4,-23 0-97,25 0 101,-25 0-10,0-25-7,25 25-16,-25 0 3,0 0-13,25 0 6,-25 0 151,0 0-154,0 0 14,25 0-4,-25 0-168,0 0 151,0 0 4,25 0 147,-25 0-124,0 25 7,0-25 0,0 0-134,0 0 120,0 25 1,0-25 6,0 25-27,0-25 21,24 0-7,-24 25-14,0-25 27,0 25-30,0-25 31,0 25-15,0-25-22,25 25 43,-25-25-14,0 0 1,0 25 33,25-25-36,-25 0 9,0 0 8,25 0-35,-25 0 10,25 0-16,-25 0 33,25 0 157,0 0-177,-25 0-14,24 0-38,1-25-168,0 25 162,0 0 0,-25-25 14,25 25 24,-25-25 13,25 25 7,0-25 7,-25 25-14,0-25 38,24 25 30,-24-25-10,0 25 37,0-25-36,0 25-11,0 0 21,0 0 15,0 0 0,0 0-7,-24-25-25,24 25-34,0 0 7,-25 0 3,25 0 15,-25 0-18,25 0 14,0 0-43,-25 0-14,25 0 7,0 0-14,0 25 39,-25-25 8,25 0 13,0 0-17,0 0-22,0 25 179,0-25-197,0 0 12,0 0 20,0 25-178,0-25 196,0 25-10,0-25-29,0 0 18,0 25-21,0-25 7,25 0 0,-25 25-21,25-25-29,-25 0 5,25 0-11,-25 0 21,25 25 32,-25-25-35,24 0 38,-24 0-48,25 0 14,-25 0 34,25-25-33,-25 25 50,25 0-3,-25 0-3,25-25 13,-25 25 0,25 0-20,-25-25 13,0 25 38,0 0-3,0-25 14,25 25 6,-25 0 12,0-25 38,0 25 15,0 0-13,0-25 0,0 25-16,0 0-32,0 0 10,0 0-13,0 0-59,0 0 22,0 0-8,0 0-32,24 0 11,-24 0 3,0 0 1,0 0-12,0 0 18,0 0-3,0 0-29,0 0 33,25 0-12,-25 0 5,0 25 10,0-25 8,25 0-19,-25 0-6,0 0 24,25 25-47,-25-25 37,0 0-8,0 25 8,0-25 17,0 0-17,0 25 0,0-25-22,0 0-4,0 25 22,0-25-8,0 0-17,0 25 3,0-25-50,0 0-7,0 25 28,0-25-10,0 0 1,0 0 18,0 0-19,0 25 19,0-25 14,-25 0-21,25 0-10,0 0 169,0-25-29,0 25-210,0 0-9,0-25-163,0 25 134,0-25 134,0 0 13,0 25-3,0-25-83,0 25 109,25-25 17,-25 25 36,0-25 7,25 25 17,-25 0-10,25-25 21,-25 25 15,25 0-34,-25 0 37,0 0-39,24-25 11,-24 25 42,25 0-32,-25 0 38,0 0-24,25-25-36,-25 25 33,0 0-69,0 0 7,25 0 1,-25 0-45,0 0 15,0 0-11,0 0-15,0 0 1,0 0 10,0 0-11,0 0 30,25 0-4,-25 0-7,0 0-1,25 25-25,-25-25 33,0 0-15,0 25 4,0-25 15,0 0-4,0 25-18,0-25 11,0 25-8,0-25-55,0 25 44,0-25-51,0 25-32,0-25 26,0 25-40,-25-25-2,25 25-5,0-25-69,-25 25-11,25-25-11,0 0 81,-25 25-176,25-25-49,-25 0 51,25 0-376</inkml:trace>
  <inkml:trace contextRef="#ctx0" brushRef="#br0" timeOffset="5631">2856 325 2632,'0'0'194,"0"0"-25,0 0 26,0 0 49,0 0-172,0 0 70,0 0-26,0 0 91,0 0-157,0 0-9,0 0 54,0 0-161,0 0 165,0 25 164,0-25-235,0 0 14,0 25-21,0-25-176,0 0 165,0 25 18,0-25-3,0 0-11,0 25 28,0-25-32,0 25-13,0-25 10,0 0-25,0 0 43,0 25 7,0-25-22,0 0 8,0 0-14,25 0-8,-25 0-20,0 0 31,25 0-53,-25 0-17,0 0 7,25 0-56,-25 0 11,0 0 136,0 0-154,0-25 126,0 25-131,0-25-114,0 25 146,0-25 14,0 0 68,0 25-16,0-25 132,0 0-218,0 0 85,0 25 146,0-25-202,-25 0 97,25 25 48,0-25-122,-25 25 140,25 0 19,0-25-43,0 25-22,0 0-28,0 0 62,0 0-81,0 0 16,0 0-13,25-25-68,-25 25 55,25 0 33,-25 0-10,24 0-14,1 0 31,-25 0-30,25 0-7,0 0 10,0 0-7,0 0 14,-25 0 3,25-25 10,-1 25-7,-24 0-17,25 0 14,0 0 4,-25-25-1,25 25 21,-25 0-14,0-25 54,25 25 34,-25-25 32,0 25 52,0 0-54,0-25 27,0 25-23,0 0-46,0 0 25,0-25-31,0 25-10,0 0 11,0 0-15,-25 0-32,25 0-5,0 0 1,0 0-19,-25-25 8,25 25-23,0 0 1,0 0-9,0 0 9,0 25 18,-25-25-15,25 0-15,0 0 30,0 25-12,-25-25 100,25 0-99,0 25 3,0-25-14,0 25-81,-24-25 88,24 25-7,0 0 25,0-25-14,0 25 19,0 0-27,0 0 0,0-25-7,0 25 22,0 0-3,0 0-23,0 0 33,0 0-3,0-25-3,0 25 21,0 0-51,0 0 6,0 0 16,0 0-11,24-25 18,-24 25-45,0 0-29,0 0-12,0-25-14,0 25-3,25 0-21,-25-25-3,0 25-52,0-25-12,0 25 26,0-25-43,0 0 14,0 25 3,-25-25 20,25 0-61,-24 25-92,24-25-34,-25 0 53,25 0-68,-25 0 54,25 0 158,-25 0-371</inkml:trace>
  <inkml:trace contextRef="#ctx0" brushRef="#br0" timeOffset="6240">2980 425 1251,'0'0'193,"0"-25"-116,0 25 39,0 0 58,0-25-163,25 25 294,-25 0 4,0 0-3,25-25 101,-25 25-123,25 0-137,-25-25-43,25 25-134,-25 0-43,25 0 89,-25-25 31,24 25 122,1 0-163,-25 0 27,25-25-60,0 25-118,0 0 322,-25 0-141,25 0-117,0-25-11,-25 25-402,24 0 3,-24 0 161,25 0-291,-25 0 51</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18:51.22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80 74 1176,'0'0'143,"0"0"15,0 0 28,25-25 18,-25 25-170,0 0 12,0 0-5,0 0-15,0 0 67,0 0-23,0 0-32,0 0 0,0-25-20,0 25 18,0 0 17,0 0-2,0 0 6,0 0-21,0 0 22,0 0 288,0 0-156,0 0 27,0 0-9,0 0-346,-25 0 167,25 0-35,0 0-27,0 0 165,0 0-149,0 0 11,0 0-3,0 0-1,0 0 10,-25 0 128,25 25-138,0-25 129,0 0 64,0 0-318,0 25 151,-24-25-233,24 0 5,0 25 460,0 0-261,0-25 16,-25 25 105,25-25-360,0 25 327,0-25-6,0 25-154,0-25 85,0 25-81,0 0 84,0-25 75,0 25 78,0-25-163,0 0 11,0 25 12,25-25-149,-25 0 305,0 0-296,0 0-41,0 0-33,24 0-136,-24 0 221,0 0-260,25 0 241,0-25-160,-2 25-121</inkml:trace>
  <inkml:trace contextRef="#ctx0" brushRef="#br0" timeOffset="426">301 24 2378,'0'0'66,"0"0"19,0 0 151,0 0-32,0 0 103,0 0-127,0 0-144,0 0 15,0 0-48,0 0 43,0 0 63,0 0-125,0 0 130,0 0-154,0 0-69,0 0 178,0 0-314,0 0 206,0 0 3,0 0 76,0 0-24,0 0 0,0 25-23,0-25-91,0 25 137,0-25 60,25 25 22,-25-25-33,0 25 81,0 0-235,0-25-26,0 25-22,0-25-302,25 25 171,-25-25-46,0 0 33,0 25 133,0-25-54,0 0-7,0 0-164,0 0-60</inkml:trace>
  <inkml:trace contextRef="#ctx0" brushRef="#br0" timeOffset="718">203 174 1122,'0'0'148,"0"0"43,0 0-123,0 0 89,0 0-128,0 0-97,0 0 208,0 0-162,0 0 33,0 0 75,0 0-155,24 0 86,-24-25 21,0 25-33,0 0 66,25 0-11,-25-25-60,0 25 15,25 0 2,-25 0-88,0-25 83,24 25-47,-24 0-76,25 0 134,-25-25-121,0 25-3,25 0-91,-25 0-109,0 0-51</inkml:trace>
  <inkml:trace contextRef="#ctx0" brushRef="#br0" timeOffset="1005">203 99 1295,'0'0'111,"-25"0"39,25 0-4,0 0 7,0 0-133,0 0 12,0 0-119,0 0 101,0 0-79,0 25-60,0-25 128,0 0-37,0 0 118,0 0 7,0 25-7,25-25-78,-25 25-3,0-25-9,0 0 15,0 25 43,24-25-47,-24 25-16,0-25 25,0 25-68,25-25 31,-25 0 11,0 25-34,25-25-66,-25 0 45,0 0-6,0 0-262</inkml:trace>
  <inkml:trace contextRef="#ctx0" brushRef="#br0" timeOffset="1274">474 24 2331,'0'0'5,"0"-25"-25,0 25 43,0 0 74,0 0-9,0 0 206,0 0-70,0 0-74,0 0-37,0 0-184,0 0 45,0 0-41,0 0 122,0 0 98,0 0-114,0 0 31,0 0-162,0 0 95,0 0-10,0 0-12,25 25 99,-25-25-198,0 0 89,0 25 51,25-25 137,-25 25-134,0-25 17,0 25-55,0-25-168,0 25-10,0 0-22,0-25 20,24 25-27,-24 0 115,0-25-19,0 0 52,0 25-70,0-25 78,0 25 46,0-25-244,0 0 176,0 0-292</inkml:trace>
  <inkml:trace contextRef="#ctx0" brushRef="#br0" timeOffset="1660">721 149 1979,'0'0'20,"0"0"-29,0 0 100,0 0-21,0 0-70,0 0 38,0 0-76,0 0 73,0 0 3,0 0 54,0 0-27,0 0-130,0 0 137,0 0-120,0 0 45,0 0 20,0 0-85,25 0 104,-25 0 136,0 0-106,0 0-16,0 0-44,0 0-163,25 0 221,-25 0-37,0 0 0,0 0-15,0 0 133,0 0-130,24 0 162,-24 0-183,0 0-175,25 0 178,-25-25-117,0 25 148,25 0-28,-25 0 9,0 0-31,24 0 25,-24 0 0,0 0 31,25 0-37,-25-25-15,0 25 18,0 0-76,25 0 51,-25 0-14,0 0-121,0 0 8,0 0-8,24 0 23,-24 0 57,0 0-32,0 0-257,0 0-66</inkml:trace>
  <inkml:trace contextRef="#ctx0" brushRef="#br0" timeOffset="2098">795 299 2177,'0'0'23,"0"0"-35,0 0 51,0 0 35,0 0 4,0 0 207,0 0-41,0 0-3,0 0 2,-24 0-227,24 0 99,0 0-59,0 0-3,0 0 18,0 0-176,0 0 99,0 0-93,0 0 133,0 0-54,0 0-51,0 0 146,0 0-193,0 0 121,0 0 197,0 0-327,0 0 218,0 0-107,0 0-18,0 0 167,0 0-106,24 0 80,-24 0-157,0 0-6,0 0 110,25 0-84,-25 0-43,0 0 96,25 0-120,-25 0 77,0 0 137,0-25 87,0 25-204,24 0 129,-24 0-226,25 0-126,-25 0 197,0 0 50,25 0 63,-25-25-74,0 25 3,24 0-143,-24 0 40,0 0 87,0 0-26,0 0-7,25 0-13,-25 0-6,0 0 56,0 0-27,0 0-25,0 0 116,0 0-32,0 0 23,0 0 135,0 0-243,0 0-39,0 0-173,0 0-120,0-25 217,0 25-237,25 0 344,0 0-366</inkml:trace>
</inkml:ink>
</file>

<file path=ppt/ink/ink1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7:24.21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102 818 1671,'0'0'39,"0"0"171,0-26-39,0 26 137,0 0 120,0 0-127,0 0 65,0 0-255,0 0-140,0 0 2,0 0-9,0 0 270,0 0-138,0-25-33,25 25 14,-25 0-139,0 0 147,0-25 17,25 25-44,-25-26 8,0 26-14,24-25-28,-24 25-13,0-25-8,0 25-17,25-26-3,-25 1 59,0 25-39,0-25 22,25-1-1,-25 1-38,0 0 21,0-1-10,0 1 3,0 0 0,0 25 14,0-26-7,0 1-11,0 0-13,0 25 6,0-26-13,0 1 6,0 25 43,-25-25-46,25 25 14,-25 0-7,25-26-11,-24 26 25,24 0-10,-25 0 20,25 0-10,-25 0-14,0 0 18,25 0-35,-24 0 13,24 0-9,-25 26-32,25-26 12,0 0-32,0 0 45,-25 25 24,25-25 10,0 0 13,0 25-19,0-25-11,0 0 13,0 26-9,0-26 19,0 0 5,25 25-22,-25-25 22,25 0-5,-25 0 1,24 0 20,-24 0-3,25 25-34,0-25 27,-25 0-24,25 0 0,-1 0 28,1 0-18,-25 0 14,25 0 4,0-25-18,-25 25 4,25 0-17,-25 0-11,0 0 18,0 0-8,24 0 18,-24 0-10,0 0-24,0 0 20,0 0 14,0 25-7,0-25 7,0 0 3,0 0-14,0 0 15,0 26 9,0-26-10,0 25-13,0-25 17,0 0 6,0 25-30,0-25 37,0 0 4,0 26-10,0-26 10,0 0-38,0 25-4,0-25 15,0 0 13,0 0 0,0 25-3,25-25-38,-25 0 17,0 0 7,25 0-24,-25 0 38,0 0-14,25 0 0,-1 0 10,-24 0-44,25 0 3,0 0-4,-25 0 5,25 0 26,-1 0-23,1 0 16,0 0-9,-25-25 20,25 25 31,-1 0-35,-24 0 21,25-25-3,-25 25-24,25 0 58,-25-26 7,0 26-17,25 0 27,-25-25-19,0 25 31,0 0 0,0-25-3,0 25 4,0 0-39,0 0 15,0 0-15,0-26-10,0 26 0,0 0-25,-25 0 3,25 0 15,0 0-8,-25 0 15,25 0-7,0 0-18,-25 0-30,25 0 19,0 0-12,-24 0 19,24 0 11,-25 0-21,25 0 31,0 0-31,0 0 6,-25 26 18,25-26-46,0 0 32,0 25 15,0-25-23,0 0 34,0 25-19,0-25-22,0 26 1,0-26-8,0 25-11,25-25-10,-25 25 14,25-25-10,-1 0-8,-24 26 5,25-26 10,0 0-28,0 0 7,-1 25-7,1-25-24,0 0 39,0 0-10,0 0 48,24 0 14,-24 0-18,0-25 21,-1 25-6,-24 0 3,25 0 13,0 0 198,0 0-232,-25-26 46,24 26-22,-24 0-165,0-25 246,25 25 108,-25 0-115,0-25-34,0 25 7,0 0-184,0-26 159,0 26-14,0 0-11,-25 0 40,25-25-29,0 25 14,-24 0-21,24 0-29,-25 0 11,25 0 14,-25 0-32,25 0 43,0 0-29,-25 0-18,25 0 18,0 0-18,0 0 29,0 0-10,0 0 6,0 0-42,0 25-19,0-25 8,0 0-7,0 26-2,0-26-1,0 0-6,0 25-7,0-25 25,0 0 3,0 25-16,25-25 10,-25 0-6,0 0 16,0 26 28,0-26 7,25 0 30,-25 0-24,0 0-6,0 0 29,25 0 172,-25 0-168,0 0 3,0-26 1,0 26-164,0 0 208,0 0 38,0 0-12,0-25 21,0 25-10,0 0-35,0 0 26,0 0-14,0 0-28,0 0-4,0 0-10,0 0-55,0-25 34,0 25-12,0 0-47,0 0 58,24 0-36,-24 0 25,25 0 15,-25 0-26,0 0 0,25 25-7,0-25-7,-25 0 0,24 0 18,1 0-3,0 0-1,-25 0-17,25 0 3,-1 0-36,1 0-3,0-25 25,-1 25-32,-24 0 28,25 0 8,-1-26-24,-24 26 13,25-25 4,0 25 11,-25-25 185,25 25 3,-25-26-133,0 1 4,24 0-153,-24 25 38,0-26 151,0 1 11,0 25 11,0-25-2,0 25-15,-24-26 8,24 26-7,0-25-10,-25 25 48,25 0-17,-25-25 189,25 25-188,-25 0-46,25 0 6,0 0-202,-24 0 158,24-26-3,0 26-28,0 0-15,0 0 31,0 0 4,0 26-4,0-26 0,0 0-15,0 25 3,0-25 12,-25 25 24,25 1-9,0-26-19,0 25 12,0 0-24,0 1 1,0-1 15,0 0 4,0-25-39,0 26-15,0-1-45,0 0-82,25 1 27,-25-1-56,0-25-43,0 25 36,24 1-108,-24-26 31,0 25-229,0-25-120,25 0 99</inkml:trace>
  <inkml:trace contextRef="#ctx0" brushRef="#br0" timeOffset="1513">1686 311 3542,'0'0'39,"0"-25"85,0 25 54,0 0 74,0 0 29,0-26-48,0 26-22,0 0-21,-25-25-43,25 25-1,0 0-6,0 0-61,0-25 2,0 25-39,0 0 156,0 0-217,0 0-16,0 0 1,0 0-199,0 0 230,0 0-20,0 25-4,0-25 23,0 0-4,0 25 20,-25-25 30,25 26-23,0-1-4,0 0-11,0 1-30,0-1 18,0 0 15,0 1 5,0-1 14,0 0-14,0 1-8,0-1-12,0 0-15,0 1 35,0-1-50,0 0 15,0 1-4,0-1-38,0-25-6,0 25-30,0 1-22,0-26-35,0 25 27,0-25-17,0 0 23,0 25 39,0-25-12,0 0 4,0 0-98,0 0 48,0 0-73,0-25-203,0 25 22,0-25 1,0-1 72,0 1-15,0 0 38,0-1-43,0 1 33,0 0 262,0-1 39,0 1 212,0 0-11,0-1-180,0 1 213,0 0-325,0-1 80,-24 1 235,24 0-47,0 25 152,0-26-114,0 1-8,0 0 70,0 25-102,0-26 103,0 1 21,24 25-199,-24-25 109,25 25-12,-25-26-67,0 26 32,25 0-23,-25-25-20,0 25 8,25 0-27,-25-25-3,0 25-18,24 0-14,-24 0-25,0 0 7,25 0-18,-25 0 4,0-26-11,0 26-47,25 0 39,-25 0-17,0 0-8,0 26 47,0-26-43,25 0 11,-25 0 14,0 25-14,0-25 21,0 25-14,0-25 4,0 26 7,0-1-11,0-25 18,0 25-3,0 1-26,0-26 18,-25 25 4,25 0-25,-25-25-5,25 26-2,0-1-55,-25-25 0,25 25-55,-24-25-25,24 26-52,0-26-45,0 25 83,0-25-164,-25 0 64,25 0 17,0 25-117,0-25 131,0 0-257,0 0-70</inkml:trace>
  <inkml:trace contextRef="#ctx0" brushRef="#br0" timeOffset="2106">1909 438 2571,'0'0'165,"0"0"55,0 0 49,0-26 211,0 26-213,0 0-13,0 0 7,0 0-182,0 0 96,0 0-17,0-25-63,0 25-4,0 0-43,0 0-10,0 0 6,-25 0-18,25 0-15,0 0-14,0 0-5,0 0-11,-25 0 19,25 0-7,0 0-8,0 0-3,0 0-34,0 0-7,-24 25-7,24-25-18,0 0 0,0 0 5,0 26 3,0-26-16,0 0 4,0 25-28,0-25 31,0 25 19,0-25-6,0 0 10,24 0-30,-24 26 14,0-26 7,0 0 31,25 0 10,-25 0 16,0 0 28,0 0 129,25 0-120,-25 0-12,0 0 22,0 0-126,0 0 179,0 0 30,25 0-38,-25-26 26,0 26-20,0 0 4,0 0 7,0 0-38,0 0 11,0 0-43,0 0 0,0 0 14,0 0-78,0 0 32,0-25 7,0 25-22,0 0 22,0 0-7,0 0-18,0 25 7,0-25 0,24 0-42,-24 0-15,0 0-16,0 26 3,0-26-49,0 0 102,0 0-147,25 0-52,-25 25-71,0-25-63,0 0 93,0 0-106,0 0 238,0 0-254,0 0-40,0 0 87,0 0-118,0 0 236,0 0 128,0-25 59,0 25 28,0 0 67,0-26 59,0 26 99,25-25 99,-25 25 148,0 0-32,0-25 6,0 25-129,0 0-92,25-26 31,-25 26-32,0 0 59,0 0-94,24-25-37,-24 25-48,0 0-10,25 0-3,-25 0-23,0 0 4,25-25-8,-25 25-30,0 0 199,0 0-199,25 0-13,-1 25-1,-24-25-188,25 0 344,-25 0-152,25 25 4,-25-25-15,25 26-172,-25-26 162,0 0 7,0 25 4,0-25 34,24 25-14,-24-25-17,0 26 4,0-26-25,0 25-10,0-25-20,0 0-48,0 25-13,0-25-18,0 0 113,0 0-124,-24 0 11,24 26 97,0-26-344,0 0 161,0 0-53,-25-26-275,25 26 361,0 0-254,0-25-22,0 0 172</inkml:trace>
  <inkml:trace contextRef="#ctx0" brushRef="#br0" timeOffset="2730">2330 311 1683,'25'-25'97,"-25"-26"101,24 26 263,-24-1 110,25 1-137,-25 0-36,0-1-227,0 1-32,0 0 97,0 25-32,0-26 14,0 26-55,0-25-46,0 25 9,0 0-10,0 0-18,0-25 4,0 25-68,0 0-57,0 0 12,0 0-16,0 0 12,0 0 4,0 0-16,0 0 8,0 25 15,0-25 15,0 0 8,-25 25-4,25 1 16,0-26-12,0 25 0,0 0-11,0 1-16,0-1 5,0 0-9,0 1 245,0-1-249,0 0 12,0 1-41,0-1-271,0-25 234,0 25-41,0 1-14,0-1 13,25-25-39,-25 25-36,0 1 27,0-26-53,25 0-23,-25 25 15,0-25 59,0 0-58,25 0-85,-25 0 109,0 0-77,24 0 107,-24 0 1,25-25-66,-25 25 43,0 0 29,25-26 174,-25 26 177,0 0 53,25-25-53,-25 25 94,0-25 74,0 25-86,0 0 123,0 0-74,0 0-30,0 0-131,0 0-100,0 0-19,0 0-182,0 0 151,0 0 51,0 0 14,24 0-9,-24 0 16,0 0-16,0 0-4,0 0-17,25 25 25,-25-25-7,0 0-22,0 25-9,25-25-22,-25 0 10,0 26 5,25-26 10,-25 25-18,0-25 0,0 25-25,0-25-3,0 0 10,0 26 4,0-26 18,0 25-78,0-25-28,0 0-88,0 25-68,0-25-54,0 0-44,0 0-202,0 0-121,-25 0-96</inkml:trace>
  <inkml:trace contextRef="#ctx0" brushRef="#br0" timeOffset="3276">2429 286 1830,'25'0'152,"-25"0"-3,0-26-51,24 26 48,1 0-39,-25 0-6,25 0-27,0 0-32,-1 0-115,-24-25 5,25 25 117,0 0-70,0 0-98,-1 0-371</inkml:trace>
</inkml:ink>
</file>

<file path=ppt/ink/ink1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7:47.89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50 124 3373,'0'0'9,"0"0"-41,0 0 147,0 0-16,-25 0 40,25 0 59,0-25-103,-25 25 21,25 0-34,0 0 43,0 0-34,0 0-14,0 0 12,0 0-82,0 0-14,0 0 31,0 0-31,0 0 25,0 0 17,0 0-13,0 0-4,0 0-1,0 0-9,0 0 79,0 0-84,0 0-6,0 0-1,0 0-87,0 0 38,0 0-56,0 0-73,0 0-83,0 0-60,0 0-117,0 0-36,0 0-71,0 0 118</inkml:trace>
  <inkml:trace contextRef="#ctx0" brushRef="#br0" timeOffset="13041">5877 0 2331,'0'0'-9,"0"0"152,0 0 143,0 0 158,0 0-73,0 0-101,0 0-117,0 0-136,0 0 81,-25 0-39,25 0-18,0 0 1,0 0-1,0 0-2,0 0-22,0 0-6,0 0-29,0 0 168,0 0 22,0 0-235,0 0-12,0 0-202,0 0-64,0 0 167,0 0 81,0 0-272,0 0-66,0 0-69,0 0 5,0 0 16</inkml:trace>
</inkml:ink>
</file>

<file path=ppt/ink/ink1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7:28.73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34 326 1638,'0'-24'-89,"0"24"12,0 0 148,0 0 14,0 0 159,0 0-55,0 0-36,0-25 4,0 25 105,0 0 106,0 0-87,0 0 60,0 0-286,-24 0-45,24 0-4,0 0-66,0 0 109,0 0-6,0 0-36,0 0 6,0 0-26,0 0 6,0 0 18,0 0 84,0 25-72,0-25-23,0 0 10,0 0-105,0 0 105,0 0-4,0 24-2,0-24-7,0 0-4,0 25 27,24-25-20,-24 0 23,0 24-6,0-24-14,25 0 21,-25 25-34,0-25 23,24 0-16,-24 0-1,25 0 21,-25 0-27,24 0 20,-24 0-7,24 0 1,1-25 151,-25 25-155,24 0 169,1 0-155,-25-24-159,24 24 155,-24-25-176,0 25 149,25 0 24,-25-24 120,0 24-150,0-25 13,0 25-34,0-24-143,0 24 289,0 0-139,0-25 30,0 25 7,-25-25-129,25 25 261,0 0-138,0 0 26,0-24 126,0 24-285,-24 0 237,24 0-151,0 0-133,0 0 233,0 0-135,0 0 114,0 0 11,0 0-61,24-25-19,-24 25-35,0 0-23,25 0 2,-25-25 109,24 25-19,-24 0-4,24 0 95,-24-24-132,25 24 44,-25 0 90,0-25-87,24 25-13,-24 0 35,0 0 68,25-24-130,-25 24 215,0 0-83,0 0-106,0 0 116,0-25-95,0 25 108,0 0-13,0 0 42,0 0-26,0 0-25,0 0-6,0-24-55,-25 24-8,25 0 7,0 0-42,0 0 0,0 0-3,0 0-12,0 0 22,0 0 10,0 0-13,25 0-8,-25 24 22,0-24-15,0 0 15,0 0 13,0 25-24,0-1-3,24-24 6,-24 25 1,0-1-1,25 1 29,-25 0-22,24-1 1,-24 1 82,24 0-97,-24 24 18,25-25-11,-1 1-57,-24-1 61,25 1 8,-1-1-5,-24 26-10,24-26-7,-24 1-63,24 0-3,-24-25-35,0 24-54,24 1 128,-24-1-176,0-24 61,0 25-29,0-25-210,0 24 100,0-24-105,-24 0 13,24 0 119,0 0-83,-24 0 68,24 0 95,-24 0 153,0 0 40,24-24 8,-25 24 139,1 0-105,24-25 53,-25 25 142,25-24-111,-24 24 29,24-25 116,-24 25-110,24-24 24,0 24 81,0 0-2,0-25-80,-25 25 45,25 0-137,0-25-78,0 25 42,25 0 29,-25 0-76,0-24 45,24 24 0,-24-25-103,24 0 203,1 25-129,-1-24 17,-24-1-51,25 25-108,23-24 122,-24-1-3,0 25-18,1-24-52,-1 24-26,1-25-236,-1 25-91,1-24 7,-1 24-106</inkml:trace>
</inkml:ink>
</file>

<file path=ppt/ink/ink1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7:29.79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273 267 1922,'0'0'49,"-24"-26"50,24 26 60,0 0 165,-25 0-68,25-25 180,0 25-5,0 0-333,-25 0 45,25 0-187,-25 0-56,25 0 354,-25 25-160,0-25-15,25 0-11,-24 26-173,-1-26 150,25 25-38,-25 0-7,25-25 10,-25 26-24,25-1-3,-25-25 10,25 25 4,0 1-4,0-26 20,0 25 12,0 0-19,25-25 8,-25 26 0,25-26 7,-25 25-42,25-25 14,0 0-34,-1 25-14,1-25 20,0 0-50,0 0 24,0 0-30,0 0 3,-1 0 15,1-25 117,0 25-83,0 0 2,0-25 158,-25 25-241,25 0 146,-25 0 17,24 0-70,-24-26 157,0 26 6,0 0 13,0 0-42,0 0-13,0 0-24,0 0-32,0 0-13,0 0-1,0 0-34,0 26 10,0-26 3,0 0-27,0 0 34,0 0-13,0 0 17,0 0-7,0 25-4,0-25-3,25 0-10,-25 0 13,0 25 8,25-25 6,-25 0-24,25 26 22,-25-26-30,25 0 23,-25 0-1,25 0-11,-1 0 22,-24 0 0,25 0-1,-25 0 1,0 0-4,25 0-10,-25 0 17,0 0-35,0-26 3,0 26-28,25 0-24,-25 0-11,0-25-17,-25 25 0,25-25-16,0 25 15,-25-26 7,25 26 133,-25-25-81,25 25 6,-24 0 13,-1-25-119,25 25 110,-25 0 33,25 0-23,0 0 3,-25-26 6,25 26-2,0 0-11,0 0 7,0 0 13,0 0-23,0 0 146,25-25-143,-25 25 119,0 0-96,25 0-128,0-25 149,-25 25-125,24 0 121,-24 0 21,25 0 3,0-26 0,-25 26-7,25 0 7,-25 0-2,25 0-8,0 0-20,-25 0 4,24 0-14,-24 0 3,25 0 17,-25 26-16,25-26 13,-25 0 145,25 0-172,-25 0-1,25 25 1,0-25-142,-25 25 169,24-25-35,-24 0 8,25 26 10,-25-26-17,0 25 41,25-25-21,-25 0-20,0 25 6,0-25-20,0 0 21,0 0-22,0 26 5,0-26 27,0 0-25,0 0 18,-25 0 0,25 0-34,0 25 139,-25-25-139,25 0 0,0-25-14,-24 25-125,24 0 109,-25 0-6,25-26 23,0 26-3,0-25 47,0 25 114,0 0-121,0-25 7,0 25-23,0-26-99,0 26 135,0-25 6,25 25 7,-25-25 1,0 25 29,24 0-19,-24-26 23,25 26 0,-25 0-57,0 0 27,25-25-17,-25 25-24,0 0 18,25 0-8,-25 0-23,0 0 34,25 0-10,-25 0-14,0 0 34,23 25-31,-23-25 34,25 0 1,-25 26-21,0-26 13,25 0-33,-25 25 0,25-25-11,-25 0-29,0 25 7,25-25-41,-25 0 5,0 26 113,0-26-126,25 0 15,-25 0 61,0 25-62,0-25 123,0 0-60,0 0-52,0 0 58,0 0 101,0 0-114,24 0 181,-24-25-178,0 25-76,0 0 191,0-26-178,0 26 32,25-25 54,-25 25 150,0-25-101,0 25 184,0-26-132,25 26-197,-25-25 147,0 25-88,0 0 86,0-25 76,0 25-42,0 0-20,0 0-33,25 0-47,-25 0 9,0 0 4,0 0-7,0 0 47,0 0-30,0 0 135,0 0-138,0 25-8,25-25 25,-25 0-152,25 0 151,-25 25-26,0-25-1,25 26 11,-25-26 10,24 0-11,-24 25 18,25-25-24,-25 0-17,25 0-7,-25 0-23,0 25 4,25-25-14,-25 0-1,25 0-27,-25 0 105,0 0 66,0-25-121,25 25 23,-1 0-83,-24-25-68,25 25 189,-25-26-35,0 1 15,25 25 30,-25-25-118,0-1 182,0 26-32,0-25 47,0 0 125,0 25-69,0-26 76,0 1-17,0 25 18,0 0-36,0-25-29,0 25 14,0 0-47,0 0-1,-25-26-15,25 26-25,0 0 28,0 0-26,0 0 8,-25 0 17,25-24-35,0 24-7,0 0-20,0 0-56,0 0 16,0 0 74,0 0-114,0 0-12,0 0-28,0 0-74,0 0 82,0 0 36,0 0 12,0 24-20,0-24 43,0 26 95,0-26-122,0 25 40,0 0-36,0 1-113,25-1 113,-25 0-16,0 1 32,0 24-4,0-24 0,25-1-8,-25 0-16,0 1-24,0-1 0,0 0 88,25 1-127,-25-1-22,0 0-5,0 1-133,25-1 101,-25 0 2,0 1-51,0-26 25,0 25-43,0-25 14,0 25-4,25-25-25,-25 0 20,0 0 110,0 0-171,0 0-166,0 0-165,0 0-271</inkml:trace>
  <inkml:trace contextRef="#ctx0" brushRef="#br0" timeOffset="1450">1514 393 3129,'0'0'77,"0"0"-39,0 0 56,0 0 35,0 0-63,0 0 102,0-25-45,0 25-29,25 0 14,-25 0-74,0 0 17,0 0 11,0 0-17,25-25 10,-25 25-9,0 0-1,25 0-31,-25 0 25,24 0-11,-24 0-28,25 0 38,0 0-41,-25 0 6,25 0 15,-25 0-32,25 25 38,-25-25-38,25 0 7,-25 25 29,24-25-33,-24 0 36,25 26-25,-25-26-18,0 25 11,0-25-25,0 0 39,25 25-3,-25-25-4,0 26-4,0-26-34,0 0-18,0 0 0,0 25 7,0-25-7,0 0 39,0 0-4,0 0-34,0 0-43,0 0-20,-25 0-34,25 0 6,0-25 67,0-1-3,0 26 125,0-25-49,0 0-10,0-1 141,0 1-207,0-26 188,0 26-87,0 0 46,0-1 10,25 1-88,-25 0 112,0-1-120,25 1 119,-25 0 14,0 25 22,25-26-16,-25 2 33,0 24 41,25-26 13,-25 26 0,0 0-2,0-25-46,0 25-16,0 0-30,0 0-11,0-25-14,0 25-48,0 0-22,0 0-27,0 0-21,0 0 25,0 0 7,0 0-24,0 25 32,0-25-1,0 0-18,0 0 38,0 25-23,0-25-19,0 26 15,0-2-12,0 2 19,0-26-18,0 25 15,0 0-8,0 1-4,0-1 4,24 0 0,-24 1 28,0-1-40,25-25 32,-25 25-9,0 1-43,25-26 49,0 25-17,-25 0 0,25-25 31,0 0-38,-1 26 22,-24-26-26,25 0-47,0 0 16,25 0-58,-25 0 12,-1 0 16,1-26-30,0 26-2,0 0 0,0-25-7,0 25 9,-1 0 23,1-25-15,0 25 41,0-26 14,0 26 32,-25-25 22,0 25-29,25 0 28,-25-25-38,0 25 35,0-26 25,0 26-28,-25-25 75,25 25-14,-25 0-4,25-25 15,0 25-50,-25 0-8,25 0-11,-25 0-7,25 0 4,-25 0 0,25 0-12,0 0 8,-24 0-7,24 0-18,0 0 17,-25 25-10,25-25 14,0 0 8,0 25 7,-25-25-11,25 26 3,0-26 1,0 0-11,0 25 40,0-25-44,0 25-4,0-25 22,0 26-29,25-26 22,-25 0 8,0 25-59,25-25-7,-25 0-10,0 25-19,24-25 16,-24 0 93,25 0-134,0 0-17,-25 0-26,25-25-125,0 25 115,-25 0 88,25-25-77,-1 25 141,1 0-62,-25-26 89,25 26 100,-25-25-144,0 25 141,25-25-94,-25 25 84,0-26 97,0 26 7,0 0-32,0 0-26,0 0-1,0-25-21,0 25 20,-25 0-10,25 0-46,0 0-23,0 0-43,0 0-27,0 0 0,0 0-3,0 0-8,0 0-4,0 0 23,0 0-15,0 0 18,25 25 1,-25-25-16,0 0 23,0 0-4,25 26 8,-25-26-19,0 0-8,25 25 12,-25-25 0,24 25 3,-24-25 5,25 26-20,-25-26 49,25 25-44,-25-25 6,25 0-17,0 25-76,0-25 20,-1 0-62,1 0-6,0 0-48,0 0-5,0 0 137,0 0-37,-1 0-154,1-25-25,-25 25-282,24-25-10,1 25 237,0-26 56,-25 26 90,24-25 93,-24 0 17,0 25 90,0-26 227,0 26 122,0-25 39,0 25 134,0 0-239,0-25-71,0 25-7,0 0-174,0 0 152,-24 0-32,24 0-15,0 0 12,0 0 3,-25 0-2,25 0 14,0 0-21,0 0-14,-25 0 14,25 0-34,0 0-7,0 0 3,-24 0-20,24 0 63,0 0-103,0 0-16,0 0-20,0 0-84,0 0 76,0 0 66,0 0-12,0 0-83,0 0 108,0 0-216,0 0 17,0 0 74,0 0-9,0 0 34,0 0-8,0 0 8,0 25-75,0-25 87,-25 0 121,25 0-112,0 0-50,0 25 34,0-25-143,0 0 98,0 0 35,0 0-40,0 0 25,0 0 0,0 0-17,0 0 37,0 0 82,0 0 13,0 0-95,0 0-12,0 0-5,0 0-89,0 0 86,0 0 0,0-25-86,0 25 86,0 0 24,0 0-12,0 0-8,0 0 0,0 0-24,0 0 12,0 0 154,0 0-146,0 25 8,0-25-4,0 0-127,-24 0 140,24 0 3,0 0 3,0 0-14,0 0 3,0 0-4,-25 0 5,25 26-6,0-26 29,0 0-12,-25 0-8,25 25 20,-25-25-36,25 25 36,0 1-16,-25-26-3,25 25-13,-25-25-35,25 25 23,-24 1-54,24-26 16,-25 25-8,25 0-56,0-25-10,-25 26-44,25-26-49,0 25-4,-25-25-23,25 0-24,0 25-48,-25-25 30,25 0-180,0 0-78,-25 26-64</inkml:trace>
  <inkml:trace contextRef="#ctx0" brushRef="#br0" timeOffset="3946">1787 469 1350,'0'0'22,"0"0"-169,25 0 155,-25 0-110,0 0 157,0 0 172,0 0-295,0 0 254,0 0-280,0 0 22,0 0 175,0 0-29,0 0 91,0 0-7,0 0-27,0 0-188,0 0 121,0 0-84,0 0 5,0 0 146,0 0-175,0 0 78,0 0-8,0 0-78,0 0 122,0 0 1,0 0-24,0 0-50,0 0 3,0 0-71,0 0 98,0 0 8,0 0 16,0 0 5,0 0-41,0 26 50,0-26-68,0 0 202,0 0-42,0 0 51,0 0-37,0 0-156,0 0 7,25 0-116,-25 25 94,0-25-41,0 0 76,0 0-23,0 0 1,0 25-4,0-25-88,0 0 184,0 0-92,0 26 152,0-26-67,0 0-75,0 0-52,0 0-88,0 25 82,0-25 6,0 0 74,0 0 204,0 0-201,0 0-28,0 0 12,-25 25-197,25-25 181,0 0 30,0 0 0,-25 0-26,25 0-7,0 0 10,0 0-33,-25 0 208,25 0 22,0 0-132,-24-25-137,24 25-217,0 0 98,-25 0-62,25 0 143,-25-25 42,25 25-139,0 0 11,0 0-56,-25 0-7,25 0-125,0 0 59,0 0-36,0 0 41</inkml:trace>
</inkml:ink>
</file>

<file path=ppt/ink/ink1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7:42.54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124 596 1750,'0'0'139,"0"0"-6,0 0 39,0 0-3,0 0-109,0 0 43,0 0 101,0 0 33,0-24-95,0 24-42,0 0 64,0 0-199,0 0 167,0 0-84,0 0-180,0-25 164,0 25-91,25 0 137,-25-25-25,0 25 19,0 0-7,0 0-25,0-24-14,0 24 1,25 0-17,-25-25-14,0 25 21,0-25-4,0 25-9,0-25-8,0 25-6,0-24-10,0-1 33,0 0-3,0 25 1,0-24 2,0-1-23,0 0 7,-25 1 3,25 24 0,0-25 0,-25 0 3,25 25-13,0-24 0,-25 24 17,25 0-21,0-25 8,-25 25 9,25 0-26,0 0 0,-24 0-7,24 0-26,0 0 3,-25 0 7,25 25 17,0-25-19,-25 0 97,25 0-91,0 24 107,0-24-94,0 0-84,0 25 106,0-25-22,0 0 220,0 25-204,0-25-3,0 0-8,0 0-179,0 24 203,0-24 183,0 0-90,25 0 104,-25 25-145,25-25-15,-1 0-60,-24 0-90,25 0 155,0 0-176,0-25 64,0 25 57,0 0 20,-1 0-10,-24-24 3,25 24-10,-25 0-16,25 0 29,-25 0 107,25 0-103,-25 0-4,0 0-9,25 0 71,-25 24 143,0-24-196,0 0 84,0 0-287,0 25-10,0-25 188,0 0 34,0 25 190,0-25-185,0 24-10,0-24-122,0 25 144,0-25-41,0 25 10,0-1-4,0-24-17,0 25 11,0-25 19,0 25-13,0-25-34,0 25 31,0-25-10,0 0-3,24 0-150,-24 24 154,0-24-40,25 0-3,-25 0 19,25 0-51,-25-24-125,25 24-45,0 0-94,0 0 45,-25-25 118,24 25 150,1-25 46,0 25 45,-25 0 19,25-25-162,0 25 125,-25-24-41,24 24 104,-24 0 232,0 0-11,0-25 197,0 25-238,0 0-128,0 0-79,0 0-129,0 0 169,0 0-2,0 0-20,0 0-37,0 0-18,0 0-12,0 0-15,0 0-20,0 25 13,0-25 4,0 0 14,-24 0 32,24 0-11,0 24-28,0-24 7,0 0-46,-25 25 4,25-25 18,0 0-1,0 0 18,0 25 11,0-25-8,0 0-6,25 0 10,-25 25-7,0-25 104,24 0-118,-24 0-7,25 0 3,-25 0-89,25 0 86,0 0 28,-25 0-3,25 0-40,-25 0 33,25 0-8,-25-25-31,24 25 39,-24 0 3,0 0-21,25-25 21,-25 25-14,0 0-14,0-25 21,0 25-7,0 0-14,0 0 21,-25-24-25,25 24 8,0 0 17,-24-25-25,24 25 11,-25 0 4,25 0-11,-25 0 21,25-25-7,0 25 0,-25 0-7,25 0-18,-25 0-17,25 0-17,-25 0-10,25 0-14,0 0-3,0 0-33,-24 0-28,24 0 76,0 25-116,0-25 93,0 0-139,0 0-115,0 0 80,0 0-18,0 0 58,0 0-7,0 0 135,0 25-197,0-25 55,24 0 11,-24 0-96,0 0 117,25 0 37</inkml:trace>
  <inkml:trace contextRef="#ctx0" brushRef="#br0" timeOffset="951">794 349 721,'0'0'193,"25"0"41,-25-24-139,0 24 168,25 0-293,-25 0 133,0 0 157,25 0-135,-25 0 21,0 0-164,23 0 1,-23 0-18,0 0 143,0 0 203,0 0-60,0 0 57,0 0-40,0 24-164,0-24 264,0 0-219,0 25 22,0-25-53,0 25-220,0-25 160,0 24-47,-23 1 6,23-25 0,0 25-10,0-25-17,0 25 13,0-25-6,0 24 13,0-24 14,0 0-24,23 25 10,-23-25-13,0 0 10,25 0 21,-25 0-4,0 0-10,25 0 11,-25 0-22,25 0 4,0 0 18,-25 0-18,24 0 10,-24 0 1,25 0 125,-25-25-122,25 25-32,-25 0 8,0-24-130,0 24 126,0-25 25,0 25-11,0-25-18,0 25-10,0-25-3,0 25-43,0-24 22,0 24 0,-25-25-11,25 25 60,-25-25-32,25 25-9,-24 0-1,24-24-23,-25 24 13,0 0-19,25 0 3,0-25-46,-25 25-29,25 0 93,-25 0-91,25-25-80,0 25-2,0 0-85,0 0 25,0-24 101,0 24 17,0 0 1,25 0-87,-25-25 178,25 25-142,-25 0 27,25-25 179,-25 25-133,25-24 342,-25 24-99,24-25 45,-24 25 143,25 0-99,-25-25 47,25 25 57,-25-24-13,0 24-9,25-25-8,-25 25-63,0 0-113,25-25-15,-25 25 111,0 0-15,0-24 31,25 24-37,-25 0-1,0 0 21,0-25-46,0 25 17,0 0-25,0 0-43,0 0-12,0 0-2,0 0-49,0 0-12,0 0-7,0 0-39,0 0 20,0 0-4,0 0-20,0 0 20,0 0 7,0 25 16,0-25 19,0 0-39,0 0 16,0 24-15,0 1-8,0-25 45,0 25-33,0-1-1,24 1 8,-24 0-26,0-1 18,0 1 16,0 0-27,0-1 38,25 26-19,-25-26-42,0 1 9,0-25-72,0 25 5,25-1-14,-25 1-21,0-25 13,0 25-32,0-25 2,25 25-1,-25-25-43,0 0 9,0 0-7,0 0-4,25 0 13,-25 0-69,0 0-28,0 0-26,24 0 67,-24-25 72,0 25-59,25-25 48,-25 25-3,0-25 166,0 1 140,0-1 63,0 25 38,25-25-93,-25 25 67,0 0 75,0-24 53,0 24 8,0 0-115,0 0-73,0 0-56,0 0 1,0 0 46,0 0-15,0 0-33,0 0-48,0 0-10,0 0-20,0 0-15,0 0-10,0 0 25,0 0-25,0 0 31,0 0-13,0 0 6,25 0 4,-25 0-4,0 0 22,0 0-25,25 0 10,-25 24-10,0-24-10,25 0-1,-25 25 15,24-25-15,-24 0 11,0 25 11,25-25-32,-25 0 35,0 24-18,25-24 1,-25 0-11,0 25-42,0-25 4,0 0-45,0 25-36,-25-25-26,25 0-36,-25 25-10,25-25-12,-24 0-52,-1 24-21,0-24 58,0 0-117,0 0-34,0 0-85</inkml:trace>
  <inkml:trace contextRef="#ctx0" brushRef="#br0" timeOffset="1919">1091 300 1339,'0'0'-6,"0"0"155,0 0-128,25-25 7,-25 25 10,0 0-12,25 0 133,-25 0-162,24-24-2,1 24-145,0 0-17,-25 0 231,25 0-193,0-25-82,-1 25 101</inkml:trace>
  <inkml:trace contextRef="#ctx0" brushRef="#br0" timeOffset="2137">1761 300 2681,'0'0'140,"0"0"-53,0 0 22,0 0 44,0 0-94,0 0 122,0 0 25,0 25-17,0-25-22,0 0-62,0 0-50,0 24-17,0-24-28,-25 0-13,25 25-4,0-25-11,0 25 36,0-25-8,0 0 11,0 24-14,0-24-28,0 25 11,0-25 3,0 0 13,0 0-9,0 25 13,0-25-13,0 0 6,0 0 1,0 0-15,0 0 15,0 0-8,0 0 8,0 0-15,0 0-37,0-25-20,0 25-14,25 0 11,-25 0 24,0-25 27,25 25 7,-25-24-14,0 24 14,25-25 3,-25 25 0,0-25 33,24 1-20,-24 24 1,0-25 23,25 25-47,-25-25 40,0 25-10,25 0-17,-25-24 44,25 24-14,-25-25 8,0 25 23,0-25-10,25 25 11,-25-24 3,0 24-41,0 0 21,0-25-25,0 25 5,0 0 16,0 0-20,0-25 17,0 25-27,0 0 31,0 0 10,0 0 4,0 0 32,0-24-31,0 24-22,0 0-7,0 0-3,0 0-7,0 0 17,0 0-3,0 0-21,0 0 24,0 0-31,0 0-5,0 0 8,0 0-18,0 0 22,0 0-4,0 0-3,0 0-5,0 0 8,0 0 8,0 24 6,0-24 15,0 0-4,0 0-25,0 25 4,0-25-4,0 25 18,0-25 0,0 24-7,0-24-4,0 25-11,0 0 18,0-25-14,0 24 8,0 1 3,0 0 88,0-1-96,0-24 12,0 25-33,0 0-92,0-1 92,25 1-40,-25 0-3,0 0-77,0-1-3,24-24-19,-24 25-50,0-25-30,25 25 8,-25-25 75,0 24-171,0-24 87,0 0-124,0 25 5,0-25 32,0 0-113</inkml:trace>
  <inkml:trace contextRef="#ctx0" brushRef="#br0" timeOffset="2730">1811 572 2072,'0'0'97,"0"0"43,-25-25 87,25 25-10,0 0-92,0 0 54,0 0-67,0 0-71,25 0 22,-25-25-89,24 25-3,-24 0 67,25-24-22,0 24 4,-25-25 84,25 25 4,0-25-60,0 25-121,-1-25-57,1 25-109,0-24-71,0 24 19,0-25-48,-1 25 30,1-25-77</inkml:trace>
</inkml:ink>
</file>

<file path=ppt/ink/ink1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7:45.86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298 440 2619,'0'0'191,"0"0"-22,-25 0 72,25-26 72,0 26-146,-25 0 69,25-25-42,0 25-25,-24 0 86,24-24-95,0 24-43,0 0-16,0 0-138,0 0 19,0 0 7,0 0-36,0 0 0,0 0 40,0 0 7,0 0-4,0 0 19,0 0-15,0 24-7,0-24 17,0 25-28,0-25 11,0 26 7,24-2-11,-24 2 37,0-1-19,0-1-7,0 2 18,0-1-54,0-1-7,0 2-11,25-1-70,-25 0 12,0-25-45,0 25-32,0 0 3,0-25-48,0 0 72,0 25-158,25-25-25,-25 0-33,0 0-146,0 0 47</inkml:trace>
  <inkml:trace contextRef="#ctx0" brushRef="#br0" timeOffset="280">472 365 2619,'0'0'137,"0"0"38,0 0 82,0-26 40,0 26-90,0 0 6,0 0-50,0 0 23,0-25-29,0 25-13,0 0 90,0 0-170,0 0-21,0 0-21,0 0-136,0 0 104,0 0-1,0 0-14,0 0 35,0 0-17,0 25 7,0-25 7,0 26-28,0-26 17,0 24 15,0 1-11,0-25 18,0 26 3,0-2-31,0 2 10,25-1-7,-25-1-15,0-24 4,24 26-14,-24-1-50,0-1 0,0-24-44,25 26-24,-25-1 2,0-25-13,25 25 10,-25-25-28,0 0 0,0 25 86,0-25-141,0 0 41,0 0 66,25 0-28,-25 0 140,0 0 27,0 0-24,0 0-28,0 0 98,0 0-73,0 0 12,25 0 74,-25-25-118,0 25 180,0-25 94,24 25-71,-24-25 35,0 25-108,0-26-37,0 26 202,0-24-109,25 24 55,-25 0-59,0-25 2,0 25 12,25-26-51,-25 26 29,0 0-221,0 0 129,0 0 8,0-24-47,0 24 19,0 0-22,0 0-15,0 0 1,0 0-15,0 0 26,0 24-5,0-24 15,0 0 11,0 0 10,0 0 4,0 26 0,0-26-18,0 0-11,25 25 19,-25-25-19,0 24 15,0-24-7,0 26-12,0-1 8,25-25 4,-25 25 14,0-25-18,25 25 15,-25-25-15,24 25-29,-24-25-7,0 25-10,25-25-36,-25 0-13,0 25 8,25-25-22,-25 0 47,0 0 14,25 0-31,-25 0-2,0 0-28,0-25-28,25 25 233,-25-25-217,0 25 117,24-25-73,-24 0-187,0 25 419,0-25-243,0 0 143,25-1 39,-25 26-147,0-24 232,0 24-2,0-25-11,0 25 40,0 0-74,0 0 23,0 0-2,0 0 51,0-26-55,-25 26-39,25 0-25,0 0-123,0 0 38,0 0 8,0 0-16,0 0-14,0 0 18,0 0-10,0 0-5,0 0 41,0 26-29,0-26-1,0 0 12,0 25-22,0-25 29,25 24 18,-25-24-32,0 26 6,0-26 5,0 25-34,0 0 22,25-25-11,-25 25-40,0-25-4,0 0-32,0 25-36,25-25-20,-25 0-41,0 25 23,0-25-11,0 0 22,0 0-11,25 0-56,-25 0-25,0 0-114,0 0 5,0-25 5,0 25 134,0-25 79,25 25 28,-25-25 78,0 0-203,0 0 66,0 25 98,0-26 39,0 26 219,0-24 88,0 24 27,0-25 77,0 25-6,0 0 69,0 0-196,0 0-115,0 0-37,0 0-159,0 0 100,0 0-10,0 0-12,0 0-8,24 0 25,-24 0 49,0 0 12,0 0 3,0 0 4,25 0-55,-25 0-23,0 25 0,25-25-21,-25 0-4,0 0 14,0 24-10,25-24-3,-25 0 24,25 26-31,-25-26 20,0 0 4,0 25-35,24-25 38,-24 25-34,0-25 7,0 0 23,0 25-51,25-25 25,-25 0-25,0 25-7,0-25 25,0 0-18,0 0 45,0 25-7,-25-25-21,25 0 38,0 0-48,0 0-6,-24 0-13,24 0-28,0-25-6,0 25 37,0 0 8,0-25 151,0 25-119,0-25-39,0 0 52,0 25-157,0-25 131,0-1-6,24 26 86,-24-24-93,0 24-108,25-25-106,-25 25-160,25 0 15,0-26 154,-25 26-100,25 0-70,-1-24-43</inkml:trace>
  <inkml:trace contextRef="#ctx0" brushRef="#br0" timeOffset="1419">1638 590 2779,'0'0'122,"0"0"99,0-25-8,0 25 51,0 0-86,0 0-56,0 0 23,0 0-1,-25 0-27,25 0-8,-25 0-29,25 0-41,-24 0 21,24 0-17,-25 0 21,0 0 34,25 0-62,-25 25 22,0-25-26,1 24-46,-1-24 46,25 26-35,-25-26-1,25 25 8,-25-25-33,25 25 14,0-25 22,-25 25-10,25-25 14,0 25-37,0-25 1,0 0-11,0 25-4,0-25-10,25 0-15,-25 0 12,25 0-43,-25 0 26,25 0-28,-25 0-21,25 0 26,-1 0-40,1-25 25,0 25 30,0-25-35,0 0 211,-1 0-203,1 0-3,0-1 154,0 2-275,0-27 331,-25 27-60,24-27-35,-24 27 127,25-27-53,-25 27 104,0-2-14,0 1 25,0 25-21,0-24-1,-25-2-5,25 26-20,-24 0 13,24-25-9,0 25-28,-25 0 42,25 0-32,-25-25-14,25 25 15,-25 0-53,25 0-23,0 0 0,-25 0-52,25 0-12,0 0 4,0 0-32,0 0 44,0 0-20,0 0-4,0 0 24,0 25 89,0-25-81,0 25-12,0 1 4,0-26-117,0 24 105,0 1 12,0 1-64,0 23 0,0-23-35,0-2-58,25 2-13,-25-1-79,0-1-44,0 2-31,25-26-48,-25 25 142,0-1-416,0 2 41,0-26-58</inkml:trace>
  <inkml:trace contextRef="#ctx0" brushRef="#br0" timeOffset="2652">0 614 2083,'0'0'17,"0"0"-37,0 0 88,0 0-48,0 0-5,0 0 52,0-24-82,0 24 78,0 0-4,0 0 1,0 0 174,0 0-39,25 0 42,-25 0-80,25-25-169,-25 25 145,25 0-143,0 0 71,-25-26-6,24 26 67,1 0 113,0 0-28,0-24-181,0 24-223,-1 0 77,1 0-84,0 0 23,0 0-148,0 0-270,0-25-88</inkml:trace>
  <inkml:trace contextRef="#ctx0" brushRef="#br0" timeOffset="3276">2481 565 2060,'0'0'52,"0"0"61,0 0 27,0 0 214,0 0-101,-25 0-12,25 0-7,0 0-151,0 0 65,-25 0-22,25 25 18,0-25-52,-25 0 10,25 0-26,-25 24-45,25-24 4,-24 26-32,24-26-6,0 25 24,-25-25-28,25 0-11,0 25 15,0-25-15,0 25 11,0-25 25,0 25-11,0-25 14,0 0-11,0 25-3,0-25-3,25 0-11,-25 25 14,24-25-21,-24 0 7,25 0 0,0 0-45,-25 0-17,25 0-37,0 0-37,-25 0 32,24-25-9,-24 25 11,25 0 190,0-25-188,-25 25 26,0 0 1,25-25-153,-25 25 172,0-25 100,0 25 25,0-25-19,0 25-52,0-25-31,0-1 25,0 26 45,0-24 22,0 24-12,0-25 129,0 25-128,0-26 101,0 26 160,0 0-293,0-24 147,0 24-49,0 0-204,0 0 147,0 0-52,0 0 10,0 0-24,0 0-7,0 0 25,0 0-11,0 0 21,0 0 3,25 0-34,-25 0 17,25 0 0,-25 0 0,24 0 7,-24 0-1,25 24-26,-25-24 13,25 0 20,-25 26-9,25-26 13,-25 25-6,25-25-25,-25 24 7,0-24 18,24 26-18,-24-26 7,25 25-11,-25-25 14,0 25 1,0-25 3,0 0 17,0 25-41,0-25 6,0 0-6,0 25-17,0-25 41,0 0 0,0 0-1,-25 0 18,25 0-31,0 0-3,0 0 21,-24 0-22,24 0 8,0 0 10,-25-25-35,25 25 4,0 0 7,0-25-28,0 0 18,0 25-10,0-25-11,0 25 21,0-26-10,0 2-4,25 24 200,-25-25-121,24 25-157,-24-26 4,25 26-218,0 0 91,0-24 118,-25 24-94,25 0-36,0-25 93,-1 25-152,1 0 41,0 0-27,0-26-172,0 26 96</inkml:trace>
  <inkml:trace contextRef="#ctx0" brushRef="#br0" timeOffset="3931">3175 565 1784,'0'0'74,"0"0"99,0 0 218,0 0 108,0 0-128,0 0-48,0 0 17,0 0-214,-24 0 67,-1 25 0,25-25-218,-25 0 102,0 0 15,25 0-50,-25 24-20,1-24-1,24 0-42,-25 26 10,25-26 11,-25 0-7,25 25 18,-25-25 3,25 25-10,0-25 3,0 0-7,-25 25-11,25-25 4,0 25 0,0-25-7,0 0 10,0 25-3,0-25-18,0 0 29,25 0-33,-25 0 15,0 0-11,25 0-31,0 0-22,-25 0-20,25 0 29,-1-25 6,-24 25 36,25-25-4,0 25-17,-25-25-3,25 0-21,0 0-15,-1 25 39,-24-26 173,25-23 15,0 23-143,-25 2-20,25-1-145,-25-25 31,0 24 211,0 1 41,0-25 14,0 25 22,0 1-5,0 24-2,0-26-27,0 1-6,0 25-13,-25-25 0,25 25 8,0 0-21,0-25 0,-25 25-21,25 0 14,0 0 13,-25-25-23,25 25 20,0 0-18,0 0-43,0 0-12,-24 0-35,24 0 5,0 0-8,0 0 31,0 0-16,0 0-19,0 0 35,0 25-20,0-25 234,0 0-203,-25 25-7,25-25-8,0 25-219,0 0 208,0-25 10,0 26 1,0-2-7,0 1 14,0 1-34,0-2 15,0 1 32,0 1-24,0-2 11,0 2-11,25-1-15,-25-25 7,0 24-11,24 2-4,-24-26-27,25 25-11,-25-1 46,25-24-38,-25 26-4,25-26 20,-25 0 21,25 0-40,-25 25 16,25-25-16,-1 0-78,1 0 90,-25 0-18,25 0 25,0 0 16,0 0-30,-1 0 33,1-25-29,-25 25 0,25 0 25,0-26-28,0 26 33,-25-24 6,24 24 4,1-25 14,-25 25-7,25-26 14,-25 26 7,25-24 51,-25 24 0,0 0 8,0-25 4,0 25-59,0 0 12,0 0-4,0-26-18,0 26 25,0 0-29,-25-24 19,25 24 7,0 0 0,-25 0 27,25 0-49,0-26 19,-25 26-4,25 0-15,0 0 205,-24 0-208,24 0-1,-25 0-7,25 0-183,0 26 175,-25-26-19,25 0-3,0 0 11,0 24 15,-25-24 0,25 26 30,0-26-34,0 25 4,0-25 27,0 24-39,0-24 16,0 26-15,0-26-16,25 25 8,-25-25-37,0 24 15,25-24-30,-25 26-7,0-26 41,25 25-18,-25-25 15,0 0-11,24 0-26,-24 25-13,25-25 14,-25 0 120,25 0-147,-25 0 22,25-25-20,-25 25-126,25 0 148,0 0-31,-25-25-5,24 25-2,-24-26-33,25 26 35,-25-24 16,25 24 11,-25-25 56,0 25-10,24-26 26,-24 2 19,0 24 79,0-25-63,0 25 26,25-26 27,-25 26-46,0 0 102,0-24-25,24 24 10,-24 0-1,0-26-10,0 26-6,0 0-10,0 0-23,0 0-4,0 0-10,0 0-24,25 0-22,-25 0 11,0 0 4,0 0-15,0 0 36,25 0-21,-25 0-15,0 0 40,0 0-32,25 0 3,-25 0 4,0 0-22,0 26 12,0-26 20,0 0 1,25 24 39,-25-24 8,0 26-29,0-26 18,0 0-61,0 25 3,0-25 8,0 24-12,0-24 8,0 26-11,0-26-18,0 25 4,0-25 25,0 24-4,0-24 26,24 0 18,-24 26-36,0-26 22,25 0-15,-25 0-22,0 0 15,25 0-22,-25 0 10,25 0-18,-25 0-3,25 0-34,0 0-114,-25-26-59,24 26-104,1 0-82,-25-24-275,25 24-278</inkml:trace>
  <inkml:trace contextRef="#ctx0" brushRef="#br0" timeOffset="8938">4936 539 1922,'25'0'-18,"-25"-24"15,0 24-62,0 0 22,0 0 153,0 0-69,0 0 85,0 0 34,0 0-109,0 0 65,0 0 163,0 0-11,0 0-81,25 0 3,-25 0-158,0 0 4,0-25 92,0 25 23,0 0 26,0 0-39,0 0-23,0 0 2,0 0-44,0 0 14,0 0 4,0 0-17,0 0-11,0 0-20,-25 0 4,25 0-40,0 0 7,-25 0 4,25 0-28,0 0 13,-25 0 1,25 0 10,-24 0-11,24 0 16,-25 0 2,25 0-31,-25 0 31,25 25-28,-25-25-18,25 0 18,-25 0-11,25 24 10,0-24 1,-24 26 7,24-26-18,0 0 22,0 25-22,0-25-14,0 24-7,0-24-18,0 26 25,0-26-18,24 0 5,-24 25-22,0-25 178,25 0-197,0 0-17,-25 25-19,25-25-178,0 0 209,-25-25 24,24 25 50,1 0-9,0-25 19,-25 25 4,25 0-7,0-26 30,-25 2 0,0 24 50,24-25 65,-24 25-3,0-26 39,25 2 3,-25 24-48,0-25-2,0 25 5,0-26-46,0 26 11,0 0 31,0-24-51,0 24 98,0 0-86,0-26-49,0 26 4,0 0-102,0 0 65,0 0-8,0 0 4,0 0 0,0 0-7,0 0-4,0 0-1,25 0-10,-25 0-4,0 0 11,0 0-23,0 26 8,0-26 8,0 24-38,25-24 16,-25 26-11,0-26-37,25 25 37,-25-1-42,0-24-1,0 26 27,0-26-29,25 25 26,-25-25-41,0 24-7,0-24 175,0 26-190,0-26 46,0 0 17,24 25-160,-24-25 204,0 0 128,0 0-114,0 0 9,0 0 13,0 0-111,0-25 109,25 25 9,-25 0-10,0-26 21,25 26 56,-25-24 29,0 24 16,0-25 9,25 25-16,-25-26-10,0 26-17,0 0-3,0 0-34,25-24-18,-25 24 21,0 0 67,0 0-106,0 0 15,0-25-44,0 25-117,0 0 132,0 0-29,0 0 6,0 0 37,0 0-46,0 0-1,0 0 8,0 0-8,0 0 40,0 0-11,24 0 10,-24 25-24,0-25-47,0 0 44,0 0-40,0 24-3,0-24-3,0 0-28,0 26 8,25-26 24,-25 0-23,0 0 10,0 25-22,0-25-4,0 0 34,0 0 171,0 24-176,25-24 92,-25 0-111,0 0-160,0 0 307,0 0-209,25 0 211,-25 0-86,0 0-112,25-24 248,-25 24-196,0 0 63,24-25 70,-24 25-120,25 0 131,-25-26 71,0 26-29,25 0-6,-25 0 4,0-24 167,0 24-175,25 0 28,-25 0-20,0 0-212,0 0 185,0-25-44,0 25 11,0 0-18,0 0-42,0 0 17,0 0-27,0 0 170,0 0-157,0 0 11,0 25-7,0-25-153,0 0 185,0 0-15,25 0 29,-25 24-29,0-24-6,0 0-11,0 26 17,25-26 8,-25 25-1,0-25 4,0 24-35,24-24 7,-24 0 164,25 26-188,-25-26 10,25 0-3,0 0-184,-25 0 204,25 0-20,-1 0-6,-24 0 16,25 0-26,0 0 16,-1 0 11,1 0-27,-25-26 27,24 26 10,-24 0 187,25-24-144,-25 24 164,0 0-129,25 0 4,-25-25 25,0 25-140,0 0 113,0 0-157,0 0 126,-25 0-36,25 0 22,-25 0-25,1 0 18,24 0 3,-25 0-14,1 0 4,-1 25-8,0-25 8,1 0-11,24 24-4,-25-24 11,25 0-14,0 0 18,0 26-22,0-26-14,0 0 1,0 25-5,0-25 1,0 0-21,0 0-17,0 25-21,0-25-10,0 0 4,25 0-9,-25 0 1,24 0 177,1 0 20,0-25-198,-1 25 23,1 0-61,-1-25-98,1 25 337,0-26-106,0 2-85,0-1 85,0-1-65,-25 2 335,24-1-161,-24-1 81,0 2-2,0-2-188,0 1 187,0-25-30,0 50-6,0-25 11,0 1-18,-24-2 5,24 26-9,0-25-25,-25 25 9,25 0-11,0-25-11,-25 25 20,25 0-15,0 0-17,-25 0-28,25-25-51,0 25 190,0 0-223,0 0 22,0 0-4,0 0-187,0 0 206,0 0-16,0 25 22,0-25-28,0 0 17,0 25 8,0-25-18,0 25 7,0 1-7,0-26 10,0 24-3,0 1 20,25 1 0,-25-2-25,0 1-2,0 1-72,0-2-13,25 2-50,-25-26-59,0 25 3,0-1-64,25-24-40,-25 26-31,0-26 9,0 25-198,0-25-66,24 24 82,-24-24-297</inkml:trace>
  <inkml:trace contextRef="#ctx0" brushRef="#br0" timeOffset="10483">6449 314 2522,'0'-24'101,"0"24"54,0 0 25,0-26 69,0 26-26,0 0 14,0-25 30,0 25 6,0 0-36,0 0-72,0 0-16,0-25-62,0 25-15,0 0-25,0 0-36,0 0-29,0 0-37,0 0 48,0 0 18,0 0 25,0 25 30,0-25-37,0 0-14,0 25 7,0-25-22,0 26 15,-25-26-4,25 24-18,0 1 14,0 1-3,0-2 14,0 1 64,0 1-70,0-2-9,0-24-6,0 26-61,0-1 42,0-1-15,25 2-25,-25-26-26,25 25-3,-25-1 4,0-24-13,24 0-14,-24 26-30,25-26 8,-25 0-19,25 0 14,-25 0 30,25 0 7,-25-26 24,25 26 34,-25-24-7,25 24 17,-25-25 153,24 25-134,-24-26 47,25 26 23,-25-24-114,0 24 195,0 0-3,0-25-6,0 25 37,0 0-51,0 0 15,0-26 4,0 26-66,0 0-14,0 0-3,0 0-22,0-24 29,0 24-7,0 0-14,0 0-18,0 0-12,25 0 82,-25 0-114,0 0-4,0 0-3,0 0-60,0 0 93,0 0 14,0 24-1,0-24-2,0 0-12,0 26 19,25-26 3,-25 25-29,0-25 29,0 24-22,0-24 8,0 26-11,25-26-12,-25 25 1,0-25-36,0 24-7,24-24 0,-24 0-14,0 0 12,25 26 6,-25-26-30,25 0 7,-25 0-4,25 0 176,-25 0-197,25-26-3,-1 26 10,-24 0-144,25-24 228,0-1 14,0 25-3,-25-26-7,25 26 53,-25-24 62,25 24 21,-25-25 58,0 25-21,0 0-55,0-26 12,0 26-45,0 0 0,0 0 8,0 0-7,0 0-15,-25-24-10,25 24-32,-25 0 3,25 0 7,0 0-7,-25 0 34,25 0-27,-25 0-14,25 0 0,-25 0-22,25 24 10,0-24-3,-24 0-3,24 0 10,0 26-14,0-26 18,0 0 0,0 25-3,0-25 6,0 0-14,0 24 0,0-24 0,0 26 4,24-26-8,-24 0-7,25 25-41,-25-25-21,25 0 32,0 24-40,0-24 48,0 0-3,-1 0-73,1 0 27,0 0-43,0-24-6,0 24 26,24 0 7,-24-25-12,0 25 24,0 0-2,-1-26-14,1 26 55,0-24 0,0 24 47,0 0 27,-25-25 6,25 25 24,-25 0 18,0-26-14,0 26-10,0 0-7,0-24-23,0 24 10,0 0 7,-25 0-10,25-26-11,-25 26 56,0 0-6,25 0 24,-25 0 1,25 0-60,0 0 22,-25 0-29,25 0 3,0 0-14,0 0-32,0 0 44,0 0-34,0 0 16,0 0-5,0 0-39,0 0 58,0 0 102,0 0-120,0 0 7,0 0-29,0 0-100,0 0 111,0 0 7,0 0 22,0 26 0,0-26 46,0 0 16,25 0-40,-25 24-4,0-24-18,0 0-18,0 26 21,0-26 12,0 0 4,25 25-4,-25-25-30,0 24-3,0-24-4,0 26-15,0-1 26,0-25-14,0 24-5,0 2 31,0-1-34,0 0 116,0-25-109,0 25-18,0 0 18,0 0-120,0 0 84,0-25-5,0 25 8,0 0 4,0 0 26,0-25-47,0 25-8,0-25-21,0 0 7,0 25 29,0-25-2,0 0 24,0 0-35,-25 0-18,25 0-13,0 0-13,-25 0 7,25 0 11,0 0-15,-24 0-4,-1 0-5,25-25 14,-25 25 197,25 0-84,-25-25-79,25 25 16,-25-25-167,25 25 223,0-25 85,-24 25 81,24-25-4,0 25-300,0-25 165,0 0-114,24 25 60,1-25 124,0 0-147,-25 25-65,50-25 25,-26 0 37,1-1-25,0 2-21,25-1-53,-25-1 86,-1 2 1,1-1 115,25-1 23,-25 2-140,-1-27 138,1 27-49,-25-2 134,25 1 17,0 1-73,-25-2 93,0 1-131,0 25 125,0-25-12,0 0-8,0 25-5,0-25-49,0 25 5,0-25-17,-25 25-26,25 0-14,0 0 5,-25-25-4,25 25 4,0 0 27,0 0-10,0 0-19,-25 0-20,25 0-30,0 0-17,0 0 2,0 0-13,0 0 7,0 0-22,0 0 15,0 0-8,0 0 24,0 25-8,0-25-24,0 0 44,0 25-52,0-25 20,0 25 20,0 0-32,0 0 44,0-25-16,0 25-55,0 1-18,0-2-59,0 1 20,0 1 2,0-2-11,0 1 1,0 1-44,0-26 9,0 24 10,0 2 4,0-1 12,0-25 15,0 24-2,0-24 21,0 0 25,25 0 10,-25 0 8,0 0-14,0 0-40,0 0 10,25 0 31,-25 0 0,25 0 34,-25-24 10,25 24 7,-25-25 155,25 25-133,-25-26 1,0 26-1,24-24-91,-24 24 186,25 0-13,-25-26-6,0 26 1,0 0-38,25 0 39,-25 0 0,0-25-27,0 25-7,0 0-32,0 0-3,0 0 0,0 0-7,0 0-4,0 0-3,0 0-29,0 0 0,0 0 11,0 0 36,0 0 7,0 25 25,0-25-22,0 0-39,0 26 36,24-26-36,-24 24 26,0-24 25,0 0-59,0 26 27,0-26-8,25 25-33,-25-25 47,0 0-3,0 0-22,24 0 29,-24 24-29,25-24 0,-25 0 0,25 0-33,0 0-17,-25 0-26,25 0 0,-1 0 4,1-24 15,-25 24-18,25 0-20,0 0 11,0-25-7,-1 25 25,1 0 204,-25-26-152,25 26 11,0-24 24,-25-2-125,0 26 195,0-25 7,0 25 18,0-24-48,0 24-22,0 0 4,0 0-25,0-26 44,-25 26-7,25 0-4,-25 0-8,0 0-20,25 0-8,-24 0 11,24 0-11,-25 0-22,25 0 7,-25 26-18,25-26 8,0 0 10,-25 0-25,25 24 25,0-24-11,0 0 4,0 25 19,0-25 67,0 0-60,0 26-15,0-26-4,0 0-100,0 0 41,0 24 8,0-24-18,25 0-15,-25 26 23,25-26-29,-25 0-10,25 0 18,-25 0 25,24 0-17,-24 0-7,25 0 15,-25 0-49,25-26 15,-25 26 14,25 0-33,-25 0 14,25-24 181,-25 24-143,25-26 20,-1 26 24,-24 0-147,25-25 159,-25 25 27,25 0 0,-25-24-3,25 24 189,-25 0-139,25 0 22,-25 0 16,0-26-171,24 26 114,-24 0-23,0 0 7,0 0-21,25 0 17,-25 0 21,0 0 8,0 0 10,25 26-21,-25-26 19,0 0-58,0 0 37,0 24-12,25-24-17,-25 0 14,0 25-10,0-25 10,0 26 12,0-26-1,25 24-21,-25-24 14,0 26-32,0-26 22,0 0-15,0 25-8,25-25-3,-25 0-4,0 0 1,0 0 21,24 24 0,-24-24-21,0 0 10,25 0-14,-25 0-19,25 0-71,-25 0-18,25 0-105,-25 0-60,25 0 14,-1 0-12,1 0-172,-25-24-58,25 24-335</inkml:trace>
  <inkml:trace contextRef="#ctx0" brushRef="#br0" timeOffset="13587">6424 114 1830,'0'0'-104,"0"0"164,0 0-116,0 0 137,0 0 23,0 0-125,0 0 254,0 0-89,0 0 60,0 0-59,0 0-25,0 0 76,0 0 55,0 0 61,0 0-43,0 0-229,0 0 13,0 0-26,0 0-34,0 0 122,0 0-13,0 0-23,0 0-3,0 0-3,0 0-45,0 0 24,0 0-13,0 0-15,0 0 8,0 0 141,0 0-187,0 0-7,0 0 14,0 25-173,0-25 173,0 0 14,0 0-28,0 25 24,-25-25-20,25 0-25,0 25-7,0-25-24,0 25-30,-25 0-33,25-25-52,0 25 100,0-25-64,0 26-195,0-2-47,0-24-68,0 25-184</inkml:trace>
  <inkml:trace contextRef="#ctx0" brushRef="#br0" timeOffset="20061">9450 339 1773,'0'0'142,"0"0"-38,-25 0 87,25 0 167,0 0-155,-24 0 93,24 0-38,0 0-115,-25 0 58,25 0-22,0-25-34,-25 25-40,25 0-30,0 0-2,-25 0 35,25 0-3,-25 25 5,25-25-18,-24 0-20,24 0 7,-25 0 1,25 26-30,-25-26-28,25 0-7,-25 24-22,25-24 10,-25 25 23,25-25-37,0 26 7,-25-26 26,25 24-51,0-24 29,0 26 15,0-1-26,0-25 14,0 24 23,25-24-41,-25 26-14,0-26 18,25 0-54,0 25 3,-25-25 8,25 0-43,0 0 4,-25 0 8,24 0-38,1 0 16,0 0-31,-25 0-19,25 0 29,0-25 0,-1 25 29,1-26 10,-25 26 7,25-24 24,0 24 218,-25-25 20,0-1-193,0 26 13,25-24-154,-25-2 20,0 26 242,0-25 20,0 25 5,0-24 9,0 24-24,0 0-15,0-26 15,0 26-17,0 0 4,0 0-17,0 0-77,0 0 17,0 0-24,0 0-1,0 0 4,0 0-35,0 0 17,0 0-3,0 0 14,0 0 14,0 0-3,25 0-4,-25 0 4,0 0-4,24 0-10,-24 26 10,25-26-7,-25 0-7,25 0 10,-25 24-3,25-24-3,-25 0 6,25 25 8,-25-25-4,24 26 18,-24-26-18,25 24-4,-25-24-3,25 0-3,-25 26 13,0-26-20,24 25 3,-24-25-32,0 0-11,0 0 29,0 24-11,0-24 3,0 0-13,0 0-42,0 26 4,-24-26 4,24 0 55,-25 0-10,25 25 27,-25-25 18,25 0-38,-24 0 24,24 0-24,0 0-3,-25-25-21,25 25-20,0 0 1,0-26-4,0 26 220,0-24-180,0 24 21,0-25 4,0 25-184,25-26 207,-25 26-17,24-24 3,-24 24 99,25-26-161,0 26-23,-25-25 139,24 25-189,1 0 32,-1 0 61,-24-24-336,25 24-19,0 0 54,0 0-145,0 0 35</inkml:trace>
  <inkml:trace contextRef="#ctx0" brushRef="#br0" timeOffset="20794">10243 490 2522,'0'0'24,"0"0"83,0 0 20,0 0 53,0-26 6,0 26-46,-25 0 25,25 0-21,0 0 22,0 0-12,-24 0-25,24 0-13,-25 0-41,25 0 5,-25 0-17,25 0-17,-25 0-11,0 26-7,25-26-14,-24 0 0,-1 25-11,25-25-17,-25 0 35,25 24-13,-25-24 9,25 0-17,0 26 0,-25-26-3,25 0-1,0 0 12,0 25-1,0-25-7,0 0 7,0 0-14,0 24-18,25-24 151,-25 0-186,25 0-3,-25 0-21,25 0-153,0 0 151,-1-24-7,1 24-12,-25 0 21,25-25 10,0 25 24,0-26 121,-1 2-117,-24 24 9,25-25 8,0-1-98,-25 2 133,25-2 31,-25 1 12,0 1 38,25-2 26,-25 1 12,0 1-2,0-2-7,0 1 17,0 25-25,0-25 9,0 0-29,0 25-12,0 0 7,0-25-11,0 25 30,0-25-21,-25 25-11,25 0 15,0 0-6,0-25-19,0 25 34,0 0-29,0 0-4,0-25 12,-25 25-42,25 0-11,0 0-13,0 0-18,0 0-16,0 0 19,0 0-35,0 0 28,0 0 204,0 0-193,0 0 12,0 25-8,0-25-201,0 25 190,0-25 22,-25 25-11,25-25 8,0 25-8,0 0-4,0 0-4,0 0 32,0-25-28,-25 26 15,25-2-3,0 1-28,0 1 17,0-2 3,0 1-12,0-25-3,0 26 19,25-2-38,-25 2 18,0-26-26,25 25-7,-25-25-4,25 24-19,-25-24 27,0 26-18,25-26 11,-25 0 4,25 0-11,-1 25 18,-24-25-17,25 0-15,-25 0 26,25 0-7,0 0 0,-25 0 18,25 0-7,-1 0-4,1-25 15,-25 25 15,25 0-36,0-26 3,-25 26 19,25 0-36,-1-24 22,-24 24 24,25-25 3,0 25 29,-25-26-1,25 26 32,-25-24 7,0-2 14,25 26 33,-25 0-40,0-25 5,0 25 4,0-24-4,0 24 18,0 0 1,-25-26-32,25 26-5,-25 0-2,25 0-26,0-25 11,-25 25 22,25 0-37,0 0 11,-25 0 27,25 0-38,0 0 11,0 0 8,-24 0-48,24 0 18,0 0 7,0 0-33,-25 0 41,25 0-26,0 0-16,0 0 39,0 25-16,-25-25 19,25 0 7,0 26 1,0-26-12,0 24-15,0 1 23,0-25-30,0 26 11,0-26 26,0 24-52,0-24 26,0 26 19,25-26-38,-25 25 11,0-25-22,25 0-44,-25 24 10,0-24 20,24 0-4,-24 0 11,25 26-14,-25-26-18,25 0-11,0 0 18,-25 0-13,25 0 7,-25 0 25,25-26-28,-25 26-2,24 0-11,-24 0 14,25 0-7,-25-24 33,25 24 6,0 0-24,-25-25 25,25 25-1,-25-26-2,24 26 16,-24-24 14,25 24-3,-25-26 23,0 1 0,25 25-27,-25-24 30,0 24 1,0-26 170,0 26-122,25 0-22,-25-25 15,0 25-164,0 0 185,0 0-3,0 0 4,0 0-7,0 0-42,25-24 28,-25 24-13,0 0-11,0 0 11,0 0-29,0 0 0,0 0 15,0 0 0,0 0 25,24 0-11,-24 24 8,0-24-14,0 0-19,0 0 22,0 0-22,25 25 8,-25-25 7,0 0-18,0 0 10,0 26-10,0-26-4,25 24 57,-25-24-42,0 25 0,0-25-8,0 26-25,0-26 3,0 24 38,0-24 11,0 26-45,0-26 41,0 25-26,0-25-19,0 0 23,25 24-15,-25-24 7,0 0 12,0 0-19,25 26-8,-25-26-4,25 0-60,-25 0-47,24 0-69,1 0-105,0 0-34,-25 0 52,25 0-403,0-26-161</inkml:trace>
  <inkml:trace contextRef="#ctx0" brushRef="#br0" timeOffset="26660">11905 239 2118,'0'0'29,"0"-25"106,0 25 45,0 0 150,0 0-52,0 0-63,0 0-7,0 0-122,0 0 72,0-25-27,0 25 14,-25 0-12,25 0-47,0 0 15,0 0-45,-25-25-11,25 25 1,0 0-15,0 0-20,0 0-11,-25 0 0,25 0-21,0 0 7,-24 0 17,24 0-10,-25 0 14,25 0 21,-25 0-13,25 25-5,-24-25-3,24 0-21,-25 0 3,25 25 8,-25-25-11,25 0 0,-24 25-28,24-25 0,0 0 3,-25 25-3,25-25 18,0 0-15,0 26-9,0-26 27,0 0-3,0 24 21,25-24 23,-25 0-33,24 25 2,1-25 15,-25 0-22,25 26 18,-1-26 18,-24 0-42,25 0 27,0 24-3,-1-24-7,-24 0 28,25 25-38,0-25 6,-25 0 4,25 0-10,-25 26 34,25-26-6,-25 0-49,24 24 4,-24-24-44,25 0-20,-25 26 41,0-26-7,0 0 34,0 25 36,0-25 92,0 0-104,0 24 6,0-24-4,0 0-110,0 26 117,0-26 14,-25 0 140,25 25-144,-24-25-6,-1 0-37,25 24 27,-25-24-4,0 0 7,25 0 13,-25 0-76,25 0 27,-24 0-17,24 0-2,-25 0-132,25 0 210,0-24-59,0 24-29,0 0 1,0 0-78,25-25 71,-25 25 120,0 0-23,24 0 12,1-26 0,-25 26-102,25 0 32,0 0 3,-25-24 19,25 24-9,-1 0-25,1 0 51,0-25-11,-25 25 27,25 0 65,0 0-122,-25-26 121,24 26-42,-24 0 241,0-24-75,25 24-125,-25 0 100,25 0-262,-25-26 165,0 26 34,0 0-25,0 0 14,0 0-14,0 0-31,0-25-10,0 25-14,-25 0 7,25 0-7,0 0-25,0 0-4,0 0-24,0 0 17,-25 0-25,25 0 4,0 0 10,0 0-39,0 0 47,0 0-8,0 0-3,0 25 28,0-25-50,0 0 1,0 0-18,0 26-15,0-26 8,0 0-25,0 24 5,0-24-18,25 0 4,-25 26-12,0-26-13,25 0 3,-25 0 8,0 25 12,25-25 194,-25 0 14,25 0-201,-25 0 4,25 0-148,-25 0 9,24 0 389,-24 0-140,0-25-28,25 25 35,-25 0-156,25 0 218,-25-26 41,0 26 155,0 0-170,0 0-21,0-24-14,0 24-180,0 0 203,0 0-35,0 0 33,0-26 7,0 26-45,0 0 40,0 0-13,0-25-29,0 25 19,0 0-10,0 0-19,0 0 19,0 0-10,0-24-38,0 24 0,0 0-4,0 0-41,0 0-4,0 0-8,0 0-11,0 0 19,0 0 7,0 0-18,0 24 26,0-24 11,0 0-15,0 0 27,0 25-49,0-25 18,0 26 19,0-26-22,0 24 37,0-24-56,0 26 34,0-1 0,0-1-19,0-24 45,0 26-38,0-1 12,0-1 11,0 2-26,0-26 22,0 25-15,0 0-18,0 0 14,25 0-29,-25-25 11,0 25-41,0 0 7,0-25 8,0 25-25,0-25 51,0 25-54,0-25 0,0 25 7,0-25-31,0 25-30,0-25 4,0 0 7,0 25 1,-25-25 57,25 0-37,0 0-19,-25 0 10,25 0 197,-25 0 13,1 0-168,24 0-54,-25 0-322,25 0-1,-25-25 152,25 25 62,0-25 184,0 0-5,0 0 29,0 0 39,0 0-12,0 0 71,0 0 30,25 0 117,-25 0-2,25 0 9,-1 25 2,-24-26-37,25 2-168,0 24-34,-25-25 6,25-1-110,0 2 149,-1-1 109,1 25-125,0-26 96,0 2 10,0-2-143,-1 26 10,1-25-79,0 1-11,0 24 67,-25-26 96,25 26 7,0 0 17,-25-25-29,0 25 16,0 0 5,0 0-20,0 0-35,0 0 4,0 0-28,0 0 1,0 0 27,0 0-28,0 0-3,-25 0 7,25 25-10,-25-25-1,25 0 18,-25 26-17,25-26 20,-25 0 7,25 24-10,0-24 4,-25 25-18,25-25 0,0 26 14,0-26 3,0 24 22,0-24-18,0 26 0,0-26 14,0 0-25,0 25 32,0-25-10,0 0 4,0 0 6,0 24 5,0-24-4,25 0 3,-25 0 23,0 0-15,25 26 19,-25-26-33,0 0-33,25 0 1,-25 0-34,25 0 15,-25 0 18,25 0-3,-25 0 3,24 0-14,-24 0 0,0 25-8,25-25 15,-25 0 11,0 0-14,25 0-5,-25 0 5,0 24-5,0-24 1,0 0 0,0 0 18,0 0-4,0 26 11,0-26 19,0 0-45,-25 25 5,25-25-8,0 0-47,-25 0-8,25 25-2,-24-25-30,-1 0 9,25 0-13,-25 0-24,0 25-40,25-25-55,-25 0-75,0 0-170,25-25-15,0 25-223</inkml:trace>
  <inkml:trace contextRef="#ctx0" brushRef="#br0" timeOffset="28189">12724 114 3104,'0'0'179,"0"0"-47,0-25 67,0 25 55,0 0-103,0-25 82,0 25 8,0 0-3,0 0-32,0-25-1,0 25-34,0 0-20,0-25-10,0 25-22,0 0-38,-25 0-11,25-25-50,0 25 0,0 0 6,0 0-52,0 0 33,0 0 158,0 0-193,0 0 32,0 0-35,0 0-149,0 25 156,0-25 24,0 25 24,0-25-24,0 25 28,0 0-28,0 0 0,0-25-12,0 25 16,0 0 4,0 0-20,0 0-4,0 25-50,0-24-34,25-2-19,-25 1-18,0 1-17,0-2 20,0-24-35,0 25-9,0 1-15,24-2-43,-24 2-9,0-26 4,0 25 203,0-25-192,0 0-85,0 24 15,0-24-194,0 0 292,0 0 99,25 0-25,-25 0 16,0 0-176,25 0 203,-25 0 14,0 0-101,0 0 290,25-24-158,-25 24 66,0 0 3,25 0-136,-25 0 149,0 0-8,0 0 143,0-25 12,24 25-200,-24 0 22,0 0 26,25-26 7,-25 26 153,0 0 28,0-24 114,25 24 52,-25 0-111,0-26-18,0 26-107,0-25-23,0 25 33,0 0-7,0 0 16,0-24-66,0 24 19,0 0-24,0 0-52,0-26 24,0 26-2,-25 0-40,25 0 11,0 0-15,0 0-33,-25 0 15,25 0-18,0 0-8,-24 0 4,24 0 7,0 0 8,0 0-11,-25 26-4,25-26-8,0 0-35,0 24-11,0-24-7,0 0-32,0 25-6,0-25 1,0 26-24,0-26 2,0 24-13,0-24-18,0 26 98,0-26-111,0 0 135,25 25 1,-25-25-80,0 0 40,0 0-113,24 0-53,-24 0 6,0 0 60,25 0 60,-25 0 18,0 0 22,25 0 40,-25 0 39,0-25 36,25 25 89,-25 0 117,0-26-54,25 26 86,-25 0-60,0 0-46,0-24-5,0 24-11,0 0 21,0 0-61,25 0-3,-25 0-34,0 0-37,0-26 7,0 26-10,0 0-7,0 0-25,0 0-17,0 0 18,24 0-11,-24 0 10,0 0 4,0 0-14,0 0-10,0 0-4,25 0 14,-25 26-18,0-26 22,0 0 7,0 0-39,0 24 14,0-24-17,0 26 158,0-26-181,0 0-14,0 25-6,0-25-184,0 0 178,0 24-31,0-24 226,0 0-186,-25 26-54,25-26 64,0 0-324,0 0 399,0 0 9,0 0-23,0 0-11,0 0-218,0 0 111,0 0-56,0 0 130,0 0 36,0 0-33,0-26 69,0 26 18,25 0 151,-25-24 11,0 24-25,25 0 205,-25-25-211,0 25-92,0 0 61,25-26-216,-25 26 47,0 0 93,25 0-23,-25-24 10,0 24-3,0 0-30,24 0-17,-24 0-10,0 0 16,0 0 192,0 0-192,0 0 18,25 0 153,-25 0-354,0 24 181,0-24-25,0 0-163,0 0 167,0 26 11,0-26 2,0 0-19,0 25-17,0-25-63,0 0-32,0 24 69,0-24-64,-25 0-102,25 26-28,0-26-101,0 0 38,0 0 239,0 0-55,0 0 145,0 0-51,0 0-2,0 0 113,0 0-98,0 0 100,0 0-82,0 0 2,0-26-2,25 26 34,-25 0-28,0-24 128,25 24-41,-25-25 12,0 25 65,0 0-104,25-26 222,-25 26-104,0 0 92,25 0-83,-25-24-140,0 24 80,25 0-89,-25-26 85,0 26-23,0 0-12,24 0-6,-24 0-40,0 0 13,0 0-16,0 0-11,25 0 21,-25 0-27,0 0 20,0 0-27,0 26 0,0-26 10,0 0-14,0 24 1,0-24-11,0 26 3,0-26-30,0 25-37,0-25-50,0 24 53,0 2-244,0-26-123,-25 25-130,25-25-72</inkml:trace>
  <inkml:trace contextRef="#ctx0" brushRef="#br0" timeOffset="29484">12624 239 1762,'0'0'0,"0"0"130,0 0-90,0 0 40,0 0 33,0 0-110,25 0 177,-25 0-88,25-25-36,0 25-14,-25 0-93,25 0 84,-1 0-45,1 0 63,0 0-160,0 0-121,0 0-58,-1 0-186,1 0 10</inkml:trace>
</inkml:ink>
</file>

<file path=ppt/ink/ink1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8:23.53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0 185,'0'0'170,"0"0"6,0 0 8,0 0-135,0 0-25,0 0-16,0 0-111,0 0 252,0 0-250,0 0 109,0 0 4,0 0 10,0 0 98,0 0-86,0 0 89,0 0-112,0 0-113,0 0 110,0 0 24,0 0-35,0 0 140,0 0-120,0 0-28,0 0 46,0 0-25,0 0-15,0 0 29,0 0-51,0 0-89,0 0 18,0 0 103,0 0-90,0 0 96,0 0 103,0 0-122,0 0 117,0 0-96,0 0-19,0 0-2,0 0 11,0 0 82,0 0-173,0 0 91,0 0-99,0 0 118,0 0-1,0 0 6,0 0 10,0 0-91,0 0 181,0 0-61,0 0-4,0 0 55,0 0-156,25 0 39,-25 0 28,0 0 11,0 0 61,0 0-83,0 0 71,0 0-82,0 0-9,0 0 34,0 0-42,0 0-50,0 0 86,0 0-98,0 0 87,0 0 59,0 0-76,0 0-2,0 0 19,0 0-9,0 0 1,0 0 69,0 0-72,0 0 0,0 0-56,0 0 16,0 0 37,0 0 29,0 0-7,0 0 0,0 0 4,0 0-80,0 0 57,0 0 54,0 0-54,0 0 57,0 0 25,0 0-73,0 0 177,0 0-163,0 0-83,0 0 22,0 0-168,0 0 211,0 0 50,0 0 8,0 0-49,0 0-23,0 0-2,0 0-27,0 0 55,0 0-34,0 0 57,0 0-31,0 0-9,0 0 37,0 0 182,0 0-227,0 0 48,0 0-66,0 0-202,0 0 231,0 0 198,0 0-210,0 0 11,0 0 249,0 0-476,0 0 222,0 0 166,0 0-431,0 0 242,0 0 15,0 0-208,0 0 251,0 0 213,0 0-251,0 0-3,0 0 29,0 0-279,0 0 259,0 0 253,0 0-309,0 0 62,0 0-9,0 0-235,0 0 243,0 0-10,0 0 13,0 0-2,0 0 52,0 0-43,0 0-10,0 0-2,0 0-44,0 0 56,0 0 2,0 0-2,0 0 263,0 0-273,0 0 13,0 0 0,0 0-261,0 0 257,0 0-11,0 0 0,0 0-15,0 0 18,0 0-3,0 0-3,0 0 15,0 0-21,0 0 9,0 0-6,0 0-12,0 0 21,0 0-9,0 0 33,0 0 213,0 0-249,0 0 0,0 0-24,0 0-210,0 0 243,0 0-9,0 0 9,0 0 8,0 0-5,0 0 36,0 0-42,0 0-3,0 0 3,0 0-21,0 0 33,0 0 3,0 0-18,0 0-6,0 0 3,0 0-12,0 0 18,0 0 12,0 0-21,0 0 15,0 0-3,0 0-27,0 0 30,0 0-9,0 0 6,0 0 18,0 0 212,0 0-251,0 0 3,0 0 6,0 0-227,0 0 248,0 0-12,0 0-15,0 0 36,0 0-21,0 0-12,0 0 21,0 0-30,0 0 39,0 0 15,0 0 64,0 0-12,0 0 170,0 0-169,0 0-83,0 0 9,0 0-183,0 0 168,0 0 22,0 0 2,0 0-17,0 0-7,0 0-10,0 0 1,0 0-1,0 0 35,0 0-19,0 0-12,0 0 16,0 0-29,0 0 16,0 0-13,0 0 10,0 0 16,0 0-4,0 0 6,0 0-8,0 0-11,0 0-21,0 0 19,0 0 2,0 0-14,0 0 36,0 0-8,0 0 11,0 0-8,0 0 5,0 0-12,0 0-15,0 0 21,0 0-21,0 0 2,0 0 13,0 0-9,0 0-6,0 0 15,0 0 3,0 0-12,0 0 3,0 0-7,0 0-8,0 0 33,0 0-21,0 0 3,0 0 19,0 0-59,0 0 55,0 0 22,0 0-25,0 0 22,0 0-22,0 0-49,0 0 34,0 0 9,0 0-18,0 0 49,0 0-25,0 0 16,0 0-7,0 0-14,0 0-20,0 0 4,0 0 30,0 0-24,0 0 6,0 0 9,0 0-9,0 0 19,0 0-10,0 0 10,0 0-25,0 0 3,0 0 53,0 0-34,0 0 3,0 0-1,0 0-46,0 0 19,0 0 24,0 0-11,0 0 18,0 0 0,0 0-35,0 0 16,0 0 3,0 0-18,0 0 12,0 0-7,0 0-2,0 0 6,0 0 13,0 0 9,0 0-13,0 0-9,0 0 0,0 0-16,0 0-32,0 0 70,0 0-6,0 0-1,0 0 39,0 0-61,0 0 4,0 0 19,0 0-17,0 0-2,0 0 22,0 0-3,0 0-10,0 0 0,0 0-12,0 0-73,0 0 82,0 0-6,0 0 9,0 0 53,0 0-65,0 0 15,0 0-19,0 0 20,0 0 8,0 0 1,0 0-10,0 0-2,0 0-1,0 0-3,0 0 0,0 0 16,0 0-16,0 0-16,0 0 28,0 0-15,0 0 26,0 0 24,0 0 5,0 0-20,0 0 3,0 0 4,0 0-19,0 0 19,0 0-23,0 0-3,0 0-26,0 0-7,0 0 36,0 0-19,0 0-26,0 0 56,0 0-14,0 0 9,0 0 69,0 0-74,0 0-1,0 0-3,0 0-45,0 0 51,0 0-42,0 0-3,0 0 42,0 0-36,0 0 37,0 0-4,0 0-10,0 0 17,0 0-40,0 0 40,0 0-30,0 0-10,0 0 47,0 0-50,0 0 13,0 0-68,0 0 62,0 0 9,0 0 13,0 0 69,0 0-85,0 0 4,0 0-1,0 0 24,0 0 3,0 0 13,0 0-17,0 0-42,0 0 9,0 0-10,0 0 21,0 0 16,0 0 3,0 0 23,0 0-55,0 0 12,0 0-9,0 0-101,0 0 133,0 0-3,0 0 7,0 0 48,0 0-78,0 0 4,0 0-4,0 0 32,0 0-5,0 0-14,0 0 13,0 0-32,0 0 0,0 0 19,0 0-26,0 0 33,0 0-1,0 0-15,0 0 9,0 0-13,0 0 1,0 0 2,0 0 10,0 0 30,0 0-30,0 0-3,0 0 0,0 0-94,0 0 110,0 0-6,0 0 0,0 0 10,0 0-27,0 0-71,0 0 72,0 0 67,0 0-64,0 0 81,0 0-82,0 0 8,0 0-59,0 0 55,0 0 10,0 0-91,0 0 139,0 0-71,0 0 16,0 0 75,0 0-75,0 0 7,0 0-75,0 0 55,0 0 0,0 0 20,0 0 48,0 0-58,0 0 7,0 0-7,0 0-81,0 0 26,0 0 71,0 0-9,0 0 55,0 0-66,0 0-9,0 0 3,0 0 36,0 0 49,0 0-88,0 0 13,0 0-10,0 0-13,0 0 49,0 0-16,0 0-6,0 0 16,0 0-44,0 0 34,0 0-10,0 0-10,0 0 27,0 0-14,0 0-10,0 0 14,0 0 6,0 0-59,0 0 56,0 0-3,0 0-7,0 0 39,0 0-62,0 0 23,0 0-29,0 0 29,0 0-10,0 0-10,0 0 40,0 0-108,0 0 114,0 0-19,0 0-11,0 0 72,0 0-61,0 0-14,0 0 4,0 0 33,0 0-40,0 0 23,0 0-10,0 0-45,0 0 19,0 0 20,0 0 6,0 0 3,0 0 24,0 0-20,0 0-24,0 0 21,0 0-13,0 0 15,0 0-12,0 0 6,0 0 7,0 0-23,0 0 26,0 0 7,0 0 0,0 0-30,0 0 7,0 0 3,0 0-7,0 0 30,0 0-13,0 0-20,0 0-26,0 0 10,0 0 32,0 0-74,0 0 87,0 0-5,0 0-34,0 0 75,0 0-58,0 0 3,0 0-3,0 0 3,0 0-7,0 0 17,0 0-7,0 0 4,0 0 12,0 0-15,0 0-27,0 0 26,0 0-26,0 0 0,0 0 66,0 0-50,0 0 37,0 0-20,0 0-10,0 0 3,0 0-20,0 0 24,0 0-10,0 0 9,0 0-2,0 0-34,0 0 17,0 0 16,0 0-3,0 0 13,0 0-6,0 0-17,0 0 20,0 0 0,0 0-14,0 0 4,0 0-81,0 0 87,0 0-6,0 0-6,0 0 91,0 0-82,0 0 7,0 0-10,0 0 0,0 0-23,0 0 16,0 0 34,0 0-57,0 0 143,0 0-113,0 0-16,0 0 33,0 0-114,0 0 93,0 0 14,0 0-13,0 0 3,0 0-10,0 0 3,0 0 4,0 0-7,0 0 13,0 0-23,0 0 24,0 0 2,0 0 4,0 0-19,0 0-1,0 0-3,0 0 9,0 0 21,0 0-4,0 0 7,0 0-24,0 0 4,0 0 4,0 0-21,0 0 11,0 0 6,0 0-24,0 0 31,0 0-1,0 0-16,0 0 30,0 0-13,0 0-4,0 0-61,0 0 45,0 0 10,0 0-7,0 0 78,0 0-48,0 0-10,0 0 13,0 0-20,0 0-3,0 0 0,0 0 10,0 0 3,0 0-19,0 0-4,0 0-13,0 0 16,0 0 7,0 0 3,0 0-3,0 0 0,0 0-13,0 0 3,0 0 7,0 0 13,0 0 3,0 0 0,0 0-10,0 0-16,0 0 6,0 0-12,0 0-46,0 0-10,0 0 62,0 0 19,0 0 59,0 0 17,0 0-62,0 0-20,0 0 0,0 0-4,0 0 21,0 0-82,0 0 61,0 0 8,0 0-31,0 0 92,0 0-55,0 0-16,0 0 9,0 0-3,0 0-17,0 0-44,0 0 61,0 0 3,0 0 13,0 0 50,0 0-66,0 0-10,0 0 20,0 0-20,0 0 6,0 0 18,0 0-24,0 0 33,0 0-82,0 0 49,0 0 7,0 0-88,0 0 84,0 0-54,0 0 51,0 0 161,0 0-76,0 0-17,0 0-48,0 0-70,0 0 87,0 0-21,0 0-9,0 0-7,0 0-30,0 0 44,0 0 6,0 0-89,0 0 83,0 0-4,0 0-17,0 0 75,0 0-48,0 0-13,0 0 3,0 0 20,0 0-13,0 0-1,0 0-2,0 0-31,0 0 31,0 0-21,0 0 27,0 0 0,0 0-17,0 0 7,0 0-29,0 0 42,0 0-16,0 0 13,0 0 16,0 0-39,0 0 6,0 0 4,0 0 3,0 0-49,0 0 56,0 0 12,0 0-25,0 0 45,0 0-62,0 0 19,0 0 1,0 0 13,0 0 16,0 0-46,0 0 50,0 0-17,0 0-9,0 0-1,0 0-23,0 0 33,0 0-16,0 0 9,0 0 7,0 0-6,0 0-30,0 0-42,0 0 62,0 0-14,0 0 24,0 0-14,0 0 14,0 0-27,0 0 23,0 0 69,0 0-109,0 0 51,0 0-8,0 0-12,0 0 19,0 0-10,0 0-3,0 0 10,0 0 0,0 0-13,0 0 13,0 0 0,0 0-10,0 0 3,0 0-19,0 0 16,0 0-10,0 0 0,0 0 29,0 0-107,0 0 105,0 0 9,0 0-114,0 0 88,0 0-10,0 0-16,0 0 101,0 0-7,0 0-61,0 0-24,0 0-60,0 0 83,0 0-26,0 0 43,0 0 29,0 0-75,0 0 16,0 0-2,0 0 28,0 0 1,0 0 0,0 0-7,0 0-23,0 0 30,0 0-24,0 0-6,0 0 30,0 0-26,0 0 16,0 0-14,0 0 1,0 0 3,0 0-17,0 0 24,0 0-10,0 0 6,0 0-3,0 0 3,0 0 7,0 0-26,0 0 26,0 0-10,0 0-4,0 0 11,0 0-20,0 0 16,0 0-6,0 0-17,0 0 33,0 0-26,0 0 20,0 0 13,0 0-37,0 0 10,0 0-61,0 0 51,0 0 43,0 0 4,0 0 45,0 0-58,0 0-53,0 0 33,0 0-1,0 0-2,0 0-46,0 0 55,0 0-23,0 0 17,0 0 78,0 0-160,0 0 95,0 0 13,0 0-40,0 0 92,0 0-71,0 0-79,0 0 104,0 0-49,0 0-64,0 0 142,0 0-61,0 0 13,0 0 68,0 0-95,0 0-58,0 0 79,0 0 2,0 0 1,0 0 52,0 0-69,0 0 0,0 0 29,0 0-12,0 0 29,0 0-16,0 0-36,0 0 35,0 0-35,0 0 19,0 0 7,0 0-33,0 0 20,0 0-14,0 0 21,0 0 2,0 0-19,0 0 20,0 0-17,0 0 3,0 0 24,0 0-14,0 0 7,0 0-13,0 0 3,0 0-14,0 0 1,0 0 20,0 0-11,0 0-6,0 0 7,0 0 0,0 0 3,0 0 26,0 0-12,0 0-11,0 0 0,0 0 10,0 0-26,0 0 13,0 0-3,0 0-30,0 0 53,0 0-24,0 0 4,0 0-6,0 0-73,0 0 79,0 0-81,0 0 108,0 0 44,0 0-51,0 0 48,0 0-78,0 0 0,0 0-9,0 0 45,0 0-10,0 0-9,0 0-76,0 0 33,0 0-58,0 0 91,0 0 71,0 0-22,0 0 12,0 0-68,0 0-3,0 0-20,0 0 63,0 0-10,0 0 6,0 0-9,0 0-27,0 0 13,0 0-13,0 0-3,0 0 6,0 0-65,0 0 63,0 0 9,0 0 13,0 0 55,0 0-48,0 0-88,0 0 71,0 0-23,0 0 20,0 0 62,0 0-72,0 0 30,0 0-36,0 0-40,0 0 76,0 0-33,0 0 16,0 0 72,0 0-105,0 0 47,0 0-72,0 0 45,0 0 33,0 0-23,0 0 58,0 0-51,0 0-30,0 0-7,0 0 27,0 0-72,0 0 101,0 0-3,0 0-13,0 0 62,0 0-85,0 0-16,0 0 35,0 0-71,0 0 48,0 0 50,0 0-43,0 0 14,0 0 12,0 0-26,0 0-62,0 0 131,0 0-62,0 0 19,0 0 62,0 0-48,0 0 6,0 0-36,0 0 17,0 0-24,0 0-72,0 0 34,0 0 58,0 0 33,0 0 40,0 0 16,0 0-68,0 0-127,0 0 113,0 0-103,0 0 80,0 0 92,0 0-75,0 0 72,0 0-76,0 0 11,0 0-25,0 0 18,0 0-104,0 0-7,0 0 104,0 0-90,0 0 152,0 0 28,0 0-174,0 0 64,0 0 30,0 0-107,0 0 160,0 0 9,0 0-152,0 0 143,0 0-80,0 0 3,0 0 87,0 0-140,0 0-9,0 0 79,0 0-30,0 0 93,0 0-76,0 0 9,0 0 11,0 0-40,0 0 89,0 0-70,0 0 14,0 0-59,0 0 72,0 0-106,0 0-13,0 0 172,0 0-86,0 0 83,0 0 10,0 0-73,0 0-76,0 0-1,0 0 71,0 0-101,0 0 160,0 0 14,0 0-154,0 0 150,0 0-59,0 0-11,0 0 53,0 0-45,0 0-8,0 0-79,0 0 23,0 0 39,0 0 11,0 0 96,0 0-86,0 0-74,0 0-9,0 0 52,0 0 91,0 0 13,0 0-87,0 0 14,0 0-81,0 0-9,0 0 177,0 0-184,0 0 146,0 0 21,0 0-174,0 0 107,0 0-60,0 0 60,0 0 63,0 0 3,0 0-6,0 0-143,0 0 77,0 0 67,0 0-74,0 0 49,0 0-22,0 0-178,0 0 77,0 0 24,0 0 13,0 0 119,0 0-12,0 0-71,0 0 21,0 0-74,0 0-16,0 0 123,0 0-43,0 0-17,0 0 100,0 0-133,0 0-30,0 0 76,0 0-77,0 0 68,0 0 9,0 0 74,0 0-11,0 0 4,0 0-80,0 0 13,0 0-69,0 0 6,0 0 60,0 0-14,0 0 8,0 0 76,0 0 17,0 0-157,0 0 70,0 0 3,0 0-86,0 0 83,0 0 3,0 0-89,0 0 176,0 0-90,0 0 66,0 0 4,0 0-90,0 0 96,0 0-152,0 0 9,0 0 67,0 0 10,0 0 64,0 0 9,0 0-93,0 0-10,0 0-54,0 0 74,0 0-43,0 0-24,0 0 144,0 0-80,0 0 63,0 0-57,0 0-66,0 0-20,0 0 76,0 0-6,0 0 93,0 0-67,0 0-79,0 0 89,0 0-20,0 0 64,0 0-58,0 0 58,0 0-107,0 0 40,0 0 77,0 0-74,0 0 34,0 0-97,0 0 36,0 0-59,0 0 87,0 0 59,0 0-46,0 0-14,0 0-96,0 0 6,0 0 7,0 0 70,0 0 17,0 0 86,0 0-20,0 0 1,0 0-1,0 0-153,0 0 0,0 0 97,0 0-107,0 0 67,0 0 109,0 0-89,0 0 110,0 0-1,0 0-199,0 0 90,0 0-94,0 0 7,0 0 176,0 0-82,0 0-1,0 0 67,0 0-67,0 0-103,0 0 177,0 0-137,0 0 36,0 0 104,0 0-163,0 0 153,0 0-133,0 0 90,0 0 39,0 0-82,0 0 19,0 0-103,0 0 107,0 0-87,0 0 153,0 0 7,0 0-80,0 0 83,0 0-73,0 0-27,0 0 14,0 0-77,0 0 66,0 0 18,0 0-11,0 0 80,0 0-69,0 0-93,0 0 78,0 0 21,0 0-112,0 0 201,0 0-59,0 0-43,0 0 96,0 0-173,0 0 26,0 0-22,0 0-10,0 0 169,0 0-49,0 0 32,0 0 54,0 0-226,0 0 102,0 0 8,0 0-35,0 0 110,0 0-171,0 0 72,0 0-7,0 0 44,0 0 49,0 0-70,0 0 17,0 0-19,0 0-67,0 0 17,0 0 50,0 0-80,0 0 168,0 0-6,0 0-59,0 0-27,0 0 0,0 0-69,0 0 52,0 0 31,0 0 12,0 0 57,0 0-36,0 0-37,0 0 3,0 0-3,0 0-37,0 0 103,0 0-93,0 0 27,0 0-66,0 0-6,0 0-4,0 0 83,0 0 0,0 0 75,0 0 10,0 0-102,0 0 93,0 0-87,0 0-78,0 0 102,0 0-122,0 0 105,0 0 66,0 0-112,0 0 89,0 0-76,0 0-6,0 0-7,0 0 14,0 0-21,0 0-31,0 0-12,0 0 12,0 0-21,0 0 186,0 0-260,0 0-56,0 0 241,0 0-476,0 0 301,0 0 14,0 0-355,0 0 380,0 0-139,0 0 103,0 0-2,0 0-106</inkml:trace>
</inkml:ink>
</file>

<file path=ppt/ink/ink1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8:29.21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342 199 1284,'0'0'-17,"0"-24"-71,0 24 110,0 0-81,0 0 127,0 0 78,0 0-74,0-26 18,0 26-20,0 0 28,0 0-35,25 0 35,-25 0-61,0 0-14,0 0 35,0 0 109,0 0-20,0 0 97,0 0-4,0 0-48,0 0 50,0 0-104,-25 0 11,25-25-5,0 25-21,0 0-77,0 0-26,0 0 96,0 0-106,0 0 88,0 0-14,0 0-132,0 0 96,0 0-34,0 0 3,0 0 7,0 0-41,0 0 20,0 0-24,0 0-6,0 0 24,0 0-32,0 25 42,0-25-7,0 0 73,0 0-63,0 0-34,0 0 143,0 0-189,0 26 77,0-26 17,0 0-132,25 24 112,-25-24-1,0 25 4,0 0 10,0 0-21,0-25 1,0 25 10,0 0-28,25 0 32,-25-25-1,0 25-41,0 0 7,0-25-34,0 24-13,24-24 64,-24 0-93,0 25 63,0-25-66,0 0-107,0 0 40,0 26-163,0-26 17,0 0 4,0 0 78,0 0 56,0 0 52,0 0-136,0 0-13</inkml:trace>
  <inkml:trace contextRef="#ctx0" brushRef="#br0" timeOffset="406">466 199 1176,'0'-24'46,"25"24"112,-25 0 25,0-26 24,0 26 292,0 0-190,0 0 5,0 0 35,0-25-281,0 25 148,0 0-100,0 0 64,0 0-123,0 0-64,0 0 201,0 0-235,0 0 85,0 0 7,0 0-12,0 0-12,0 0-23,0 0-8,0 0-131,0 0 221,0 25-89,0-25 3,0 0 10,0 0-103,25 0 110,-25 26 97,0-26-114,0 24 28,0-24-25,25 25-104,-25 0 125,0 0-34,0 0 13,25-25 4,-25 25-20,0 0 30,24 0-17,-24 0-7,0-25 27,0 24-30,25-24 13,-25 25-6,0-25-17,0 26-11,0-26-24,25 0 4,-25 0-23,0 24 81,0-24-61,0 0 0,0 0 21,25 0-71,-25 0 78,0 0 0,0 0-11,0-24 63,0 24-3,0 0-68,25 0 88,-25-26-125,0 26-3,0-25 75,24 25-65,-24 0 71,0-24 11,24 24 74,-24-25-18,0 25 19,0 0-10,0-25-151,25 25 11,-25 0 75,0 0 33,0-25 8,0 25 68,0 0-39,0 0-97,0 0 87,0 0-37,0 0-50,0 0 87,0 0-17,0 0-22,0 0-8,0 0-24,0 0-6,0 0 7,0 25-11,0-25 21,0 0 6,0 0-2,0 0 13,0 0 0,0 25-11,0-25-13,25 0-3,-25 25-7,0-25 23,0 0 5,0 24 9,25-24-10,-25 0-13,0 25 13,25-25-7,-25 0 18,25 26-7,0-26-8,-25 0 1,24 0-14,-24 24 14,25-24 0,-25 0 0,25 0 0,0 0 0,-25 0-14,25 0-3,-25-24 13,25 24-24,-25 0 11,25-26 6,-25 26-6,24 0 10,-24-25-11,25 25 1,-25-24 3,0-1-11,0 25 11,0-25 7,0 0-28,0 25 21,0-25 7,0 25-7,0-25 18,-25 25 10,25-25 0,0 25 3,-24 0 15,24 0-11,0 0 0,-25 0 11,25 0 26,-25 0 14,25 0-7,0 0-10,-25 0-62,25 0-11,0 0 8,-25 0-15,25 0 11,0 25-4,0-25-17,0 0 28,0 0 73,0 0-87,0 25 18,0-25-29,0 25-55,0-25 87,0 25-25,25 0 11,-25-25-3,0 25 6,25-25 8,-25 24-3,0-24-5,25 0-10,-25 25 0,25-25-1,-25 0-2,24 0-5,-24 26-10,0-26 7,25 0-11,-25 0-11,25 0 11,-25 0-10,0 0 7,25 0 7,-25 0 11,0-26-25,0 26 4,25 0 3,-25 0 0,0-25 8,25 25 6,-25 0 8,0-24-8,25 24 25,-25-25-3,0 25-8,0-25 18,25 25-28,-25-25 11,0 25 6,0-25-10,24 25 28,-24 0-3,0 0 10,0-25-4,0 25 1,0 0-8,25 0-6,-25 0-11,0-25 7,0 25 0,0 0-35,0 0 25,0 0-8,0 0-7,0 0 29,0 25-18,0-25 7,0 0 17,25 0-13,-25 0 21,0 25-25,0-25-11,0 0 11,25 25-11,-25-25 18,0 0 15,0 25-12,0-25-10,25 25 14,-25-25-21,0 0 11,0 0 0,0 25-22,0-25 25,25 0 3,-25 0 4,0 0-6,0 24-1,25-24 4,-25 0-22,0 0 22,0-24-8,24 24-21,-24 0 18,25 0-17,-25-25-19,25 25 11,-25-25-3,25 25-3,-25-25-1,25 0 4,-25 25 7,0-25 4,25 0 3,-25 25 17,0-25-6,0 25 38,25-25 14,-25 25 7,0 0 29,0 0-21,0-24 36,0 24-24,0 0-26,-25 0 12,25 0-48,0 0 1,0 0 7,0 0-19,-25 0 45,25 24 15,0-24 11,-25 0 0,25 0-52,0 0-3,-25 25-27,25-25 8,0 0 15,-25 0-34,25 0 38,0 25-19,0-25-4,0 0 27,0 0-38,0 25 19,0-25 29,0 0-25,0 0-8,25 25 0,-25-25-23,0 0 27,25 0 7,-25 0-18,25 0-8,-25 0-23,25 0-10,-25 0-8,25 0-10,-1-25-22,1 25 4,-25 0-11,25-25-2,0 25 1,-25-25 18,25 0-24,-25 25 0,25-24 25,-25 24-23,25-26 65,-25 1 18,0 1 3,24 24 25,-24-25 13,0 0 31,0 25 29,0-25 31,0 25-6,0 0-3,0-25 85,0 25-72,0 0-10,-24 0-3,24 0-95,0 0 198,0 0-78,0 0 6,-25 0-4,25 0-149,0 0 59,0 0-35,0 0-8,0 0 15,0 0 92,0 0-95,0 0-5,0 0-24,0 0-92,0 0 74,0 0 9,0 0 10,0 0 16,0 0 8,0 25-1,0-25 9,0 0-24,25 25 12,-25-25 0,0 25-4,0 0 11,0-1-11,0-24 12,24 25-4,-24 1-20,0-2 36,0 26-36,25-25-7,-25 0 34,0 0-31,25 0 24,-25 0-4,25 0-4,-25-1-4,0 1 4,25 1-27,-25-2-76,0 1 11,25 0-19,-25-25-6,0 25 46,25 0-33,-25-25-25,0 25-13,0-25-30,0 0-3,0 25-42,0-25-7,0 0 24,0 0-53,0 0 202,0 0-306,0 0-79,-25 0-25,25 0-353</inkml:trace>
  <inkml:trace contextRef="#ctx0" brushRef="#br0" timeOffset="2012">1658 548 1910,'0'0'11,"0"0"82,0 0 118,0 0 47,0 0-9,0 0-38,0 0-111,0 0-46,0 0 38,0 0-86,0 0 85,25-25-37,-25 25-15,0-25 55,25 25-71,0-24 82,-25 24-19,25-26 17,-25 1-9,25 25-50,-1-24 10,1-1 91,-25 25-128,25-25 0,0 0-21,0 25-100,0-25 104,-25 0 10,25 25 1,-1-25-18,-24 25 3,25 0-3,-25-25 4,25 25-7,-25 0 6,0 0-2,0 0-11,25 0 13,-25 0 8,0 0 26,0 0 32,0 0 10,0 0 1,0 25-11,0-25 5,0 0-29,0 25 1,0-25 10,0 25-17,0 0 10,0-25 1,0 25-18,0 0-14,0-25-4,0 25 7,0-1-25,25-24-3,-25 25 36,0-25-22,0 26 25,0-26 18,25 0-32,-25 24-4,0-24-11,25 0 4,-25 0 4,0 0-1,24 0 8,-24 0 4,0 0-33,0 0 0,25 0-25,-25 0-47,0 0 9,0-24 14,0 24 3,25 0 22,-25-26-7,0 26-6,0-25 9,0 1 26,0 24 23,0-25 11,0 25 14,0-25-4,0 25 18,0 0 7,0-25 14,-25 25-7,25 0 11,0 0-21,0 0-28,0 0 25,0 0-54,0 0 18,0-25-14,0 25-21,0 0 38,0 0-17,25 0 21,-25 0-14,0 0-3,0 0-1,0 0 1,25 0 17,-25 0-25,0 0 15,0 0-4,25 0-22,-25 0 29,0 0-7,25 0 4,-25 25 21,0-25-32,25 0 7,-25 0 7,0 0-7,24 25 7,-24-25 0,0 0-14,0 0-4,25 25 8,-25-25-4,0 0-22,0 25-6,0-25-8,0 0 1,0 0 10,0 24 15,0-24 6,0 0-10,-25 0 35,25 25-38,0-25 27,0 0-6,0 0-1,0 0 15,-24 0-50,24 0 15,0 0-29,0 0 22,0-25 14,0 25-11,0 0 25,0-24-21,0 24 24,0-25 10,0 25-14,0-25 4,24 0-7,-24 25-3,25-25 0,-25 0-4,25 25 14,0-25-14,0 0-23,-25 25-61,25-25-76,0 1-54,-1 24-11,1-26-112,0 26-55,-25 0-41,25 0-65,0-25 237</inkml:trace>
  <inkml:trace contextRef="#ctx0" brushRef="#br0" timeOffset="2792">2653 423 2366,'0'0'128,"0"0"37,0 0 195,0-24-143,0 24-126,24 0 71,-24-25-265,24 25 142,-24-25 13,0 0-92,25 25 56,-25-25 30,25 25 3,-25-25-16,0 25 33,0 0 10,0-25 11,25 25 31,-25 0 4,0 0-5,0-25-3,0 25-6,0 0 8,0 0-17,0 0-17,-25 0-3,25 0-36,0 0-14,0 25 0,0-25-25,0 0 25,-25 0 15,25 25 7,0-25 22,-25 25-6,25-25-12,-24 25-14,24-25 130,0 25-144,0-25-9,-24 25-21,24-25-150,0 25 157,0-25 3,0 24 16,0-24 3,24 0-37,-24 25 11,0-25 3,24 0 16,1 0-4,0 0-22,0 0-42,0 0-48,-1 0 8,1 0-18,25 0-27,-25 0-70,0-25-100,25 25 113,-26 0-394,1-24-29,25 24-89</inkml:trace>
  <inkml:trace contextRef="#ctx0" brushRef="#br0" timeOffset="3931">19 299 425,'0'0'25,"0"-25"44,0 25 23,0 0 147,-25 0-35,25 0-9,0 0-24,0 0-101,0 0 33,0 0-25,0 0 24,0-25-91,0 25 43,0 0 27,0 0-3,0 0 11,0 0 186,0 0-234,0 0 3,0 0 39,0 0-222,0 0 285,0 0-15,0 0 9,0 0 18,0 0-22,0 0-73,0 0 205,0 0-148,0 0-127,0 0 221,0 0-321,0 0 94,0 0-3,0 0-166,0 0 202,0 0-56,0 0 84,0 0 87,25 0-145,-25 0 72,25 0-29,-25 0-69,24 0 76,1 0-4,0-25 14,0 25-10,0 0-30,0 0-10,0-25-6,-1 25 6,1 0 123,-25 0-120,25 0-3,0-24-7,-25 24-126,25 0 133,-25 0-13,25 0 9,-25 0 110,0 0-110,25 0 18,-25 0-8,0 0 1,0 0-14,24 0-9,-24 0-14,0 0-125,0 0 118,0 0 70,0 0-66,0 0 76,0 0-33,0 0-56,0 0-39,0 0 3,25 0-29,-25 0-41,0 0 79,0 0-216,0 0 2,0 0 197,0 0-338,25-26 323,0 26-285,-25 0-122</inkml:trace>
</inkml:ink>
</file>

<file path=ppt/ink/ink1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8:34.28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48 745 1853,'-24'0'46,"24"0"67,0 0 222,0 0-72,0 0 6,0 0-18,0 0-219,-25 0 85,25 0-94,0 0 152,0 0-110,0 0 3,0 0-29,0 0-93,0 0 54,0 0 3,0 0 89,0 0-52,0 0 74,0 0-13,0 0-10,25 0-57,-25 0-37,0-25 13,0 25-20,0-24-4,0 24 28,24-26-35,-24 26 35,0-25 10,25 1-10,-25-1 13,0 0-13,25 0 13,-25 25-6,0-25 17,25 0 14,-25 1-7,0-1 15,0 25 17,25-25 4,-25 25-14,0-25 37,0 25-21,0 0-7,0 0-15,0 0-53,0 0-15,0 0-4,0 0 4,0 0 7,0 0 7,0 0-22,0 0 8,0 0 14,0 0-7,-25 0 7,25 25 7,0-25 56,0 25-66,0-25 4,0 25-23,0-1-44,0-24 63,0 25 7,0 0 14,0 0-18,25-25-3,-25 25-8,24-25 8,-24 25-4,25-25-4,-25 0-25,25 24 4,0-24-40,-1 0-8,1-24 5,0 24-50,-25-25 40,25 25-21,0-25-6,-1 0 22,1 0-10,-25 0 21,25 1 14,0-1 3,-25 0 8,25-25 33,-25 25-6,0-24 30,24 24 55,-24-25 24,0 25 73,0 1 22,0-26-19,0 25-15,0 25-28,-24-25 9,24 0-6,0 25 4,0-24-25,-25 24-21,25 0 0,0-25-30,-25 25 16,25 0-34,0 0-35,0 0 11,0 0-38,0 0 8,-25 0 19,25 0-30,0 0 15,0 0 15,0 0-8,0 25 16,25-25-12,-25 24 0,0 1-8,0-25 16,0 25 23,25 0-19,-25 0 7,0 24-15,25-24-8,-25 0 27,24 0-19,-24 0 8,0 0-4,25-1-27,-25 1-4,25 0-45,-25 0-30,25 0-33,-25-25-28,0 25-45,24-1-28,-24-24-29,0 25-59,0-25-39,24 25-88,-24-25-12,0 25-16,0-25 37</inkml:trace>
  <inkml:trace contextRef="#ctx0" brushRef="#br0" timeOffset="671">470 496 2014,'0'0'115,"-25"25"-36,25-25 45,0 0 117,0 0-122,0 0 12,0 0 20,0 0-19,0 0-34,25-25 39,-25 25-54,25 0-66,-25 0 41,24-24 4,-24 24-13,25 0-35,0-25 19,0 25-33,-1-25-4,0 25 24,1-25 41,-25 25-114,25-25-51,0 25-70,-1 0-241,-24-25 79,0 25-50,25 0-213</inkml:trace>
  <inkml:trace contextRef="#ctx0" brushRef="#br0" timeOffset="952">73 149 3231,'0'0'134,"0"0"-70,0 0 31,-25-25 25,25 25-127,0 0 87,-24-25-4,24 25-22,0 0 20,0 0-13,0-25-24,0 25 0,-25 0-23,25 0-21,0 0-13,0 0-34,0 0-47,0 0 0,0 0-42,0 0 198,0 0-245,0 0 10,0 0-128,0 0-277,25 0 285,-25 0-49,0 25-110</inkml:trace>
</inkml:ink>
</file>

<file path=ppt/ink/ink1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8:35.76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199 196 2414,'0'0'72,"0"0"98,0 0 40,0-24 53,0 24-31,0 0-168,0 0 203,0 0-211,-25 0-26,25-25 215,0 25-334,0 0 179,-25 0 5,25 0-133,0 0 89,0 0-21,-25 0-9,25 0 0,0 0 10,0 25 124,-24-25-92,24 0-3,-25 24-1,25-24-134,-25 25 68,25-25 11,0 24-8,-25-24-3,25 24 28,-25 1-17,25-25-4,0 25 14,0-25-28,0 24 3,0 1 8,0-25 3,0 24 14,0 1-7,25-25 10,-25 24-20,25-24-4,-25 25 21,25-25-46,0 24-3,-1-24-7,1 0-24,0 25 6,0-25 12,0 0 6,0 0-10,-1 0 25,1 0 20,0-25-24,0 25 24,0 0-10,-1 0-3,1-24 23,0 24-6,0-25 6,-25 25 7,25 0-3,-1-24-10,-24 24 9,25-25 5,-25 25 27,25-24 52,-25 24 17,0 0-5,0-25-11,0 25-28,0-24-16,0 24-1,0 0 15,0 0-4,0-25-13,0 25-1,0 0-14,-25 0-14,25 0 7,0 0 0,0 0-8,-25 0 12,25 0-19,0 0-3,-24 0 3,24 0-14,-25 0 22,25 0-15,-25 0-4,25 25-3,0-25-5,-25 0 16,25 0-8,0 24 1,0-24-1,0 0-40,0 25-7,0-25 4,0 24-43,0-24 11,0 0 4,0 25-3,25-25 4,-25 0-27,0 24 14,0-24-17,25 0 14,-25 25 39,0-25-37,25 0 27,-25 0 1,0 0 16,24 0 17,-24 0 4,0 0 26,0 0-16,25 0 26,-25 0-16,0 0-10,0 0 19,0-25-16,0 25 20,0 0 10,25 0 4,-25-24 46,0 24-6,0 0 17,0-25 7,0 25-29,0 0 9,0 0-12,0-24-11,25 24-10,-25 0-11,0 0-10,0-25 7,25 25-3,-25 0-1,0 0 4,24-24-31,-24 24 3,25 0 7,-25 0-7,0 0 7,25-25 3,-25 25-17,25 0 7,-25 0 0,0 0 0,25 0 0,-25 25-7,0-25 21,24 0-17,-24 0 13,0 24 1,0-24-8,0 0 11,25 25-10,-25-25-25,0 24-21,0-24-24,0 25 7,0-25 105,0 24-104,0-24 7,0 25-53,0-25-76,0 24 81,0-24-16,0 0 92,0 0-74,0 0 227,0 25-148,0-25-43,0 0 245,0 0-200,0 0-9,0-25 54,0 25-161,0 0-9,0-24 186,25 24-34,-25-25-75,0 1 52,0 24 110,0-25-71,0 25 99,0-24-12,0 24-67,25-25 100,-25 25-13,0 0 5,0-24-40,0 24-13,0 0-10,0-25-13,0 25 17,0 0-34,0 0-25,0 0-14,25 0-21,-25 0 3,0 0-3,0 0 25,0 0-4,0 0 0,0 0 10,0 0-17,0 0 21,0 25-14,0-25 11,24 0-11,-24 0-11,0 24 22,25-24-4,-25 25-14,0-25-7,0 0-46,25 24-23,-25-24-3,0 0-18,0 0 6,25 25 98,-25-25-91,0 0-5,0 0 122,0 0-196,0 0 204,0 0-60,0 24-8,0-24 37,0 0-105,0 0 83,0-24-14,0 24 7,0 0 13,0 0 19,0-25-68,0 25 164,0 0 53,0 0-66,0-24 30,0 24-28,0 0-40,0 0 64,0 0-19,0-25-48,0 25 4,25 0-10,-25 0-10,0 0-8,0 0-27,0 0 6,0 0 8,0 0-22,0 0 15,0 0-15,0 0 8,24 0-11,-24 0 17,0 0 11,0 0-21,25 0 14,-25 25-14,0-25-3,0 0 17,0 0-25,25 24-24,-25-24-27,0 0-58,0 25-19,0-25-28,0 0 37,0 0-47,0 24-122,0-24 4,0 0-146,0 0-42,0 0 137</inkml:trace>
  <inkml:trace contextRef="#ctx0" brushRef="#br0" timeOffset="1264">1067 98 4396,'0'0'-138,"0"-25"59,0 25 20,0 0 31,0 0 179,0 0-33,0-24 5,0 24 1,0 0-9,0 0-26,0 0-20,0 0-37,0 0-14,0-24-14,24 24-11,-24 0 10,0 0-39,0 0 25,0 0 15,0 0-19,0 0 37,0 24-15,0-24 67,0 0-67,0 24-10,0-24 3,25 0-85,-25 25 52,0-1-31,0-24-37,0 25-23,0-25-21,0 25-69,24-25-51,-24 24-9,0-24-157,0 25-14,0-25 37,0 24-50,0-24-114</inkml:trace>
  <inkml:trace contextRef="#ctx0" brushRef="#br0" timeOffset="1560">1413 49 3424,'25'0'3,"-25"-24"261,0 24-158,0 0 47,0 0 27,0-25-232,0 25 172,0 0-30,0 0-45,0 0-17,0 0-7,0 0-32,0 0 25,0 0-21,0 0 0,0 0 39,0 25-4,0-25 46,0 0 0,0 0-10,0 24 18,0-24-20,0 24-1,0 1-21,0-25-18,0 24-15,0 1-18,0 0 25,0-1-10,0 1-15,0-1 26,0 0-23,0 1 5,0 0 13,0-1-13,0 1 6,25-1 1,-25 1-22,0-25-4,25 24-57,-25 1-21,24-25 14,-24 24-46,0-24 13,25 0-13,-25 25-33,25-25 6,-25 0-48,25 0-13,-25 0 31,25 0-164,-25 0 3,24-25 17,-24 25-83,25 0-20</inkml:trace>
  <inkml:trace contextRef="#ctx0" brushRef="#br0" timeOffset="1919">1339 294 1841,'0'0'-74,"-25"0"32,25 0 28,-25 0 104,25 0 93,0 0 6,0 0-55,0 0-93,0 0 1,0 0-30,0 0 45,0 0 80,0 0 100,0 0-76,0 0 19,0 0-88,25 0-101,-25 0 102,25 0-12,-25 0 21,25 0-14,-25 0 1,24 0-29,1 0-27,0 0 14,-25-25-23,25 25-21,0 0 0,-1 0 1,1 0-31,0 0-7,0-24-45,0 24-73,-1 0 5,1 0-145,-25 0-39,25-24-39,0 24-133,0 0 141</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19:01.83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48 422 445,'0'0'22,"0"0"19,0 0 188,0 0-152,0 0 19,0 0-31,0 0-168,0 0 161,0 0-34,0 0 32,0 0 5,0 0 117,0 0-106,0 0 99,0 0-144,0 0 48,0 0-29,0 0 9,0 0 33,0 0-85,0 0 42,0 0-114,0 0 198,0 0-79,0 0 4,0 0-20,0-25 16,0 25-117,0 0 181,0 0-88,0 0-94,0 0 189,25 0-166,-25 0 97,0 0-46,0 0-6,0 0-6,0 0 15,0 0 6,0 0-56,0 0 82,0 0 6,0 0 58,0-25-67,0 25 1,0 0-42,0 0-48,25 0 69,-25 0-27,0 0 21,0 0-15,0 0 0,0 0 45,0 0-36,0-25-3,0 25-18,0 0-54,0 0 105,0 0 6,0 0-30,0 0 6,0 0-87,0 0 30,0 0 30,0 0 88,0 0-71,25 25 41,-25-25-55,0 0-85,0 0 139,0 0-111,0 0 45,25 0 21,-25 0 21,0 0-12,0 0 57,25 25-74,-25-25-56,0 0 55,0 0 0,24 25 209,-24-25-191,0 24 18,0-24-58,0 0-108,0 25 209,0-25-70,0 25 27,0 0-39,0-25-15,0 25 194,0-25-27,0 25 9,0-25-81,0 25-65,0 0-56,-24-25 9,24 25 50,0-25 20,-25 24-16,25-24-19,0 25 9,-25-25 7,25 25-1,0-25 57,0 0 27,-25 25-113,25-25 97,0 0-55,0 0-25,-25 0-6,25 0-87,0 0 4,-25 0-4,25 0-11,0 0 151,0 0 13,-24 0 150,24 0-28,0-25-154,0 25-15,-25 0-179,25 0 75,0-25 156,0 25-94,0 0 35,0 0 3,0 0-77,0 0 97,0 0-51,0 0-110,0 0-17,0 0 8,0 0 54,0 0 124,0 0 187,0 0-221,25 0 3,-25 0-34,0 0-190,0 0 429,0 0-201,24 0-32,-24 0 10,25 0-131,-25 0 258,25 0 101,-25 0-170,0 0-90,25 0 102,-25 0-90,0 25 19,25-25-41,-25 0-129,25 0-131,-25 0 122,24 0 66,-24 25-45,25-25 94,-25 0 6,0 0-110,0 0-267</inkml:trace>
  <inkml:trace contextRef="#ctx0" brushRef="#br0" timeOffset="842">396 546 2142,'0'0'256,"0"0"-149,0-25 162,0 25 58,0 0-220,0 0 291,0 0-255,0 0 55,0 0-148,0 0-139,0 0-16,25 0-122,-25 0 106,0 0-4,0 0 119,0 0-7,0 0 117,0 0 11,0 0-20,0 0-20,0 25-173,0-25 68,0 0 10,25 25 50,-25-25 64,0 25 52,0-25-35,0 25-121,0-25 7,0 25-215,0-25 117,0 24 42,24-24 76,-24 25 75,0-25-89,0 0 56,0 0-161,0 0 96,0 25 131,0-25-112,0 0 160,0 0-335,0 0-68,0-25 75,0 25-91,-24 0 131,24 0-57,0-25 42,0 25-6,0-24 302,0 24-208,0-25 63,-25 25-42,25-25-166,0 0 199,0 25-60,0-25 57,0 0-21,0 25 211,0-25-193,0 25 21,0-25 249,0 25-311,0-25 231,0 25 14,0 0-239,0 0 39,0-24 51,0 24-2,0 0-7,0 0 75,0 0 31,0 0-250,0 0 139,0 0-116,0-25-12,0 25 188,25 0-137,-25 0 37,0 0 6,0 0-82,0 0 69,0-25 79,0 25-85,0 0 6,24 0 0,-24 0 98,0 0-214,0 0 103,0 0 97,0 0-277,0 0 187,25 0 59,-25 0-246,0 25 275,0-25-92,25 0 43,-25 25 79,0-25-106,25 0 218,-25 24-342,0-24 131,0 25-16,25-25-89,-25 25 196,0 0-100,25-25-4,-25 25 127,0-25-200,0 25-48,0-25 141,24 25-246,-24 0 204,0-25 9,0 25-298,0-25 42,0 0 25,0 24-113,0-24 221,0 0-15,0 25-20,0-25-72,25 0-121,-25 0 166</inkml:trace>
  <inkml:trace contextRef="#ctx0" brushRef="#br0" timeOffset="1513">470 646 1671,'0'0'14,"0"0"6,0 0 42,0 0-10,0 0-10,0-25-42,0 25-37,0 0 68,0 0 22,0-25 42,0 25 0,25 0-60,-25 0-26,0 0-12,0-25 0,25 25-101,-25 0-53,0 0 46,25-25-29,-25 25-102,0 0-53</inkml:trace>
  <inkml:trace contextRef="#ctx0" brushRef="#br0" timeOffset="1821">792 621 2142,'0'0'-58,"0"0"81,0 0-17,0 0 29,0 0 155,0 0-140,0 0 207,0 0-188,0-25-111,0 25 57,0 0-171,0 0 372,0 0-179,0 0-22,25 0-3,-25 0-216,0 0 183,0 0 45,0 0-24,25-25 3,-25 25 27,0 0-36,25 0 163,-25-25-4,0 25-48,24 0-25,-24-25-236,25 25 105,-25-25-8,25 25 135,-25 0 61,0-25-168,0 25 103,0 0-72,0-25 19,0 25 76,0 0-60,0 0-95,0-24 137,0 24-118,0 0 96,0 0 228,0 0-326,0 0 206,0 0-107,0 0-147,0 0 189,0 0-193,-25 0-10,25 0 16,0 0 76,-25 0-7,25 0 30,0 0 66,-24 0-152,24 24 105,0-24-19,-25 0-105,25 25 88,0-25 195,0 0 2,0 25 24,-25-25-230,25 25-99,-25-25 16,25 25-98,0-25 407,0 25-227,0 0 102,0-25-92,0 25-13,0-25 155,0 25-223,0-25 187,0 24-197,0-24-21,0 0 37,25 25 62,-25-25-65,0 0 6,0 0 182,25 0-182,-25 0 191,0 0-3,25 0-225,-25 25 218,0-25-112,24 0-144,-24 0 256,0 0-223,25-25-187,-25 25 125,25 0-132,-25 0 15,25-25 196,-25 25-17,25 0-86,-25 0 73,25 0-349</inkml:trace>
  <inkml:trace contextRef="#ctx0" brushRef="#br0" timeOffset="2512">941 297 2177,'-25'0'35,"25"0"-26,0 0 74,0 0 40,0 0 222,0 0-9,0 25-130,0-25 65,0 0-359,0 0 124,0 0 99,0 0-128,0 0 95,0 0-99,0 0 55,0 0-72,0 0 17,0 0-19,0 0-203,0 0 206,0 0-7,0 0 37,0-25-1,0 25 4,0 0-124,25 0 15,-25 0 96,0 0-122,25 0 115,-25 0 79,0 0 19,25-24-102,-25 24 139,25 0-230,-25 0 62,24 0 141,-24 0-122,0 0 5,25-25 52,-25 25-16,0 0-44,25 0 243,-25 0-138,0 0-229,0 0 138,0 0-129,0 0-67,25 0 270,-25 0-84,0 0 124,0 0-10,0 0-75,0 0 88,0 0-354,0 0 148,0 0 40,0 0-143,0 0 192,0 0-225,0 0-54,0 0 41,0 0-9,0 0-30,0 0 63,0 0-285</inkml:trace>
  <inkml:trace contextRef="#ctx0" brushRef="#br0" timeOffset="10594">1860 248 1979,'-25'0'17,"25"0"83,0 0-59,0 0 50,-25-26 54,25 26-105,0 0 67,0 0 14,0 0 45,0 0 18,0 0 26,0 0-65,-25 0 17,25 0-104,0 0-12,0 0-13,0 0-239,0 0 196,0 0 6,0 26-99,-25-26 197,25 0-101,0 25-112,0-25 212,0 24-93,-24-24 4,24 25 191,0 0-198,0 0-13,0-25 12,-25 25-69,25 0 47,0-1-51,0 1 77,0-25-33,0 25-37,0 0 144,0-25-52,0 25-9,0-25 77,0 25-186,0-25 126,0 0-248,25 0 1,-25 0 274,0 0-298,0 0 171,24 0 1,-24 0-209,25 0 122,-25 0 92,25-25 70,-25 25-44,25-25 44,-25 25 29,25 0-38,-25-25 76,25 25-20,-25-25-88,24 25-48,-24 0 25,0 0 73,0-25-1,0 25 36,0 0 14,0 0-66,0 0 49,0 0-6,0 0-14,0 0-27,0 0 57,0 0-54,0 0 3,0 0 36,0 25-39,0-25 57,0 0-18,0 0-26,0 0-38,0 25 10,0-25 49,25 25-34,-25-25 61,0 0-52,0 25-48,0-25 36,0 0-10,25 25 7,-25-25-3,0 0 9,0 0-42,25 25 27,-25-25 51,0 0 198,0 0-225,25 0-3,-25 0-27,0 0-219,24 0 349,-24 0 9,0 0-130,0 0 133,25-25-239,-25 25 121,0 0 125,0 0-119,25 0 112,-25 0-127,0-25-3,0 25 0,0 0-4,0 0 10,0 0-6,0 0 103,0 0-72,0 0-6,0-25-16,0 25-159,-25 0 115,25 0 28,0 0 110,0 0-25,0-25-28,-25 25-31,25 0 83,0 0-42,0 0-15,-24-25 19,24 25-251,0 0 225,0 0 127,0 0-123,0 0-17,-25 0 21,25 0-156,0-25 246,0 25-59,0 0-191,0 0 104,0 0-125,0 0 309,0-24-184,25 24 179,-25-25-160,24 25-161,-24 0 164,25-25-159,-25 25 130,25-25-67,-25 25 307,25-25-240,-25 25 13,25-25 1,-25 25-141,0-24 86,0 24 237,0 0-86,25-25-70,-25 25-11,0 0-243,0 0 289,0 0 1,0 0 2,0 0 101,0 0-231,0 0 193,0 0-131,0 0-79,0 0 82,0 0-108,0 0 202,0 0-2,0 25-82,0-25-104,-25 0 101,25 0-7,0 0 98,0 24-85,0-24-91,0 0-16,0 0 88,0 0 221,0 25-120,0-25 144,0 0-304,0 0-46,0 0 91,25 25-101,-25-25 216,0 0-176,0 0 107,24 0-29,-24 0 128,0 0 97,0 0-196,25 0 84,-25 0-221,0 25-107,25-25 127,-25 0 11,0 0 87,25 0 133,-25 0-133,0 0-85,25 0 0,-25 0 179,0 0 30,0 25-40,25-25 23,-25 0-315,0 0 197,24 0 4,-24 0 10,0 0 0,0 25-19,0-25-53,0 0 69,0 0 140,0 0-110,0 24-14,0-24-89,0 0-19,0 0 52,0 25 79,0-25-17,0 0 107,-24 0-60,24 25 7,0-25-54,0 0-128,-25 0 119,25 25-44,0-25-4,-25 0-30,25 0-278,0 0 9,-25 0-6,25 0-175,0 0 24</inkml:trace>
  <inkml:trace contextRef="#ctx0" brushRef="#br0" timeOffset="12284">2431 222 1762,'0'0'22,"0"0"24,0 0 46,0 0 26,0 0 142,0 0-107,0 0-27,0 0 44,0 0-72,0 0 73,0 0-18,0 0-68,0 0 13,0 0-130,0 0 13,0 0 127,0 0-229,0 0 173,0 0-36,0 26-130,0-26 110,0 0-34,0 25 48,0-1-4,0-24 134,0 0-105,0 25-28,0-25-14,24 25-104,-24-25 76,0 0-137,0 25-12,0-25-24,25 0 8,-25 0 134,0 0-3,0 25-5,0-25 9,25 0-2,-25 0 17,0 0 6,0-25 94,25 25-32,-25 0 32,0 0-7,0 0-69,25-25 29,-25 25-12,0 0 15,0 0-93,0-25 12,0 25 98,0 0 1,0 0 98,0-25-53,0 25-80,0 0 8,0 0 3,0 0 62,0 0 43,0-24 0,0 24-81,0 0-42,0 0-54,0 0-4,0 0 52,0 0 93,0 0-66,0 0-21,25 0 87,-25 0-129,0 0 52,0 0 92,0 0-81,24 0 63,-24 0 0,0 24-81,0-24-57,25 0 32,-25 0-14,0 0 15,25 0 48,-25 0 0,0 25-18,0-25 9,0 0 12,0 0-42,25 0 60,-25 0 33,0 0-54,0 0 15,0 0 19,0 0 34,0 0 180,0 0-16,0 0-104,0 0-80,0 0-118,0-25 83,0 25 72,0 0 30,0 0-92,0-24 61,0 24-33,0 0-53,-25-25 125,25 25-225,0-26 4,0 26 132,0 0-46,0 0 10,-25-24 2,25 24-15,0 0-103,0 0 205,0-25-102,0 25 2,0 0 4,-25 0-113,25 0 120,0-25-106,0 25 191,0 0-40,0 0-35,0 0-105,0 0-52,0 0 10,0 0-86,0 0 40,0 0-58,0 0-140,0 0 150,0 0-143,0 0-60,0 0 75</inkml:trace>
  <inkml:trace contextRef="#ctx0" brushRef="#br0" timeOffset="13032">2926 24 1750,'0'0'77,"0"0"6,0 0 250,0 0-119,0 0 53,0 0 62,0 0-320,0 0 241,0-25 8,0 25-186,0 0 84,0 0-218,0 0-141,0 0 121,0 0 177,0 0-23,0 0 19,0 0-32,0 25-177,0-25 125,0 0-7,25 0 6,-25 0-2,0 0 2,0 25-107,0-25 229,0 24-226,0-24-9,0 25 323,0 0-347,25-25 140,-25 25 1,0 0-155,0 0 149,0-1 87,0-24 115,0 26-284,25-1 6,-25-25 0,0 24-141,0-24 210,0 0 7,24 25-4,-24-25 39,0 0-36,0 0 128,0 0-185,25 0-163,-25 0 45,0 0-172,0 0 118,25 0 104,-25 0-41,0 0-18,0-25 93,25 25-29,-25 0-9,0-24-191,0 24-129</inkml:trace>
  <inkml:trace contextRef="#ctx0" brushRef="#br0" timeOffset="13473">2852 173 962,'0'0'166,"0"0"-86,0 0 28,0 0 120,0 0-148,0 0 34,0 0 73,0 0-182,0 0 74,0 0 49,0 0-102,0 0-11,0 0-13,0 0-46,0 0 65,0 0-9,0 0-62,0 0 112,0 0-98,0 0 133,0 0-2,0 0-5,0 0 39,0 0 91,0 0-190,24 0-63,-24-25 8,25 25-155,-25 0 186,25 0 6,-25 0-21,25-25 18,0 25-15,-25 0 12,25 0-3,-25 0 6,24-25-37,-24 25-26,25 0 9,-25 0 141,0 0-170,0 0-12,25 0 48,-25 0-139,0 0 87,25-25 61,-25 25-64,0 0-49,0 0-42,0 0-106,0 0-35,25 0-61</inkml:trace>
  <inkml:trace contextRef="#ctx0" brushRef="#br0" timeOffset="50142">1289 248 556,'0'0'168,"0"0"-147,0 0 191,0 0-135,0 0-22,0 0 184,0-26-334,0 26 291,0 0-130,0 0-18,0 0 170,0 0-251,0 0 2,0 0 89,0 0-44,0 0 99,0 0 1,0 0-183,0 0 21,0 0 11,0 0 92,0 0 58,0 0 2,0 0-2,0 0 64,0 0-206,0 0-6,0 0-6,0 0-177,0 0 218,0 0 41,0 0 27,0 0-65,0 0 8,0 0 4,0 0 150,0 0-173,0 0-7,0 0 33,0 0-249,0-24 226,0 24 81,0 0-152,0 0 120,0 0-38,0 0 172,0 0-178,-25 0-56,25 0 53,0-25-228,0 25 240,0 0 41,0 0-1,0 0-10,0 0 169,0 0-229,0 0 27,0-25-9,0 25-137,0 0 196,0 0 28,0 0-48,0 0 229,0 0-247,-25 0-66,25 0 33,0 0-184,0 0 184,0 0 21,0 0 12,0 0-66,0 0 333,0 0-282,0 0 18,0 0 65,0 0-330,0 0 269,0 0-22,0 0-37,0 0 49,0 0 9,0 0 16,0 0-40,0 0-3,0 0-12,0 0-7,-25 0 13,25 0 15,0 0-9,0 25 6,0-25-6,0 0-9,0 0 12,0 0-12,-25 25 45,25-25-48,0 0 25,0 0-7,0 24-58,0-24 67,0 0-28,0 0 29,0 26 54,-24-26-79,24 25 30,0-25-36,0 0-22,0 24 34,0-24-12,0 25 27,0-25-30,0 0 272,0 25-248,0-25 25,0 0-19,0 0-264,0 0 264,0 25-46,0-25 37,0 0 10,0 0-22,0 25 3,0-25 9,0 0 12,0 0-6,24 25 0,-24-25-12,0 0-12,0 0-22,0 0 7,0 0-15,0 0 12,0 24 75,0-24-33,0 0 6,0 0-12,25 0-42,-25 0 84,0 0-48,0 0 9,0 0 227,0 0-284,0 0 108,0 0-39,0 0-218,0 0 209,25 0-54,-25 0 45,0 0 255,0 0-252,0-24 6,0 24 3,0 0-291,0 0 345,0 0-60,0-25-15,0 25 18,25 0-60,-25 0 75,0 0-9,0-25 0,0 25-6,0 0-27,0 0 239,0 0-215,0-25-6,0 25 18,0 0-182,0 0 204,0 0-40,0-25-24,0 25 206,0 0 13,0 0 81,0 0-261,0 0-252,0-25 3,0 25-45,0 0 525,0 0-204,0 0-39,0 0 37,0 0-8,0 0-62,0 0 39,0 0-6,0-24-246,0 24 523,0 0-228,0 0 62,0 0 22,0 0-269,0 0 248,0 0-77,0 0 0,0 0-13,0 0-9,0 24-13,0-24 3,-25 0-53,25 0 50,0 0 13,0 0-35,0 0 81,0 0-65,0 0-17,0 0 5,0 0 2,0 0-69,0 0 76,0 0 34,0 0 121,0 0-68,0 0-100,25 0-19,-25 25-89,0-25 133,0 0 38,0 0-28,0 0-42,0 25 10,0-25-9,25 0 50,-25 0-3,0 25-16,0-25-53,0 0 31,0 0 4,25 25-106,-25-25 20,0 0-23,0 0-69,0 0 130,0 25-46,0-25 17,0 0 39,0 0-56,24 0 66,-24 0-240,0 0 138,0 24-22,0-24-217</inkml:trace>
  <inkml:trace contextRef="#ctx0" brushRef="#br0" timeOffset="51408">1413 347 1240,'0'0'110,"0"0"35,0 0 14,0 0-40,0 0-59,0 0 71,0 0-73,0 0 66,0 0-19,0 0-90,0 0 52,0 0-7,0 0-30,0 0 232,0 0-238,0 0 24,0 0-45,0 0-211,0 0 214,0 0-42,0 0 75,0 0-87,0 0 36,0 0 0,0 0-30,0 25 42,0-25 6,0 0-15,0 0 236,0 0-212,0 0 207,0 0-198,0 0-252,0 25 225,0-25-209,0 0 470,0 25-240,0-25-18,25 24-9,-25-24-240,0 0 507,0 25-246,0-25-6,0 0 3,0 25-261,0-25 267,24 0 56,-24 0-87,0 25 28,0-25-27,0 0-49,0 0 31,0 0 173,0 0-250,0 0-5,0 0 79,0 0-290,0 0 324,0 0-47,0 0-107,0 0 55,0 0-126,0 0-195</inkml:trace>
  <inkml:trace contextRef="#ctx0" brushRef="#br0" timeOffset="52028">1413 123 794,'0'0'39,"0"0"27,0 0 123,0 0 41,0 0-117,0 0 109,0 0-123,0 0-127,0 0 148,0 0-128,0 0 22,0 0 109,0 0-140,0 0 96,0 0 118,0 0-132,0 0 21,0 0-80,0 0-142,0 0 134,0 0 70,0 0 28,0 0 0,0 0-21,0 0-72,0 0-3,0 0-51,0 0-10,0 0 52,0 0-48,0 0 57,0 0-6,0 0 6,0 0 33,0 0-33,0 0 27,0 25 0,0-25-54,25 0 42,-25 0-9,0 0-21,0 0 24,0 25-9,0-25-12,0 0 9,0 0 3,0 25 0,24-25 253,-24 0-265,0 0 3,0 24 9,0-24-238,0 26 307,25-26-60,-25 0-9,0 25-9,0-25-39,0 0 51,0 0 3,25 24-9,-25-24 0,0 0 24,0 0-33,0 25 12,0-25 33,0 0-54,0 0 42,25 0-24,-25 0-24,0 25 36,0-25 12,0 0 171,0 0-263,0 0 35,25 0-116,-25 0-198,0 0 324,0 0-106,25 0 115,-25-25-37,0 25-66,0 0-131,0 0-104,24 0 27</inkml:trace>
  <inkml:trace contextRef="#ctx0" brushRef="#br0" timeOffset="52653">1388 273 294,'0'0'47,"0"0"27,0 0 12,0 0 13,0 0-20,0 0-11,0 0 126,0 0-1,0 0-135,0 0 8,0 0-33,0 0-82,0 0 102,0 0 113,0 0-96,0 0-40,0 0 124,0 0-151,0 0-6,0 0 155,0 0-155,0 0 23,0 0-71,0 0 40,0 0-43,0 0 97,0 0 66,25 0-166,-25 0 99,0 0-34,0 0-71,25 0 75,-25 0-12,0 0-15,0-25 93,24 25-67,-24 0 82,25 0-76,-25 0-14,0 0 8,25-26-25,-25 26 46,0 0-101,25 0 150,-25-24-75,0 24-30,25 0 102,-25 0-63,0 0 104,0 0-222,25 0 71,-1 0 32,-24 0-189,0-25 200,0 25-2,25 0-99,-25 0 90,0 0-6,-25 0-94,25 0 27,0 0-187,0 0 133,0 0-249</inkml:trace>
  <inkml:trace contextRef="#ctx0" brushRef="#br0" timeOffset="63294">2802 347 275,'0'0'12,"-25"0"3,25 0 196,0 0-163,0 0 20,0 0 14,0 0-193,0 0 191,0 0-31,0 0 154,0 0-130,0 0 112,0 0 7,0 0-142,0 0 99,0 0-98,0 0-51,0 0 14,0 0-8,0 0 11,0 0-81,0 0-33,0 0 131,0 0-14,0 0 108,0 0-34,0 0-82,0 0-125,0 0 122,0 0 31,0 0-46,0 0 104,0 0-115,0 0 8,0 0 21,0 0-7,0 0 12,0 0-14,0 0 32,25 0-100,-25 0 14,0 0-9,0 0 6,0 0 88,0 0-9,0 25 95,0-25 1,0 0 0,0 0-66,25 0-38,-25 25-81,0-25-12,0 0 68,0 0 22,0 0 1,0 0 75,0 25-78,25-25-53,-25 0 91,0 0-100,0 0 99,0 0 13,0 24-36,0-24 15,0 0-96,0 0 23,0 0 23,0 0-53,0 0 88,24 0-72,-24 0-21,0 0 78,0 0-14,0 0 0,0 0 65,0 0-1,0 0-69,0 0 16,0 0-66,0 0-4,0 0 145,0 0-75,0 0 7,0 0-15,0 0-62,0 0 138,0 0-64,0 0 55,0 0-26,0 0-82,0 0-22,0 0-62,0 0-39,0 0 74,0 0 39,0 0-5,0 0-196,0 0-196</inkml:trace>
  <inkml:trace contextRef="#ctx0" brushRef="#br0" timeOffset="65691">2827 322 1273,'0'0'-167,"0"0"35,0 0 25,0 0 162,0 0 41,0 0-11,0 0 107,0 0-150,0 0 133,0 0 4,0 0-125,0 0 34,0 0-108,0 0 75,0 0-75,0 0-18,0 0 101,0 0-84,0 0 149,0 0-73,0 0 49,0 0-75,0 0-84,0 0 111,0 0-103,0 0 70,0 0 6,0 0-64,0 0 61,0 0 24,0 0 12,0 0 22,0 0 8,0 0-26,0 0 113,0 0-15,0 0 13,0 0 18,0 0-125,0 0 27,0 0-125,0 0-14,0 0 26,0 0-39,0 0 198,0 0-95,0 0 57,0 0 17,0 0-4,0 0 87,0 0-284,0 0 0,0 0-106,0 0 103,0 0 108,0 0 13,0 0 14,0 0-23,0 0 16,0 0 93,0 0-106,0 0-80,0 0 57,0 0-98,0 0 221,0 0-143,0 0 30,0 0-23,0 0-111,0 0 172,0 0 100,0 0-121,0 0 0,0 0-23,0 0-101,0 0 121,0 0-17,0 0 7,0 0-7,0 0 127,0 0-130,0 0 0,0 0-21,0 0-140,-25 0 140,25 0-4,0 0 11,0 0 7,0 0 14,0 0-14,0 0-4,0 0 11,0 0-35,0 0-3,0 0 21,0 0-8,0 0-2,0 0 13,0 0-7,0 0 3,0 0 8,0 0-11,0 0-27,0 0 27,0 0 7,0 0-3,0 0 23,0 0 106,0 0-143,0 0 13,0 0 8,0 0-140,0 25 153,0-25-7,25 0-10,-25 0 21,0 0-35,0 0 17,0 25-13,0-25-4,0 0 28,0 0-27,0 25-1,0-25 7,0 0 4,25 25-1,-25-25 11,0 0 0,0 0-11,0 24 126,0-24-122,0 0-10,0 0 20,0 0-118,0 25 118,0-25-3,0 0-10,0 0-8,0 0-2,0 0 27,0 0-21,0 0 17,0 0 7,0 0-24,0 25 4,0-25-41,0 0-7,0 0-7,0 0 17,0 0 155,0 0-131,0 0 7,0 0-10,0 0-114,0 0 137,0-25 7,0 25-16,0 0 16,0 0 3,0 0-27,0 0 38,0 0-37,0 0 3,0 0 33,0 0-23,0 0 27,0 0 3,0 0-30,0 0 7,0 0 17,0 0-38,0 0 28,0 0 6,0 0-44,0 0 48,0 0-21,0-25-6,0 25 13,0 0-20,0 0 7,0-24 17,0 24-35,-25 0 14,25 0-3,0-25-24,0 25 58,0 0-14,0-25-20,0 25 30,0 0-23,0 0 3,0 0 24,0-25-18,0 25-12,-25 0 9,25 0 10,0 0-13,0 0-3,0 0 10,0 0-7,0 0 10,0 0 14,0 0 108,0 0-146,0 0 4,0-25 14,0 25-140,0 0 146,0 0-16,0 0-1,0 0 10,0 0-20,0 0 174,0 0-161,0 0-3,0 0 125,0 0-268,0 0 146,-25 0 25,25 0-111,0 0 86,0 0 18,0 0-17,0 0-18,0 0 21,0 0-13,0 0 6,0 0 10,0 0 0,0 0 15,0-25 128,0 25-156,0 0 27,0 0-31,0 0-142,0 0 176,0 0-34,0 0 8,0 0-8,0 0-13,0 0 166,0 0-169,0 0 9,0 0-26,0 0-159,0 0 173,0 0-14,0 0 31,0 0 110,0 0-140,0 0-23,0 0-19,0 0 78,0 0-42,0 0-152,0 0-61,0 0-196,0 0 108,0 0 64,0 25-269</inkml:trace>
</inkml:ink>
</file>

<file path=ppt/ink/ink1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8:38.20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99 2903,'0'0'133,"0"0"-41,0-25 78,0 25 46,0-25-77,0 25 87,0-24-26,0 24-11,0 0-47,0-25-30,0 25-48,0 0-43,0 0-3,0 0-7,0 0-26,0 0-2,0 0 13,0 0-24,0 0 21,0 25 32,0-25-29,0 24 11,25-24 4,-25 25-8,0 0-3,0-1 22,25-24-5,-25 25-24,0 0 18,0-1-11,25 1-11,-25 0 8,0-25-4,0 24-43,24 1-13,-24-25-25,0 25-49,0-25 20,0 25-20,25-25-12,-25 0 11,0 0-4,0 0 23,0 0 51,0 0 114,0 0-75,0 0 74,0 0-109,0 0 2,0 0 30,0 0-71,0 0 183,0-25-157,0 25 308,0 0-144,0 0-31,0-25 104,0 25-222,0 0 168,0 0-36,0 0-33,0 0-30,0 0 14,0 0-18,0 0 21,0-25 10,0 25-7,25 0-17,-25 0-7,25 0 14,-25 0-13,25 0 6,-25 25 0,24-25-10,1 0 0,-25 0 11,25 25-5,-25-25-6,25 0-3,-1 25-21,-24-25-37,25 0-17,-25 24-19,0-24 20,0 0 23,0 25 11,0-25 100,0 0-93,0 25-7,0-25 14,0 25-84,0-25 97,-25 25 16,25-25-23,-24 0 29,24 24-9,-25-24 181,25 0-158,-25 0-33,25 25 9,-25-25-183,25 0 187,-24 0 112,24 0-89,-25 0 6,25 0 1,0 0-136,0 0 102,0-25 197,0 25-232,0 0 39,25 0 90,-25 0-312,24-24 202,-24 24 0,25 0-108,0-25 86,-25 25 38,25-25 77,-1 25 2,1 0-36,0-25 66,0 25-177,24-25-1,-24 25 73,0-24-92,-25 24 293,25-25-166,-1 25 24,1-25 17,0 25-164,-25 0 208,0-25 1,25 25 36,-25 0 8,0 0-37,0 0 5,0 0-34,0-24-38,0 24 18,-25 0-29,25 0 8,0 0 4,-25 0-14,25 0-5,-25 0-32,25 24 26,0-24-8,-24 0-10,24 0 25,-25 0-32,25 0 6,0 25-3,0-25-12,-25 0 5,25 0-1,0 25 16,0-25-12,0 0 11,0 25-22,0-25 23,0 24-16,25-24-7,-25 25 27,0-25-31,25 25 30,-25-25-37,24 0-38,1 25-40,-25-25-47,25 0-53,-25 0-47,25 25-96,-25-25-88,25 0-103,-1 0-138,-24 0-109</inkml:trace>
</inkml:ink>
</file>

<file path=ppt/ink/ink1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8:39.29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-1 562 2559,'0'0'120,"0"0"129,0 0-65,0 0-86,0 0-95,0 0 54,0-26-86,0 26 76,0-25-9,0 25-162,0-26 149,25 26 30,-25-25-7,0 25-19,25-25 23,-25-1-32,25 0 25,-1 1 118,-24-1-146,25 1 25,-25 0 169,0-1-292,25 0 120,-25 26 41,0-25-200,0-1 201,0 26 20,0-25-71,0 25 8,0 0-28,0 0-27,0 0 27,0 0-23,0 0 6,0 0 7,-25 0-24,25 0 14,0 0-18,0 25 5,-25-25 23,25 0-21,0 0 42,0 26-15,0-26-26,0 0 37,0 25-30,0-25 19,0 26 5,0 0-11,0-26 3,25 25-20,-25 0 27,0-25-17,25 26 1,-25-1 19,0-25 1,25 26 6,-25 0-10,0-26-10,25 25 0,-25 0-27,0-25 10,24 26-13,-24-26-34,25 25 10,-25-25-6,0 26-4,0-26 115,25 0-94,-25 0 7,0 26 6,0-26-83,0 0 116,0 0-6,0 25 0,-25-25 6,25 0 97,0 0-97,0 0 20,-25 0-39,25 0-81,0 0 107,-24 0-23,24 0 46,-25 0-37,25 0 4,0 0 10,-25 0-23,25-25 16,0 25-19,0 0-4,0 0 97,0 0-8,0-26 89,0 26-161,25 0-113,-25-26 14,25 26-75,-1-25 167,-24 25 20,25 0-23,0-26-10,0 26 26,0-25 90,-1 25-77,1-25 198,-25 25-191,25-26-60,0 26 80,0-26-145,-25 26 212,24 0-23,-24-25 44,0 25-32,25 0-3,-25 0 18,0 0-9,0 0-28,0 0-28,0 0-6,0 0-8,0 0 1,0 0-14,0 0-19,0 0-10,0 0 3,0 0 4,-25 0-7,25 25 0,0-25 11,0 0-4,0 0-7,0 26-11,0-26-4,0 0-38,0 0 7,0 26-17,0-26-18,0 0 12,25 0-17,-25 25-13,0-25-3,0 0 168,25 0-170,-25 0 2,25 25 191,-25-25-285,0 0 154,24 0 19,-24 0-255,0 0 198,25 0 59,-25 0 8,0 0 17,0-25 26,25 25-33,-25 0-38,0 0 128,0 0-22,0 0 49,0-25 102,0 25-18,0 0-27,0 0 17,0 0-33,0 0-9,0 0-13,0 0-23,0-26-31,0 26-26,0 0-13,0 0-44,0 0 4,0 0-15,0 0 8,0 0-8,0 0 4,0 26 29,0-26-11,0 0 14,0 0 92,0 0-106,25 25 7,-25-25-4,0 0-97,25 25 90,-25-25-7,0 0 22,24 26-7,-24-26-18,25 0-4,-25 0-47,25 0 5,-25 0-32,25 0-27,-25 0-6,0 0-3,25 0-4,-25-26-6,24 26-9,-24 0-15,25-25 35,-25 0-6,25 25 31,-25-26 32,0 0 180,0 1-75,25-1 42,-25 1-83,0 0-41,0-1 238,0 0-139,0 26 297,0-25-239,0-1-62,0 1 141,0 25-161,0-26 153,0 26-18,0 0 11,0-25-44,-25 25-2,25 0-6,0 0-22,0-26 20,-25 26-41,25 0-26,0 0 16,-25 0-20,25-25 166,0 25-121,-24 0-47,24 0-12,0 0-168,-25 0 127,25 0 125,0 0-131,0 25 12,-25-25-4,25 0-123,0 26 139,0-26-12,-25 25-12,25 1 20,0-26 3,0 25-11,0 1 11,0-1-25,0 1 21,0 0-11,0-1 1,0-25 34,25 25-55,-25 1 48,0-1-16,0 1-20,25 0 24,-25-1-31,0 0 26,25 1 137,-25-1-144,24 1 4,-24 0-20,0-1-151,25 1 93,-25-1-14,0-25 14,25 25 21,-25 1 14,0 0 28,25-26-34,-25 25-16,0-25 16,0 26-38,24-26 2,-24 0-16,0 25-13,0-25 8,0 0 11,0 0-9,0 0 39,0 0 36,0 26-7,0-26 32,0 0-25,0 0-21,0 0-28,0 0-34,0-26-13,0 26-57,0 0 26,0-25 24,25 25 18,-25-26 58,0 26 22,0-25 30,25 25-16,-25-26 19,0 26-6,0-26-4,0 26 33,25 0 1,-25-25 22,0 25-22,0 0 36,0-25 13,0 25-19,25-26 31,-25 26-38,0 0-19,0-25 20,0 25-30,0-26 168,0 26-168,0 0 0,0-26 10,0 26-180,0 0 173,-25-25-27,25 25 6,0 0-6,0 0-4,-25 0 14,25-26-11,0 26 25,-25 0-7,25 0-14,-25 0-7,25 0 3,-24 0 11,24 0-3,-25-25 31,25 25-42,0 0 7,-25 0 17,25 0-20,0 0 13,0 0-13,0 0-15,0 0-6,-25 0-18,25-25 11,0 25-17,0 0-3,0 0 24,25 0-18,-25-26 8,25 26-4,-25 0-13,25-26 7,-1 26 7,-24-25 30,25 25 0,0-26 3,0 26 116,-25-25-123,25 25 24,-1-25-10,-24-1-102,25 26 109,0-26-10,-25 1 23,0 25 6,25-26 28,-25 1 48,0 25-3,0-26 46,0 26-10,0-25-16,0 25-6,0-26-5,0 26 0,0 0-36,0 0 8,0-25-36,0 25-8,-25 0 79,25 0-55,-25 0-5,25 0 55,0 0-129,-25-26 79,25 26-15,-24 0-64,24 0 34,0 26 16,-25-26-39,25 0 0,0 25 31,-25-25-61,25 0 53,0 26-15,0-26 4,0 25-15,0 1-5,0-1 28,0-25-16,0 26 19,0-1-3,0 1-16,0 0 4,0-1 4,25 0 11,-25 1-27,0-1 20,25-25 11,-25 26-34,0 0 46,24-1-31,-24 0-16,0 1 39,25-1-42,-25 1 23,0-26-34,25 26-35,-25-1 5,25 1-45,-25-26 4,0 25 9,0-25-7,25 25 18,-25-25-2,0 26-14,0-26-3,0 0-20,0 26 11,24-26-10,-24 0 12,0 0 24,0 0-5,0 0 13,0 0 116,0 0-121,0 0-3,0 0 188,0 0-357,0 0 116,-24 0 88,24 0-195,0 0 269,0-26-26,-25 26-71,25 0-5,0 0-126,-25-26 42,25 26 15,0-25 17,-25 25 110,25 0 3,0-25 3,0 25 6,-25-26 12,25 26 3,0-25-12,0 25 60,0-26-60,0 26-9,0-26 6,0 26-45,0 0 57,0-25 3,0 25-3,25-26-3,-25 26-6,0-25 0,25 25 42,-25 0-30,0-25 24,25 25 111,-25-26-89,25 26 226,-25-26-97,24 26-105,-24 0 34,25-25-178,-25 25 97,25 0 20,-25 0 39,0-26-3,25 26-15,-25 0-10,0 0 10,0 0-13,0 0 7,23 0-3,-23 0-13,0 0-20,0 0-7,0 0-4,0 0-17,0 0 21,0 0 11,0 0 6,0 0 29,0 0 17,25 0-14,-25 26-3,0-26 1,0 0-28,0 25 25,0-25-11,0 0-18,0 26 8,25-26-18,-25 26-14,0-26-15,0 25 14,0-25-17,0 25 6,25-25 15,-25 26-14,0-26-4,0 0 22,0 25-15,0-25-14,0 0 7,25 26-51,-25-26-24,0 0-26,0 0-31,0 0-5,0 0-100,0 0-92,0 0-165,0 0-183,0-26-136</inkml:trace>
  <inkml:trace contextRef="#ctx0" brushRef="#br0" timeOffset="2262">1287 282 2118,'0'0'9,"0"-26"-12,0 26-9,0 0 7,0-26-22,0 26-45,0 0-64,0 0-72,0-25-69,0 25-52</inkml:trace>
  <inkml:trace contextRef="#ctx0" brushRef="#br0" timeOffset="2542">1535 332 2319,'25'0'-15,"-25"0"72,0 0 101,0-25 227,0 25-97,0 0-43,0 0-74,25 0-221,-25-25 145,0 25 16,0 0-4,0 0 32,0 0-23,0 0-10,0 0-12,0 0-38,0 0 3,0 0-38,0 0 7,0 0-7,0 0-6,0 0 9,-25 0-13,25 0 21,0 0-4,0 0 15,-25 25 0,25-25-14,0 0 14,-25 25-36,25-25 41,-24 26 35,24-1-64,0-25 72,-25 26-102,25 0-40,0-26 47,0 25-58,0 0 66,0-25-4,0 26-4,0-26 7,0 25 1,25-25 14,-25 26-18,24-26-3,-24 0 21,25 0-40,0 0 8,0 0-48,0 0-25,-25 0 1,24 0-3,1 0 4,0 0-13,0 0 4,-1 0 3,1-26 12,0 26-17,0 0-2,-25-25-13,25 25 40,-1-26 2,-24 26 16,25 0 26,0-25-6,-25 25 7,25-25 33,-25 25 3,0 0 204,0-26 13,0 26-151,0 0 1,0-26-181,0 26 28,0 0 123,0 0 1,0 0-28,0 0 1,-25 0 27,25 0 4,-25 0 27,25 0-23,-25 0-21,25 0 0,-24 0-17,24 0-15,0 0 8,-25 0-1,25 0-10,0 0 25,0 26-39,-25-26 17,25 0-10,0 0-17,0 26 48,0-26-38,0 0 25,0 0-25,0 25-28,25-25-21,-25 0-28,0 0 15,0 25-13,25-25 21,-25 0-7,24 0 11,-24 0 7,0 0-7,25 0 17,-25 0-9,25 0-10,-25 0 4,0 0 75,25 0-75,-25 0 118,25 0 0,-25-25-154,0 25 101,24 0-36,-24 0-45,25-25 88,-25 25 19,0 0-42,25-26 81,-25 26 1,0 0 0,25 0-23,-25-26 20,0 26-16,0 0-37,25 0 34,-25 0-47,0 0 10,0 0-3,0-25 0,0 25-7,24 0-7,-24 0 7,0 0-10,0 0 7,0 0 16,0 25-3,0-25-13,0 0 6,25 0 135,-25 0-135,0 26-20,0-26 14,0 0-162,0 0 132,0 26 10,0-26-31,0 0-21,0 0-14,0 25-19,0-25-5,0 0 48,0 0 23,0 0 4,0 0 28,0 0-41,0 0-15,0 0-31,0 0-72,0 0 12,0 0 29,25 0 28,-25 0 58,0 0 15,0-25 55,0 25-31,0 0 0,0 0 20,25-26 66,-25 26-53,0 0 24,0 0-18,0-26-18,0 26 130,0 0-44,24 0 102,-24 0-104,0-25-6,0 25-21,0 0-32,0 0-82,0 0 4,25 0 257,-25-26-268,0 26 59,0 0-10,0 0-228,0 0 219,0 0 15,0 0-25,25 26 29,-25-26-16,0 0 61,0 0 157,0 0-212,0 25 65,0-25-64,0 0-122,25 26 131,-25-26 0,0 0 14,0 0-109,0 26 69,25-26-62,-25 0-38,0 0 46,0 0 29,24 0-36,-24 0-111,0 0-25,25 0-83,-25 0 28,25 0-29,-25 0 129,25-26-172,0 26-103,-25 0 180</inkml:trace>
  <inkml:trace contextRef="#ctx0" brushRef="#br0" timeOffset="3510">2551 77 2607,'0'-25'61,"0"25"70,0 0 99,0-26 63,-24 26 10,24 0-21,0 0-41,0 0-13,-25 0-5,25 0 10,0-26-22,-25 26-11,25 0-36,0 0 139,0 0-180,-25 0-48,25 0-39,0 0-194,0 0 150,0 0-4,0 0 12,-24 0-12,24 0-11,0 0 8,0 0 11,0 26 12,0-26 4,0 0 14,0 26-30,0-1 1,0-25 7,0 26-12,0-1 27,0 1-15,0-1 15,0 1 108,0-26-150,24 25-35,-24 1-53,0 0-122,0-1 111,0 0 6,0 1-6,25-26-29,-25 25-34,0 1-53,0-26-47,0 0-50,0 26-40,0-26-69,0 0-26,0 0 53,0 0-181</inkml:trace>
  <inkml:trace contextRef="#ctx0" brushRef="#br0" timeOffset="3806">2403 282 2049,'0'0'121,"0"0"-24,0 25 28,0-25 151,0 0-184,0 0 100,0 0-84,0-25-143,0 25 60,0 0 17,25 0 60,-25-26-42,24 26-32,-24 0-201,25-26-158,0 26 44,0 0-144,-25-25-12,24 25 44</inkml:trace>
</inkml:ink>
</file>

<file path=ppt/ink/ink1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8:43.67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301 172 1967,'0'0'40,"-24"0"45,24 0 60,-25 0 175,0-25-68,25 25-17,-25 0-26,25 0-131,-24 0 48,24 0-22,-25 0-2,25 25-29,-25-25 4,25 0 7,-25 24-6,1-24-20,24 25-24,-25-25-4,25 24-30,-25 1 14,25-25-7,0 24-4,-25 1 8,25 0-15,0-25 4,0 24 4,0 1-11,0 0 7,0-25 7,25 24-4,-25 1 1,0-25-1,25 25-13,-25-25-24,25 0-11,-25 24-36,24-24-23,-24 0 6,25 0 55,0 0 43,-25 0-95,25 0 118,-1-24-138,-24 24-6,25 0 212,0 0-173,-25 0 137,0-25 40,25 25-38,-25 0 82,0 0-5,0 0-36,0 0-54,0 0-10,0 0-24,0 0 7,0 0-10,0 0 24,-25 0-3,25 0-1,0 0 4,0 0 1,0 25-1,-25-25-21,25 0 18,0 24-7,0-24-28,0 25 28,0-25-3,25 25-25,-25-25 21,0 24-7,25-24 7,-1 25 3,-24-25-6,25 0-4,0 24-21,0-24-7,-1 0 10,1 0-27,0 0-4,-25 0-11,25 0-6,-1 0 8,-24 0 20,25 0-10,-25 0 3,0 0-13,25-24-30,-25 24 10,0 0-16,0-25-6,0 25-9,-124-148 401,124 148-386,-25-24-59,25 24 195,0 0-6,0 0-43,0 0-10,0 0 7,0 0 3,0 0 20,25 0 27,-25 0-31,25 0 14,-25 0-6,25 0-4,-1 0 14,1 0-14,-25 0 18,25 24 100,-1-24-98,1 0-26,0 0-7,0 0-101,-1 25 84,-24-25 20,25 0-7,0 0-23,0 25 23,-25-25-10,24 0 14,-24 24-14,0-24-7,25 0 25,-25 25-22,0-25 32,0 0-11,0 25-20,0-25 10,0 0-17,0 24 10,-25-24-10,25 0-6,0 0-8,-24 25-6,24-25-7,-25 0 7,25 0 27,-25 0 144,25 0-167,-25 0-11,25 0-9,0-25-167,-24 25 164,24 0 0,0-24-25,0 24 16,0 0 23,0-25 17,0 25 25,0-25 3,0 25 91,24-24-97,-24 24 19,0-25 10,25 25-49,-25 0 111,25 0-13,-25-25 7,25 25-32,-25 0 0,24 0 0,-24 0 7,25 0-17,-25-24-13,0 24-4,25 0-9,0 0 13,-25 0-23,24 24 12,-24-24-12,25 0-25,-25 0 35,25 25-28,-25-25 14,25 0 7,-25 25 97,24-25-191,-24 0-43,25 24-64,-25-24-114,0 25 18,25-25-58,-25 25 38,0-25-79,0 24 103,0-24-132</inkml:trace>
  <inkml:trace contextRef="#ctx0" brushRef="#br0" timeOffset="936">1316 492 3282,'0'0'55,"0"0"76,0 0-43,0-25 53,-25 25-14,25 0-36,0 0 100,-25 0-36,0 0-6,25 0-15,-24 0 61,-1 0-77,0 0-28,0 0-28,25 0-143,-24 0 77,-1 25-3,0-25 7,25 0 18,-24 24-25,24-24-11,0 0-33,0 0 0,0 25-28,0-25-10,0 0 103,0 0-141,0 25 5,0-25 11,24 0-132,-24 0 281,25 0-201,0 0-17,-25 0 26,24 0-168,1 0 207,0 0-2,0 0 50,-25-25-75,24 25 80,1-25-75,0 1 57,-25-1 41,25 0-34,-25-24 133,24 24 90,-24 1 47,0-26 59,25 26 33,-25-1-101,0 1 67,0-1-5,0 1-15,0-1 0,-25 0-22,25 25-32,0-24-12,0 24-39,-24-25 8,24 25-16,0-24-8,-25 24-37,25 0-8,0-25-23,0 25 129,-25 0-135,25 0-24,0 0-16,-25 0-164,25 0 168,0 0 128,0 0-132,0 25 8,0-25-24,0 24-127,0 1 162,0-1-15,0 1-4,0 0 28,0-1-40,0 1-4,0-1 20,25 1 48,-25-1-122,25 1-38,-25 24-56,25-24-108,-25 0 100,0-25 2,24 24 3,-24 1-9,25 0-4,-25-25-5,25 24-11,-25-24 22,0 25 122,25-25-87,-25 0 40,24 0-31,-24 0-92,24 0 193,-24 0 16,0 0 32,25 0 19,-25 0-41,0 0-4,25-25 23,-25 25-67,0 0 77,24-24 36,-24 24-69,0 0 71,0-25-41,25 25 7,-25 0 91,0-25 64,0 25-14,0-24 24,25 24-10,-25 0-24,0-25 23,0 25-48,0 0 79,0 0-64,0 0-63,0 0-3,0-25-118,0 25 29,0 0 15,0 0-30,0 0 27,0 0-19,0 0-4,0 25 7,0-25 12,0 0 0,0 0-8,-25 25 11,25-25-14,0 24 18,0-24-15,0 25-36,25-25-1,-25 25-55,0-1 15,0-24 1,0 25-40,24-25 6,-24 0-25,0 25-16,25-25-15,-25 0-24,0 0-42,25 0-9,-25 0 62,25 0-32,-25 0-69,24 0-10,-24 0-16,25-25 47,-25 0 107,25 25 32,-25-24 0,25-1 62,-25 0 29,0 1-92,24-1 11,-24 0 119,0 1 60,0-26 99,0 26 94,0-1-30,0 1 227,0-1-31,0 1-18,0-1-20,0 0-244,0 1 137,0 24-28,0-25-33,0 25 21,0-24-29,0 24-7,0-25-13,-24 25-11,24 0-30,0 0 3,0-25-43,0 25-22,-25 0-28,25 0 45,0 0-99,0 0-41,0 0 0,0 0-68,0 0 99,0 0 13,0 0 8,0 0-16,0 25 0,0-25-4,0 25 11,0-1-30,0 1 20,0-1-5,0 1 100,0 0-127,0-1-51,25 1-1,-25-1-152,0 1 139,24-1-81,-24 26-53,0-26-33,25 1-61,-25-25 28,0 25-38,0-1 124,0 1-318,25-25 44,-25 25-128,0-25-17</inkml:trace>
  <inkml:trace contextRef="#ctx0" brushRef="#br0" timeOffset="1919">1760 368 2236,'0'0'38,"0"-24"249,0 24-63,0 0 21,0 0-38,0 0-118,0 0 127,0 0-118,0 0 137,0 0-333,0 0 41,25 0 24,-1 0-137,1 0 199,-25-25-92,25 25 66,0 0 140,-1 0-110,1 0-30,-25 0 33,25 0-143,0 0 328,-1 0-194,-24-25-21,25 25 24,0 0-215,-25 0 228,25 0 14,-25 0-30,0 0 16,24 0-33,-24 0 4,0 0 23,0 0 0,0 0 42,0 0-7,0 0 14,0 25 18,0-25-24,0 0-7,0 25 5,0-25-53,0 0 24,0 24-13,0-24-22,0 25 25,0-25-21,0 25 0,0-25-18,0 24 4,0-24-1,0 25-3,0-25 11,0 25-3,0-25-37,0 24-14,0-24-35,0 0-91,0 25-32,0-25-67,25 0-12,-25 25-26,0-25-164,0 0-178,25 0-173</inkml:trace>
  <inkml:trace contextRef="#ctx0" brushRef="#br0" timeOffset="2293">2279 442 3860,'0'0'-116,"0"0"76,0 0 64,0 0 71,0 0 155,-24 0-5,24 0-57,0 0-40,0 25-16,0-25-88,0 0 3,0 0-29,0 0-36,0 25 33,0-25-26,0 0 84,0 0-66,0 24-3,0-24 7,0 25-92,0-25 74,0 0 7,24 0-18,-24 25-1,0-25 19,25 0-57,-25 0 24,0 24-24,25-24-22,-25 0 36,0 0-13,25 0 20,-25 0-16,0 0-25,0 0-24,24 0-36,-24-24-33,0 24 8,0 0-1,25-25 5,-25 25 58,0-25 31,0 25 31,0-24 122,0 24-96,0-25-17,0 25 58,0 0-88,0-25 209,0 25-147,0 0-41,0-24-20,0 24-143,0 0 148,0 0-7,-25 0 19,25 0-92,0-25-17,0 25-17,0 0 23,0 0 84,0 0 7,0 0 21,0 0 26,0 0 135,0 0-70,0 25 120,0-25-14,25 0-39,-25 0 126,0 0-148,25 0 15,-25 0-25,0 0-35,25 0 83,-25 0-22,24 0-23,1 0 20,-25 0-66,25 0-27,-25 0 0,25 0-3,-25 0-4,24 0 4,-24 0-11,25 24-14,-25-24 18,25 0-21,-25 0 21,0 0-35,25 25 8,-25-25 16,0 0-20,0 25 34,0-25-24,0 0-7,0 24-34,0-24 111,0 0-181,0 0-38,0 25 7,0-25-162,0 0 361,0 25-137,-25-25-30,25 0-72,-25 0-216,25 0 188,0 0 56,-25 0 161,25 0-15,0 0-34,0-25-1,0 25-85,0-25 83,0 25 6,0-24 40,0 24 78,0-25 16,0 0 56,25 25-38,-25-24 109,0 24-38,25 0 12,-25-25 140,0 25-213,25 0 42,-25-25 115,24 25-240,1 0 87,-25 0-9,25-24-163,-25 24 123,24 0-26,-24 0-18,25 0 18,-25 0-24,0 0-1,25 0 5,-25 0-29,0 24 8,0-24 17,25 0-25,-25 25 15,0-25-15,0 0-6,0 25 10,0-25-14,0 24-24,0-24-34,0 0-77,0 25-39,0-25-82,0 25-128,0-25-78,0 0-142,0 24-122</inkml:trace>
</inkml:ink>
</file>

<file path=ppt/ink/ink1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8:46.97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195 321 3713,'-25'0'20,"25"0"44,0 0 13,0 0 38,0 0-13,0 0-30,0 0-7,-25 25 5,25-25 0,0 0-18,0 0-3,-25 25-42,25-25-7,0 24 11,0-24-4,-24 25-4,24 0-3,0-1 14,0 1-21,0-25 4,0 25 17,0 0-28,24 0 21,-24-1 18,0 1-29,0 0-3,25-25 0,-25 25-7,0-25-32,0 24-6,0-24-35,0 0-25,25 25 50,-25-25 17,0 0 39,0 0-32,0 0-36,0 0 53,0 0-103,-25-25 37,25 25 34,0-24-67,0 24 107,-25-25-16,25 0 6,0 0 93,-24 1 6,24-1-70,0 0-2,0 0-80,-25 0-17,25-24 87,0 24 6,0 1-10,0-26 19,0 25 47,0-25-23,0 26 56,25-1-13,-25-24-26,24 24 4,-24 0-31,25 25-16,-25-25-11,25 1 8,-25 24 9,25-25-6,0 25-4,-25 0 11,25 0-45,0-25 18,-1 25-27,-24 0-60,25 0-57,0 0 38,0 0-163,-25 0-17,25 25-11,-25-25-27,25 0 4,-25 0 129,0 25-232</inkml:trace>
  <inkml:trace contextRef="#ctx0" brushRef="#br0" timeOffset="468">-3 420 1047,'0'25'32,"0"-25"11,0 0 41,0 0 134,0 0-85,0 0 11,24 0 11,-24 0 50,0 0-7,25 0-34,0 0 70,-25 0-147,25 0 43,-1 0 259,1 24-329,0-24-2,0 0 15,0 0-229,0 0 316,0 0-124,-1 0 115,1 0-121,0 0-93,0 0 56,-25 0-92,25 0 99,-25 0-14,25 0 27,-25 0-19,0 0 201,0 0-198,25 0 23,-25 0 151,0 0-284,0 0 246,0 0-5,0 0-156,-25 0 120,25 25-47,0-25-14,-25 25 3,25-25-34,0 25-3,-25-25-8,25 0 18,0 25 11,0-25-15,0 24 11,0-24 0,0 25-14,0-25 20,0 25 1,0-25-17,25 0 10,-25 25-21,0-25 10,25 0 4,0 0-7,-25 24 11,25-24 10,-1 0-21,1 0 0,-25 0 7,25 0-39,0-24 32,0 24-14,-25 0-24,25 0-10,-25-25-11,25 25-23,-25 0 3,0-25-18,0 25-37,0 0-11,0-25 206,0 25-191,0-24-2,-25 24-81,25-25-216,-25 25 296,0-25 18,25 25 62,-25-25 23,0 25-63,25 0 12,-25 0 90,25 0-12,0-25-3,-24 25-3,24 0-26,0 0 5,0 0 13,0 0 8,0 0 3,0 0 53,0 0-47,0 0 9,0 0 41,24 0-32,-24 0 191,25 0 11,-25 0 16,25 0-77,-25 0-121,25 0 216,-25 0-215,25 0 289,0 0-204,-25 0-219,25 25 194,-1-25-216,-24 0 191,25 0 7,0 0-37,-25 0-4,25 0 1,-25 0-34,25 0 17,-25 25-3,25-25-18,-25 0 7,25 0-27,-25 25-7,25-25 28,-25 0-4,24 25 13,-24-25 4,0 24-31,25-24 18,-25 0 6,0 25-13,0-25 3,0 25-10,0-25 6,0 0 1,0 25 6,0-25 4,0 0-31,-25 0 34,25 24-10,-24-24-10,24 0 17,0 0-7,-25 0 3,25 0 1,0-24-18,-25 24-3,25 0-30,0-25-1,0 25-3,0-25-23,0 25 14,0-25 0,25 25 7,-25-24-7,0-1-22,25 25-31,-25-25-41,24 0 25,1 25-104,-25-25 17,25 25 34,0 0-80,-25-24 87,25 24-217,0 0-149</inkml:trace>
  <inkml:trace contextRef="#ctx0" brushRef="#br0" timeOffset="1373">1438 395 2260,'0'0'-9,"25"-24"35,-25 24-8,0-25-15,25 25 44,-25-25-17,0 25 12,0-25 160,0 0-55,25 25 30,-25-25 25,0 1 86,0 24-163,0-25 62,0 0-148,-25 25-224,25 0 198,0-24-122,-25 24 112,25 0 26,-25 0-32,25 0 6,-25 0 23,25 0-36,-24 24 36,24-24 1,0 0-4,-25 25-3,25-25-10,-25 25 0,25-1 6,0 1 27,0-25 11,0 25-11,0 0 1,0-25 0,0 25-17,0 0 23,25-1-12,-25-24-35,0 25 7,25-25-6,-25 25 3,24-1 6,-24-24-6,25 25-10,-25-25-8,25 0 18,-25 25-7,25-25 17,-25 25-17,25-25-3,-25 0 0,25 0-1,-25 25 1,25-25 10,-25 0-4,0 0-20,24 24 34,-24-24-41,0 0 17,0 0 18,25 0-29,-25 0 35,0 25-13,0-25-4,0 0 3,0 0-9,0 0 9,-25 0 0,25 25 1,-24-25 6,24 0-17,-25 0 4,0 0 16,25 0-23,-25 0 20,0 0-6,0 0-38,0 0-20,1 0-44,-1 0 164,0 0-235,25-25-183,-25 25-158,25 0-213,0-25-89</inkml:trace>
  <inkml:trace contextRef="#ctx0" brushRef="#br0" timeOffset="1825">1737 271 3141,'0'0'96,"0"0"-25,0 0 66,0 0 83,0 0-55,25 0 109,-25 0-51,0 0-37,0 0-27,0-25-62,0 25-14,0 0-51,0 0-10,0 0-29,0 0 0,0 0-8,0 0 4,0 0 4,0 25-1,0-25 23,0 0-26,24 0 15,-24 25 58,0-25-59,0 25 19,0 0-18,0 0-59,0-25 52,0 24-5,0 1 16,0 0-1,0-1-4,25 26-21,-25-25-33,0 0-21,0-25-21,0 24-17,0 1-20,0 0-37,0 0-52,0-25 72,0 24-76,0-24-49,0 25-99,0-25-102,0 0 101,0 0-88,0 0 204,0 0-192,-25 0 105</inkml:trace>
  <inkml:trace contextRef="#ctx0" brushRef="#br0" timeOffset="2106">1687 519 1438,'0'-25'-6,"0"25"20,0 0-88,0 0 30,0 0 128,0 0-87,0 0 98,25 0-26,-25 0-26,25-25 2,0 25 51,-1 0 20,-24 0-99,25 0 6,0 0-37,0 0-15,0 0 26,0 0 118,0-24-13,-1 24-61,1 0-12,-1 0-50,1 0-17,0 0 91,0-25 17,0 25 7,-25 0 79,24 0 49,1 0-62,-25 0 75,0-25-45,25 25-160,-25 0 121,0 0-146,0 0 101,0 0 34,0 0-48,0 25 66,0-25-97,0 0 73,-25 0-52,25 25-1,-25-25-23,25 0-48,-24 24 17,-1-24-3,25 25-14,-25-25 4,25 25 10,0-25-1,-25 0 5,25 25-11,0-25 10,-25 0-13,25 25-14,0-25 13,0 0-47,0 0 7,0 0-11,0 0-29,0 0 21,25 0-31,-25 0 214,0 0-192,25 0-36,-25 0 122,25 0-111,-25 0 52,25-25 26,-25 25-82,24 0-70,-24-25 197,0 25 19,25-25-42,-25 25 138,0-25-96,25 25 142,-25 0-33,0 0-114,0 0 104,0 0-140,0 0 43,0 0-30,0 0-14,0 0-23,0 0 20,0 0 0,0 0 3,0 0 18,0 0-1,0 0 1,0 25-11,0-25-10,0 0 14,0 25 3,0-25-27,0 25 20,0-25-13,0 25-15,0-25 29,0 24-38,25-24-15,-25 0-29,0 25-37,0-25-23,25 0 57,-25 0-38,25 0-31,-25 0 8,0 0-180,25 0 42,0-25 70,-25 25 9,24-24 128,-24-1-19,25 25 32,-25-25-20,25 0 10,-25 0 71,0 1 133,0-1 114,25 0 95,-25 1 5,0-1-97,0 0 17,0 0-52,0 25 41,0-25 65,0 25-117,0-25-13,0 25-44,-25 0-81,25 0 218,0 0-187,0-24-23,0 24-63,0 0-197,-25 0 163,25 0 0,0 0-7,0 0 33,0 24-11,0-24 11,0 0 8,0 25-23,0-25 8,0 25 0,0-25-1,0 25 16,0-25 0,0 25-19,0 0-7,0-1-35,0-24-29,0 25-29,0 0-19,0-25 12,0 24-28,0-24 6,0 25 18,0-25-42,0 25 27,0-25 8,0 25-20,0-25 22,0 0 25,0 0 153,0 0-109,0 0 17,0 0 10,0 0-142,0 0 139,0 0 10,0 0-4,0 0 20,0 0-6,25 0 23,-25 0 3,0-25-7,25 25 31,-25 0-14,0 0 28,25 0 16,-25-25-12,25 25 182,-25 0-182,25 0 14,-25 0-6,24-25-191,-24 25 171,25 0-39,-25 0 0,25 0 10,-25 0-27,25 0 17,-25 0 0,0 25-11,25-25 8,-25 0-8,0 0-17,0 25 7,25-25 11,-25 25-8,0-25 11,0 0 79,0 25-86,0-25 3,0 24 1,0-24-107,0 25 57,0-25-24,0 25-27,0-25 8,0 25-17,0-25-26,-25 0-8,25 24 46,0-24-18,-25 0-18,25 0 8,0 0-55,-25 0-75,25 0 38,0 0-37,0 0 37,-25 0 91,25 0-66,0 0 31,0-24-44,0 24 23,0 0 95,25-25 32,-25 25 28,0-25 32,25 0 105,-25 25 53,25-24 23,0 24-56,-25-25-24,25 25 4,0-25 145,-25 25 132,24 0 10,1-25-62,-25 25-97,25 0-49,-25 0-70,25 0 30,-25-25-53,0 25-43,0 0 10,25 0 11,-25 0 8,0 0 24,0 25 6,0-25-44,0 0-9,0 0-23,25 25-24,-25-25-1,0 0-3,0 25-18,25-25-8,-25 25 12,0-25 10,0 24 8,0 1-1,24-25-3,-24 25-37,0-25-42,0 25-51,0-25-69,0 24-53,0-24-36,0 0 0,0 25-53,0-25-441</inkml:trace>
  <inkml:trace contextRef="#ctx0" brushRef="#br0" timeOffset="3338">2730 197 2438,'0'-25'-15,"25"25"36,-25 0 120,0-24 105,0 24-70,25 0 30,-25-25-206,25 25-112,-25 0-30,25 0-64,-25 0 17,0 0-55,25 0 26,-25 0-80</inkml:trace>
  <inkml:trace contextRef="#ctx0" brushRef="#br0" timeOffset="3572">3054 445 1773,'0'0'40,"24"-25"-49,-24 25 69,0-25 27,25 25 9,-25-24 70,25 24-42,-25-25 94,0 0 13,0 0-23,0 25 56,0-25-80,0 0-158,25 1 55,-25 24-52,0-25-32,0 0 148,0 1-41,0 24-10,0-25 18,0 0-40,0 25-1,0-25 9,0 25-4,0 0 12,-25-24 32,25 24-50,0 0-20,0 0-22,0 0-56,0 0 32,0 0-11,0 0-11,0 0 21,0 0-13,0 24 20,0-24 8,0 25-18,0-25 25,-25 25-25,25 0-4,0-1 15,0 1-7,0 0-1,0-1 15,-25 26 73,25-25-102,0 0 11,0 0 4,0-1-73,0 1 80,0 0-8,0-1-7,0 1-39,0 0 0,0 0 8,0-25-4,0 25 14,0-1-14,25-24-10,-25 0 14,0 25-7,25-25 0,-25 0-4,25 0-44,-25 0 14,25 0 1,-25 0-27,25 0 31,0 0-3,-1 0 7,-24 0 54,25-25-7,-25 25 10,25-24 20,-25 24 10,25 0 20,-25-25 44,0 25 14,25 0-6,-25-25 7,0 25-6,0 0 12,0 0 25,0-25-14,0 25-16,0 0-7,0 0-53,0 0-4,0 0-11,0 0-54,0 0 29,0 0-21,0 0 2,0 0 16,0 0-12,0 0 33,0 25-18,0-25 11,0 0 11,0 25-22,0-25 14,0 0 12,0 25-45,0-25 19,0 24-3,0-24-23,0 25 34,25-25-59,-25 25-31,0-25-14,0 0-70,0 25 22,0-25 2,25 0-29,-25 0 27,0 0-3,25 0-44,-25 0-9,24 0-102,-24 0-53,25 0 86,0-25-73,-25 0 205,25 25 48,0-25-95,0 1 117,-25-26-36,25 25 145,-1 0 116,1-24 16,-25 0 79,25 24 110,-25-25 89,0 25-24,25 0-39,-25-24-165,0 24-77,0 1 99,0 24-14,0-25-32,-25 0 66,25 25-85,0-25 148,0 25-113,0 0-88,0-24 35,-25 24-195,25 0 233,0 0-177,0-25-16,0 25 117,0 0-299,0 0 171,0 0-13,0 0-114,0 25 137,0-25-7,0 0 17,0 24-21,0-24 4,0 25 4,0 0-21,0 0 14,0-1 15,0 1-28,0 0 28,0-1-8,-25 26-8,25-25 28,0 0-20,0 24-8,0-24 4,0 0-44,0 24 21,0-24-17,0 0-15,0 0 47,0-1-31,0 1 23,25 0 20,-25-25-31,25 25 4,-25-1 15,25-24-27,-25 25 12,25-25-5,0 0-29,-25 0-9,25 0-25,0 0 15,-1 0-22,1 0 11,0 0 31,0-25-14,0 25 55,0-24 0,0 24 11,-2-25 12,2 0-12,-25 25 41,25-25-19,-25 25 20,0 0 25,0-24 148,0 24-158,25 0 11,-25 0-45,0 0-170,0 0 185,0 0-23,0 0 9,0 0 6,0 0-45,0 0 12,0 0-8,0 0-12,0 0 23,0 0-23,0 0 23,0 0 8,0 0-4,0 0 15,0 0-22,-25 0-1,25 24 12,0-24-19,0 0 22,0 25-18,-25-25-8,25 25 0,0-25-15,-25 25 1,25-25-16,0 0-14,0 24-19,0-24-3,0 0-14,0 0 5,0 0 7,0 0-31,0 0 25,0 0 12,25 0-17,-25 0 18,25 0-4,-25 0 8,25 0 11,0 0 135,0-24-101,-25 24 121,25 0-103,-1 0-108,-24-25 135,25 25-118,-25 0 152,25-25 16,-25 25-12,25 0 38,-25 0-21,0-25 4,0 25 1,25 0-11,-25 0 37,0 0-4,0-24 5,0 24-15,0 0 2,0 0-18,0 0-19,0 0 23,0 0-55,25 0 11,-25 0-23,0 0-26,0 0 16,0 0-23,0 0 40,0 0-32,0 0 63,0 0 45,0 0-67,-25 24 33,25-24-83,0 0-7,0 25 38,0 0 0,0-25 14,-25 25-6,25-1 10,0-24-18,0 25 11,0 0-30,0-1 11,-25-24 19,25 25-22,0 0 29,0 0-18,0 0-4,0 0 23,0-25-42,0 24 19,-25 1 8,25 0-24,0-1 31,0 1-11,0-25-23,-25 25 15,25 0-26,0-25 0,-24 25-29,24-25-20,-25 24-35,25-24-29,-25 0 5,0 0-7,0 0 49,0 25 11,0-25 28,2 0 15,-2 0 4,0 0 94,-25 0-115,25 0 7,-24-25-20,24 25-122,-25 0 63,25-24-14,-25 24-132,25 0-178,-24-25-88</inkml:trace>
  <inkml:trace contextRef="#ctx0" brushRef="#br0" timeOffset="5085">3327 371 2547,'0'0'-119,"0"0"47,0 0 12,0 0 24,25 0 266,-25-25 16,0 25 7,25 0 6,-25 0-128,0 0-43,25-25-88,-25 25 59,25 0-104,-25 0-1,24 0 55,-24 0-84,25 0 91,0-25-13,-25 25 7,25 0-7,0 0 49,0 0-109,-25 0-153,25 0-92,-1 0-100,1 0-107,0 0 166</inkml:trace>
  <inkml:trace contextRef="#ctx0" brushRef="#br0" timeOffset="5538">4644 593 4466,'0'0'49,"0"25"84,0-25 78,0 0 60,0 0 51,0 0 58,0 0-50,0 0 62,0 0-136,0 0-54,-25 0 6,25 0-104,0 0-10,0 0-37,0 0-31,0 0-60,0 0 113,0 0-66,0 0-52,0 0 52,0 0-278,0 0-88,0 0-116,25 0-179,-25 0-17,0 0-46</inkml:trace>
</inkml:ink>
</file>

<file path=ppt/ink/ink1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0:11.71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98 448 1615,'-24'0'11,"24"0"11,0 0 9,-25 0 63,25 0 1,0-25 11,-25 25-11,25 0-104,0 0 70,0 0-81,-25-25 44,25 25 114,0 0-108,0 0 82,0 0-13,0 0 59,0 0 26,0-25-29,0 25-40,0 0-125,0 0-80,0 0 68,0 0 28,0 0-62,0 0 53,0 0 3,0 0-13,0 0 41,0 0 31,0 0-40,0 0-90,0 0 86,25 0-12,-25 0-3,0 0 69,25 0-76,-25 0 17,25 0-67,-25 0 60,24 0 7,-24 0-4,24 0-49,-24 0 59,25 0-47,-25 0 24,25 0 116,0 0 24,-25 0-57,24-24 92,1 24-149,-25 0 14,25 0-99,0 0-19,0 0 245,0 0-354,-1-25 191,1 25-77,0 0-42,0 0 141,0 0 0,-1 0 51,1 0 9,0 0-3,-25 0 17,25 0-154,0 0-27,0 0 53,-1 0-64,1 0 251,0 0-219,-25 0 89,25 0-15,0 0-86,0 0 156,-1 0-77,-24 0 125,25 0-128,0 0-102,-25 0 82,25 0-32,0 0 23,-25 0 54,0 25 89,0-25-185,24 0 185,1 0 48,-25 0-333,25 0 215,-25 0-133,25 0-60,-25 0 162,25 0-45,-25 0-61,25 0 71,-25 0 16,0 0-7,24 0 45,-24 0-4,25 0 67,-25 0 4,25 0-112,-25 0 109,25 0-182,-25 0 184,0 0-82,25 0-113,-25 0 131,25 0-203,-1 0 194,-24 0 7,25 0-13,-25 0 166,25 0-147,0 0-9,-25 0-14,25 0-158,-1 0 217,-24 0 73,25 0-140,0 0 96,-25 0-174,25 0 40,0 0 155,-25 0-212,25 0 110,-25 0-120,24 0 97,-24 0 11,0 0 78,25 0-91,-25 0-112,0 0 223,25 0-194,-25 0 92,25 0 13,0 0-104,-25 0 253,25 0-161,-25 0 2,24 0 7,-24 0-57,25 0 73,-25 0 76,25 0-95,-25 0-128,25 0 114,-25 0-85,25 0 294,-25 0-5,0 0-91,24 0-122,-24 0-188,25 0 20,-25 0 82,25 0 231,-25 0-129,25 0-12,-25 0 5,25 0-131,-25 0 116,25 0 16,-25 0 3,0 0 6,24 0 10,-24 0-3,0 24-29,25-24 32,-25 0-13,25 0-6,-25 0 231,0 0-232,25 0 230,-25 0-209,25 0-17,-25 0 16,25 0-245,-25 0 232,24 0-185,1 0 189,-25 0 9,24 0-26,-24 0 127,25 0-120,-25 0 133,25 0-107,-25 0 32,24 0-39,1 25-140,-25-25 147,25 0-175,0 0 159,-25 0-4,25 0-19,0 0-8,-1 0 31,-24 0 3,25 0-23,0 0 16,0 0-16,-25 0-7,25 0 140,-1 0-123,1 0 106,-25 0 82,25 0-314,0 0 125,-25 0-119,25 0-65,-25 0 185,25 0 0,-1 25 13,-24-25 188,25 0-182,0 0 186,-25 0-202,25 0-198,0 0 188,0 0-176,-25 0 196,24 0 192,1 0-192,0 0-3,0 0-4,-25 0-169,25 0 166,-1 0 110,1 0-77,0 0-49,-25 0 29,25 0-114,0 0 98,0 0 16,-1 0-6,-24 0 0,25 0-17,0 0 26,0 0 4,0 0-13,0 0 6,-1 0-10,1 0 10,0 0-19,0 0 9,0 0-6,-1 0-24,1 0 27,0 0 14,0 0-21,0 0 13,0 0 1,-1 0-27,1 0 24,0 0 127,0 0-134,0 0 16,-1 0-9,1 0-133,0 0 133,0 0-1,0 0-6,-25 0 9,25 0 113,-1 0-136,1 0 37,0 0-30,0 0-102,0 0 132,0 0-23,-1 0 6,-24 0 14,25 0-34,0 0 21,0 0 32,0 0-66,-1 0 33,1 0-10,0 0-9,0 0 36,-25 0-27,24 0 11,1 0-18,-1 0 4,1 0 14,0 0-21,0 0 7,0 0 13,0 0-13,-1 0 14,1 0-8,0 0 8,-25 0-11,25 0 10,0 0-3,-1 0-9,1 0 35,0 0-26,-25 0 3,25 0 1,0 0-31,0 0 34,-25 0 6,24 0-3,1 0 3,0 0-29,-25 0 22,25 0-12,0 0 22,-1 0-2,1 0-14,0 0 6,-25 0-2,25 0 32,0 0-19,0 0-7,-1 0-33,1 0-14,-25 0 24,25 0 16,0 0 7,0 0 7,0-25-34,-1 25 0,1 0 20,0 0-19,0 0 29,0 0-20,-1 0 11,1 0-7,0 0-11,0 0 18,0 0-4,0 0 0,-1 0 16,-24-25-12,25 25-18,0 0 28,0 0-11,0 0-3,0 0 205,-1 0-191,1 0-25,0 0 28,0 0-196,0 0 179,-1 0 21,1 0-25,0 0 4,0 0 20,0 0-26,0 0 26,-25 0-7,24 0-26,1 0 30,0 0-21,0 0-2,0-24 6,0 24 6,-1 0-9,26 0-17,-25 0 17,0 0-7,-25 0 10,24 0 16,1 0-32,0 0 16,0 0-7,0 0 7,0 0 7,-2 0-7,-23 0 154,25 0-158,0 0 1,0 0-7,-25 0-158,25 0 175,-1 0-4,-24 0-3,25 0 24,0 0-18,-25 0 1,25 0 3,0 0-3,-25 0-10,25 0 26,-1 0-16,1 0 6,-25 0 11,25 0 27,0-25 13,0 25-9,0 0-18,-1 0-27,1 0-16,0 0-8,0 0 38,0 0-45,-1 0 15,1-25 9,0 25-34,0 0 225,0 0-198,0 0 1,-1 0 16,1 0-206,0 0 197,0-25-11,0 25 24,0 0-14,-1 0 14,-24 0 4,25 0-45,0 0 27,0 0-6,0 0-11,-1 0 24,1 0 18,0-25-32,0 25 1,0 0-4,-25 0-27,25 0 27,-1 0 24,1 0 188,0 0-198,0 0 27,0-25-30,-25 25-199,25 0 205,-1 0-30,1 0 13,0 0 3,-25 0-3,25 0 4,0 0-14,-1 0 17,1 0-4,-25-25-6,25 25 20,0 0-20,0 0 20,-25 0-6,25 0-21,-1 0 17,1 0-7,-25 0 10,25 0-13,0 0-3,0 0 2,-25 0 11,25 0 24,-1-25 0,1 25-17,-25 0-4,25 0-6,0 0-4,0 0 3,-25 0-6,24 0 17,1 0-7,-25-25 4,25 25-4,0 0-4,0 0 4,0 0-17,-25 0 10,24-24 18,0 24-1,1 0 31,0 0-17,0 0-7,-1-25-3,-24 25-7,25 0 3,0 0-10,0 0 0,0 0-17,-25-25 3,25 25-3,-1 0 13,1 0 11,-25 0-14,25 0 7,0 0-6,0-25-5,0 25 22,-25 0-1,24 0-14,1 0 4,0 0 7,-25 0-24,25 0 17,0 0 17,-25 0-13,24 0 3,1 0-4,-25 0-24,25 0 11,0 0 20,-25 0-20,25 0 17,0 0-7,-25-25 0,24 25 3,1 0 18,-25 0-24,25 0 3,-25 0 10,25 0-24,-25 0 11,25 0 3,-25 0 3,25 0-6,-25-25 13,24 25-10,1 0 0,-25 0 17,25 0-3,-25 0-7,25 0 7,-25 0-14,25 0-7,-1 0 24,-24 0-10,25 0-10,-25 0 6,25 0-20,-25 0 7,25 0 34,-25 0 28,25 0 7,-25 0 36,0 0-46,0 0-25,0 0 15,0 0-60,0 0 17,0 0 19,25 0-12,-25 0 12,0 0 9,0 0-17,0 0-21,0 0 14,0 0 0,0 0-3,0 0 24,0 0-10,0 0-8,0 0 15,0 0-25,0 0 18,0 0-7,0 0-8,0 0 32,0 0 8,0 0 14,0 0 22,0 0-14,0 0 4,0 0 8,0 0 0,0 0-4,0 0 8,0 0-7,0 0 43,0 0-69,0 0-7,0 0-41,0 0-54,0 0 72,0 0-19,0 0 31,0 0-8,0 0-22,0 0 3,0 0 15,0 0-18,0 0-5,0 0-36,0 0-90,0 0-64,0 0-76,0 0-82,0 0-117,0 0-96,0 0-387</inkml:trace>
</inkml:ink>
</file>

<file path=ppt/ink/ink1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1:56.39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24 520 1626,'0'0'-169,"-25"0"22,25-25 186,0 25-154,0 0 184,0 0 2,0 0-20,0 0 23,0 0 25,0 0-16,0 0-154,0 0 259,0 0-160,0 0-11,0 0 0,0 0-107,0 0 202,0 0-80,0 0 107,0 0-136,0 0 47,0 0-27,0 0-125,0 0 233,0 0-230,0 0 183,0 0-67,0 0-134,0 0 214,0 0-167,0 0 164,0 0-83,0 0-2,0 0 91,0 0-88,0 0 35,0 0-101,0 0 48,0 0 9,0 0 154,0 0-80,0 0-26,0 0-9,25 25-75,-25-25 162,0 0-8,0 0 12,0 0 85,25 0-174,-25 0 27,0 0-7,25 0-51,-25 0 87,0 0 169,0 0-200,25 0-26,-25 0-26,25 0-188,0 0 191,-25 0-7,25 0-10,0 0 7,-25 0 0,25 0-16,0 0 19,-25 0 0,25 0-33,-25 0 20,24 0-6,-24 0-4,25 0 6,-25 0 1,25 24 6,-25-24-13,25 0 17,-25 0-1,25 0 15,-25 0-25,25 0 11,-25 0-17,25 0 13,0 0 11,-25 0-4,25 0 0,0 0-20,-25 0 13,25 0 14,0 0-24,0-24 17,-25 24 0,25 0-16,0 0 29,0 0-33,-25 0 20,25 0 0,-1 0 148,-24 0-138,25 0-40,-25-25 17,25 25-169,0 0 159,-25 0 19,25 0-19,-25 0 26,25 0-16,-25 0 3,0 0-10,25 0-7,-25 0 17,25 0 4,-25 0 22,0 0-12,25 0-21,-25 0-23,25 0 7,-25 0 23,25 0-10,-25-25 23,25 25-6,0 0-38,-25 0 48,25 0-24,-25 0 211,25 0-177,-25 0-44,25 0 34,-1 0-217,-24 0 186,25 0 31,-25 0-20,25 0-21,-25 0 21,25 0 207,0-24-43,-25 24-141,25 0-17,-25 0-14,25 0-170,0 0 178,-25 0 20,25 0-227,0 0 233,-25 0-23,25 0-6,0 0 170,0-24-148,-25 24-9,25 0 3,0 0-137,0 0 107,0 0 50,-1 0-50,1 0 7,0 0 36,0-25-63,0 25 60,0 0-13,-1 0-34,1 0 40,0 0-23,0 0 133,0 0-123,0 0 4,0 0-11,0 0-126,-25 0 130,25-24-11,0 24 11,-1 0-7,1 0 10,0 0 3,0 0 0,0 0-9,0 0-1,0 0 20,0 0-6,0 0 3,0 0 20,0 0-50,0-25 27,0 25 10,0 0-24,0 0 17,24 0 10,-24 0-37,0 0 11,0 0-1,0 0-17,0 0 44,0 0-23,0 0-11,0 0 24,0 0-36,0 0 16,0 0 213,25 0-223,-25 0 16,0 0 1,0 0-190,-1 0 190,1 0 13,0-25-6,0 25-1,0 0-3,0 0 0,0 0 10,-25 0-20,25 0 26,0 0-19,0 0-3,0 0 29,0 0-26,0 0-1,0 0 18,0 0-11,0-24 176,-1 24-162,1 0-14,0 0-6,0 0-166,0 0 179,0 0-17,0 0 24,0 0-34,0 0 0,0 0 24,0 0-7,0 0 13,0 0-9,0 0-11,0 0 0,0 0 21,0 0 16,-1 0 14,1 0-31,0-24-6,-25 24 10,25 0-24,24 0 21,-24 0 13,0 0-34,0 0 7,0 0 0,0 0-24,0 0 34,0 0 7,0 0 4,0-25 16,0 25-26,24 0 23,-24 0 170,0 0-183,0 0-21,0 0-4,25 0-180,-25 0 143,0 0 58,0 0-20,0 0-1,25 0 208,-25 0-225,0-24 1,-1 24-4,26 0-159,-25 0 210,0 0-16,0 0-4,0 0-1,0 0-9,25 0 3,-25 0 7,0 0-4,0 0-3,0 0 7,0 0 7,0-25 10,24 25 0,-24 0-7,0 0-30,0 0 2,25 0-10,-25 0 8,0 0 40,25-24-34,-25 24 18,0 0 2,25 0-20,-25 0-3,0 0 20,24 0-13,-24 0 17,0 0 3,0 0-27,25 0 20,-25-25-24,0 25 11,25 0 13,-25 0 7,0 0 15,25 0-12,-1 0-23,-24 0-1,25-24-13,-1 24 14,-24 0 20,25 0-14,0 0 8,0 0-18,-25-25 14,25 25-18,-1 0-2,1 0 33,-25 0-20,25 0 18,0 0 3,-25 0-28,25 0 3,-25 0 11,25-24 11,0 24 20,-26 0 11,26 0-24,0 0 3,0 0-32,-25 0-24,25-25 4,0 25-11,0 0 14,0 0 14,-1 0 24,-24-24-24,25 24-10,0 0 27,0 0-27,-25 0 27,25 0 15,0 0-43,-25 0 18,25-25 11,-1 25-4,-24 0 7,25 0-11,-25 0 8,25 0-1,-25 0-3,25 0 18,-25 0-36,25 0 8,-25 0-25,0 0 164,24 0-143,-25 0-7,26 0 24,-25 0-184,25 0 163,-25 0 11,0 0-7,25 0 21,-25 0-10,0 0-15,0 0 25,0 0 0,-1 0-17,-24 0 17,25 0-11,0 0 1,0 0 24,-25 0-25,25 0 4,0 0-28,-25 0 7,25 0 11,-25 0 13,0 0 8,25 0 6,-25 0-13,0 0-36,0 0 32,0 0-28,0 0 4,0 0-15,0 0-27,0 0-24,0 0-30,0 0-85,0 0-12,0 0-212,0 0-272,-25 0 28</inkml:trace>
</inkml:ink>
</file>

<file path=ppt/ink/ink1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1:58.56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-10 223 1683,'0'0'-154,"0"-25"193,0 25 27,0 0 34,0 0 65,0-25-128,0 25 13,0 0 17,0-24 129,0 24-45,0 0 140,0-25 6,0 25-12,0 0-136,0 0-54,0-25-125,28 25 176,-28 0-52,0-25-111,0 25 89,0 0-184,27-25 175,-27 25 14,0 0-20,27-25-17,-27 25 7,27 0-20,-27 0-6,27 0 20,-27-24-21,27 24 4,-27 0 4,27 0-15,-27 0 8,27 0-21,-27 24 17,28-24-7,-28 0-10,0 0 28,27 25-32,-27-25 18,27 0-3,-27 25-22,0-25 196,0 25-196,0-25 32,0 25 0,0 0-178,0-25 171,0 24-31,0 1 13,0-25-20,-27 25 10,27 0 14,0-25-17,-27 25 41,27 0-20,-28-25-11,28 24 10,-27 1-17,27-25 14,-27 26 25,27-26-29,-27 24 8,27-24-4,-27 0-28,27 25 194,0-25-183,-27 0 27,27 0-6,-27 0-153,27 0 169,0 0-27,0 0 35,0 0-42,0 0 14,0 0 0,0 0-14,0 0 32,0 0-18,0 0 0,0 0 0,0 0 0,0 0 7,0 0-11,27 0 15,-27 0-8,0 0 8,0 0 24,27 0-4,-27-25 4,27 25 4,0 0-8,-27 0-27,27 0 24,0-24-14,1 24-21,-28 0 25,27-26-26,0 26-2,-27 0 13,27-25-24,0 25 25,-27 0-1,27 0 19,-27 0-12,27-24 1,-27 24-29,0 0-10,27 0 46,-27 0-43,0 0 11,0 0-14,0 0-39,0 0-3,0 0 32,0 0-11,0 0-9,0 0-7,0 0-44,0 0-61,0 0-38,-27 0-104,27 0-89,0 0 50,0 24-173,-27-24 185</inkml:trace>
</inkml:ink>
</file>

<file path=ppt/ink/ink1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1:59.23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344 118 1470,'0'0'30,"25"-26"21,-25 26 67,0 0 62,0 0 31,0 0 45,0-26 133,0 26-144,0 0-15,0 0 56,0 0-277,0 0 108,0-26-25,0 26-119,0 0 116,0 0-29,0 0 175,0 0-174,0-26-14,-25 26 7,25 0-187,0 0 191,-24 0-44,24 0 7,0 0 6,-25 0-20,25 0 21,0 0-1,-24 0-13,24 0 7,-25 0 0,1 0-21,24 26 14,-23-26-10,23 0-4,-25 26 14,1-26-14,24 26-7,-25-26 3,25 26 8,-24-26 3,-1 25 3,25-25-10,-24 26 4,-1 0-25,25-26 28,0 25-4,-24-25-27,24 26 31,0-26-32,0 26 8,0-26 13,0 0-37,0 25 16,24-25-13,-24 0 7,25 0 21,-25 0 3,24 0-10,1 0-14,-25 0 4,24 0-4,1 0-3,-1 0 17,1-25-10,-25 25 17,23-26 20,1 26-13,-24 0 23,25-26-40,-25 26 24,24-25 12,-24 25-26,0 0 20,0-26-13,0 26 6,0-26 18,0 26-8,0-25 49,0 25-11,0-26 25,0 26 17,0 0-34,0-26 22,0 26-28,0 0 3,0-26 4,-24 26-3,24 0 15,0 0-8,0 0 27,0-26-40,0 26 7,0 0-7,0 0-44,0 0 19,0 0-7,0 0-1,0-25-22,0 25 12,0 0-5,0 0-6,0 0 14,0 0-30,0 0-6,0 0-5,0 0 19,0 25 11,0-25-7,0 0 92,0 0-81,0 26-4,0-26 0,0 26-67,0-26 56,0 26 26,0-26 10,0 26-43,0-1 29,0-25-15,0 26-18,0-26 30,0 26-38,0-26-42,0 25-12,24-25-10,-24 0-10,0 26 8,25-26-31,-25 26-19,0-26-37,24 0-43,-24 0-17,0 0-112,25 25 16,-25-25-4,0 0-175,0 0-50</inkml:trace>
</inkml:ink>
</file>

<file path=ppt/ink/ink1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1:59.93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 16 2656,'0'0'121,"0"0"35,0-26 69,0 26 50,0 0 24,0 0-151,0 0-51,0 0-30,0 0-136,0 0 141,0 0-4,0 26-30,0-26 27,-24 0-27,24 0-17,0 27 17,0-27-38,0 0 4,0 26 27,0-26-31,0 26 28,0-26 7,0 27 7,0-27 15,0 26-19,0-26-2,0 0-36,24 26 18,-24-26-25,0 0 7,23 0 3,-23 27-3,0-27 11,23 0-7,-23 0-4,0 0 0,24 0-8,-24-27 8,23 27 18,-23 0-14,0 0 21,0 0 14,24-26-17,-24 26 14,0 0 7,0-26-29,0 26 4,0-27 0,0 27-3,0 0-12,0-26 8,0 26 4,-24 0-26,24-26 11,0 26-15,-23 0-14,23 0 19,0 0-27,-24 0-27,24-27-53,0 27-49,-23 0-56,23 0 46,-23 27-287,23-27-198,0 0-170</inkml:trace>
</inkml:ink>
</file>

<file path=ppt/ink/ink1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9:39.57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52 298 1415,'0'0'-103,"0"0"51,0 0 167,0 0-19,0 0 124,0 25-7,-25-25-216,25 0 58,0 0-38,0 0 39,0 0-27,0 0 35,0 0 35,0 0-90,0 0 103,0 0-73,0 25-27,0-25 36,25 0-33,-25 0-15,0 24 21,0-24 89,0 0-104,0 26 195,0-26 2,25 0-140,-25 0 114,0 25-170,24-25-68,-24 0 221,0 0-105,25 0 123,-25 0 41,0-25-379,25 25 196,-25-26-147,25 26-79,-25-24 203,25-1-23,-25 25 47,24-25 170,-24 0-220,0 0-65,0 0-13,0 0 27,0 0 227,0 25-114,0-25 167,0 1-246,0 24-10,0 0 103,-24-25-198,24 25 145,0 0 3,-25 0-16,25 0 3,0 0-10,-25 0-7,25 0 17,-25 25 0,25-25 17,-25 0-4,1 24-23,24 1 124,-25-25-100,25 25 139,-25 0-143,25 0-114,0-25 90,-25 25-62,25 0 70,0 0-7,0 0 9,0-1-70,0 2 84,0-1 4,25-1-18,-25-24-29,0 25 33,25 0-4,-25 0-5,25-25 82,-25 25-126,24-25-12,1 25-17,-25-25 19,25 0 11,0 0-103,0 0-7,-25 0-244,24 0 159,1-25 27,0 25 14,-25-25 26,25 0-118,-1 25 74,-24-25 10,25 0 149,-25 1 205,0-1-161,25 25 50,-25-26 162,0 2-132,0 24 252,0-25-91,0 25-146,0 0 55,0-25 99,0 25 15,0 0 110,0 0-101,0 0-156,0 0 74,0 0-140,0 0 45,0-25 38,0 25-50,0 0 0,0 0-2,0 0-65,0 0 8,0 0 13,0 0 10,0 0 48,0 0 3,25 0 169,-25 0-230,0 0-28,25 0-13,-25 0-174,24 0 195,1 0-8,-25 0 42,25 0-34,0 0 16,-25 0-6,25 25-27,-25-25 26,24 0-2,-24 25-4,25-25 24,-25 25-24,0-25-3,25 24 16,-25-24-20,0 26 21,0-1-14,0-25-3,25 24-1,-25-24 8,0 25-1,0-25-13,0 25-11,0-25-23,0 25 3,0-25 3,-25 0 14,25 25-10,0-25-10,-25 25-6,25-25-21,-25 0 24,25 0 27,-24 25-20,24-25-35,-25 0 91,25 0-72,-25 0-32,25-25 24,-25 25-254,0 0 12,25 0 74,-24-25-47,24 25 175,0-25-41,0 0 54,0 25-20,0-25 65,0 0 91,0 25-57,0-24 4,24 24-105,-24-25 110,25 25-23,-25-26 108,25 26 28,-25-24-78,25 24 17,0-25-40,-25 25 37,24-25 10,1 25 53,-25 0 193,25-25 153,-25 25-154,25-25-4,-25 25-118,24 0-138,-24 0 160,0-25-20,24 25 2,-24 0-7,0 0 6,0 0-17,0 0-42,0 0-9,0 0-44,0 0 8,0 0-15,0 0-48,0 0 4,0 0-19,0 0 7,0 0 1,0 0-8,0 0-26,0 0 14,0 0-14,0 0-19,0 0 27,0 0-5,0 0-3,0 0 34,0 25-1,0-25-41,0 0 42,0 25-38,0 0-29,0-25-6,0 25-23,0 0-14,0-1 19,0 2 8,0-1-39,25-25-22,-25 24-24,0 1-23,25 0-3,-25-25-1,0 25-42,25-25-77,-25 25-10,24-25-87,-24 0 66,0 25-131,25-25-84</inkml:trace>
  <inkml:trace contextRef="#ctx0" brushRef="#br0" timeOffset="1092">1067 273 2037,'0'-25'70,"0"25"45,0 0 111,0 0 98,0 0 102,0-25-194,0 25 45,-25 0-179,25 0-138,-25 0 155,25 0-118,-24 0 74,24 0-31,0 0 11,-25 0-51,25 25 11,-25-25-18,25 0-17,0 25 31,-25-25-18,25 25 29,0-25 9,0 0-24,-25 25 8,25-25-18,0 25-11,0-1-46,0-24 0,25 26-40,-25-26 14,0 25 23,0-25-5,25 24 26,-25-24-13,0 0 52,25 25 20,-25-25-93,0 0 70,25 0-26,-25 25-96,0-25 123,24 0 88,-24 0 3,0 0-9,0-25 20,0 25-226,25 0-54,-25-25 259,0 25-150,0-24 242,0 24-85,25-25-105,-25 25 165,0-26-152,0 26 212,0 0-52,0-24-43,0 24 12,0 0-30,0-25 1,0 25 21,0 0-13,0 0-38,0 0-18,0 0-50,0 0-7,0 0 0,0-25-10,0 25 21,25 0 7,-25 0-28,0 0 24,0 25 4,0-25-10,0 0 6,25 0-10,-25 0 25,0 25-39,24-25 24,-24 0 15,25 24-29,-25-24-3,0 26-35,0-1-17,25-25-37,-25 24 30,0-24-12,0 25 11,0 0 14,0-25-50,0 25 124,0 0 19,0-25-143,0 25-46,0-25-187,0 25 11,0-25 155,0 0-23,0 0 12,0 0 4,0 0-103,0 0 228,0-25 109,0 25-49,0-25-2,0 0-106,0 0 105,0 0-119,0 25 169,0-25 157,0 1-146,25-1 221,-25-1 127,0 26-48,0-24-44,0 24 76,0-25-238,0 25-123,0 0 91,0 0 67,0-25-131,0 25 40,24 0 1,-24 0-237,0 0 200,0 0-40,0 0-35,0 0 1,0 0-1,0 0 5,25 0 162,-25 0-146,0 0 6,0 0-6,25 0-163,-25 0 163,25 25-20,-25-25 0,25 0 37,-25 0-28,24 25-36,-24-25 157,25 24-187,-25-24-10,0 26 90,0-26-44,0 0 18,25 25-16,-25-25-168,0 24 105,0-24-18,0 25-16,0-25 177,0 0-204,0 25 267,0-25-83,0 0-68,0 0 73,0 0-88,0 0 50,0-25 56,0 25 20,0-25-61,0 25 257,0-24-173,0 24 60,0-25-36,0 25-141,0 0 136,0-26-154,0 26 98,0 0-6,0 0-17,0 0 21,0 0-18,0-24-30,0 24 27,0 0-37,0 0-27,0 0 17,0 0-35,25 0 45,-25 0 0,0 0-3,0 0 13,25 0-11,-25 0 1,0 24-13,24-24-11,-24 0-26,25 26 4,-25-26 19,25 0 14,-25 25 10,0-25-17,25 0-22,-25 24 45,0-24-106,0 25 41,24-25-20,-24 0-60,0 25 105,0-25 37,0 0-64,0 0 160,0 0-206,25 0-60,-25 0 12,0 0-95,0-25 203,0 25-72,0-25 100,0 1-53,0 24 12,25-25 96,-25-1 21,0 2 8,0 24 54,0-25 15,0 0 132,25 25 4,-25-25-20,0 25-9,0 0-137,0-25 12,0 25-11,0 0-13,0 0-7,0 0-8,0 0 10,0 0-38,0 0-5,0 0-35,0 0-40,0 0 18,25 0-14,-25 0 43,0 0-3,0 0-3,0 0 16,0 0-30,0 0 14,0 25 16,0-25 141,0 0-144,24 25-6,-24-25 164,0 25-305,25-25 140,-25 25 4,25-1-132,-25-24 118,25 26 4,0-26 112,-25 25-182,24-25 39,1 0-32,-25 24 90,25-24-30,0 0-53,-25 0-29,24-24-341,1 24 67,0-25 25,-25 25 115,25-26 93,0 2-3,-25-1 3,24 0 41,-24 0-36,0 0 116,0 0 166,0-25-132,0 25 169,0 1 230,0-1-69,0 0 6,0 25 146,0-25-302,0 0-8,-24 25 87,24 0-174,0-25 139,-25 25-28,25 0-8,0 0-34,-25 0-43,25 0-22,0 0-50,0 0-27,0 0-38,0 0-7,0 0-13,0 0-10,0 0 2,0 0-25,0 0 10,0 0 20,0 0 27,0 0 8,0 0 7,25 25-12,-25-25 1,0 25 19,25-25-23,-25 25 7,0 0-11,24 0-3,-24-1 6,25 1-10,-25 25 14,25-25-53,-25 0 1,25 25 3,-25-25-35,24-1 51,-24 27-23,0-27 0,25 1-19,-25 25-17,0-25 7,0 0-7,25 0-6,-25 0-22,0 0-23,0-1-31,0 1 6,0 1 18,0-2 39,0-24 25,0 0 28,0 0-13,0 0-72,0 0 85,0 0-84,0 0-2,0-24 9,0 24-41,0-26-34,0 1 84,0 1 48,0-1-68,-25 0 142,25 0 103,0 0-35,0 0 103,0 0 115,0 0-192,0 0 250,0 25-156,-25-24-90,25 24 51,0-25-159,0 25 99,0 0-1,0 0 21,0 0-38,0-26 18,25 26 12,-25 0-21,0 0 22,0 0 0,25 0-68,-25-24-8,0 24 8,25 0-40,-25 0 21,0 0 4,25-25-29,-25 25 7,0 0-11,24 0-15,-24 0 11,25 0 0,-25 0-3,25 0-1,-25 0-21,25 0 11,-25 0 0,0 25-8,25-25 30,-25 24-11,24-24-15,-24 26 8,0-1-43,25-25-4,-25 24 4,0 1-10,0 0 11,0 0 0,0 0-6,0-25-17,0 25 38,0 0-41,0-25 31,-25 25 28,25-25-13,0 25 10,0-25-50,0 0-62,-24 0-41,24 0 37,0-25 129,0 0 163,0 0 18,0 0-186,0-25-71,0 25-99,24-24 33,-24 24 188,25-25 117,-25 0-46,25 25 14,-25 0 46,0 0-123,25 0 76,-25 0-12,0 0-7,24 25 2,-24-24-14,25 24 31,-25-25-12,0 25 22,25-25 14,-25 25 13,0 0-17,25-25-7,-25 25-5,0 0-37,0 0-14,0 0-22,0 0-8,0 0-33,0 0 0,0 0-11,0 0-22,0 0 21,0 0-3,0 25 15,0-25 26,0 25-37,-25-25 30,25 25-15,0-1-19,0 1 37,0 0-33,0 0 18,0 0-10,0 0-1,0 0 15,0-25 0,0 25 4,0 0-11,25-25 0,-25 24 0,25-24-16,-25 0 24,24 26-46,1-26-66,-25 0 27,24 0-27,1 0-17,0-26 53,-1 26-44,1-24-24,0 24-11,0-25 6,-1 0 30,1 25 20,0-25 63,0 0-3,0 0 9,-25 0-2,0 0 44,24 0 45,-24 25 45,0-24 17,0 24-12,0-25-42,0 25-24,0 0-3,-24-25-22,24 25 4,0 0-6,-25 0-30,25 25 29,0-25-10,-25 0-26,25 0 51,0 25-55,-25-25 19,25 24 10,0-24-43,0 25 51,0-25-15,0 25 7,0 0 19,0-25-15,0 25-7,0-25-14,0 25-1,25 0-89,-25-25 7,25 25-63,-25-25-68,25 25-35,-1-25 24,-24 24-72,25-24-203,0 0-63,-25 0-226</inkml:trace>
  <inkml:trace contextRef="#ctx0" brushRef="#br0" timeOffset="3495">424 970 1025,'-25'0'24,"25"0"132,-25 0 48,25 0-112,-25 0-2,25 0-96,-25 0 40,25 0 189,0 0-87,0 0 43,0-24-79,0 24-106,0 0 164,0 0-140,0 0-15,0 0 117,0 0-144,0 0 184,0 0 124,0 0-77,0 0-20,0 0-114,25 0 72,-25 0-197,25 24 94,0-24 3,0 0-126,-1 0 176,1 0 7,25 0 46,-1 0-74,1 0 52,-1 0-27,0-24-33,25 24 74,-24 0-42,24-25 22,1 25 12,-1-25-45,0 0 26,25 25-30,1-25-28,-26 0-3,25 0 0,0 0-4,0 0 8,-24 1-22,24-2-26,0 1-8,-25 1-19,25 24 19,-24-25-19,-1 25 0,1-25 8,-26 25-19,25 0 56,-24 0 1,0 0-9,-1-25 24,0 25-42,0 0 22,-24 0-11,25 0-11,-26-25-11,1 25 4,0 0 3,-25 0 4,25 0 22,-25-25-18,25 25 19,-25 0 15,0 0-35,0 0 20,0 0-8,0 0-38,0 0 46,0 0-15,0 0 19,0 0-24,0 0-59,0 0-38,0 0-92,0 0-41,0 0-67,0 0-57,0 0-12,0 0-159,-25 0-123,25-25-226</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0:18.84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78 100 165,'0'0'15,"0"0"0,0 0 0,0 0 22,0 0-10,0 0 197,0 0-184,0 0-17,0 0 4,0 0 8,0 0-17,0 0 8,0 0-9,0 0-196,0 0 398,0 0-181,-26 0 13,26 0 6,0 0-38,0 0 30,0 0-15,0 0-5,0 0-158,0 0 282,0 0-113,0 0 170,0-25-154,0 25-9,0 0 106,0 0-153,0 0 151,0 0-117,0 0 46,0 0-21,0 0-53,0 0 78,0 0-104,0 0 23,0 0 124,0 0-118,0 0 63,0 0 28,0 0-50,0 0-14,0 0 227,0 0-260,0 0 208,0 0-169,0 0-225,0 0 204,0 0-211,0 0 205,0 0 52,0 0-58,0 0-15,0 0 24,0 0-70,0 0 58,0 0 1,0 0-35,0 0 37,0 0-24,0 0 12,0 0 12,0 0-27,0 0 18,0 0-18,0 0 48,0 0-33,0 0 61,0 0-55,0 0-55,0 0 40,0 25-51,0-25 66,0 0 0,0 0 9,26 0 0,-26 0-9,0 25 0,0-25 0,0 0-6,0 0 0,0 25 9,0-25-9,0 0-6,0 0 12,0 26-12,0-26 12,0 24 12,0-24-9,0 0 9,0 26-9,0-26-24,0 0 6,0 25 0,0-25 21,0 0 52,25 24-46,-25-24-15,0 0 209,0 0-254,0 0 42,0 26 42,0-26-264,0 0 225,0 0 0,0 0-33,0 25 39,0-25 45,0 0-51,0 0-3,0 0 242,0 0-294,0 0 52,0 0 6,0 0-211,0 0 205,0 0 12,0 0-6,0 0 7,0 0 5,0 0-21,0 0 15,0 0-49,0 0 37,0 0 257,0 0-257,0 0 222,0 0-215,0 0-250,0 0 252,0 0-215,0 0 215,0-25-3,0 25-19,0 0 25,0 0-24,0 0 12,0 0 9,0-26-21,-25 26 79,25 0-52,0 0 230,0 0-227,0-24-42,0 24 42,0 0-233,0-25 233,0 25-9,0-26-12,0 26 16,0-24-23,0 24 1,0-26 9,0 26-6,0-25 12,0 25 3,0-25-3,0 25 22,-26-25-16,26 25-9,0 0 3,0-25-24,0 25 27,0-25-9,0 25 3,0 0 24,0 0-39,0 0 21,0-25-6,0 25-34,0 0 40,0 0-15,0 0 0,0 0 73,0 0-64,0 0 19,0 0-13,0 0-64,0 0 73,0 0-43,0 0 25,0 0 19,0 0-29,0 0 35,0 0-13,0 0-25,0 0 32,0 0-19,0 0-12,0 0 24,0 0-37,0 0 44,0 0-1,0 0-27,0 0 30,0 0-36,0 0 21,0 0 0,0 0-22,0 0 10,0 0 221,0 0-218,0 0 15,0 0-15,0 0-221,0 0 245,0 0-30,0 0 3,0 0 12,0 0-46,0 0 83,0 0-52,0 0 3,0 0 67,0 25-101,0-25 64,0 0-21,0 25-42,0-25 48,0 25-3,0-25-6,0 0 6,0 25-25,0 0 19,0-25 3,0 25 3,0-25 7,0 26-4,0-2-25,0-24 19,0 26 3,0-26-18,0 25 46,0-25-28,0 0-9,0 24 18,26-24-30,-26 0 15,0 0 15,0 26-9,0-26 9,0 0-12,0 0 0,0 0-9,0 0 48,0 0-39,0 0 0,0 0 19,0 0-53,0 0 52,0 0-9,0 0 1,0 0 30,0 0-56,0 0 10,0 0 0,0-26-31,-26 26 49,26 0-21,0 0-9,0 0 3,0-24-3,0 24 70,0 0-74,0 0 19,0-25-6,-25 25-49,25 0 68,0-26-10,0 26-4,0-24 7,0 24 0,0 0-21,0-26 18,0 26-9,0 0-6,0-25 21,0 25-3,0-25-15,0 25 18,0 0-15,0-25-3,0 25 18,0-25-15,0 25 24,0-25 171,0 25-195,0 0 15,0 0-12,0-25-177,0 25 189,0 0-6,0 0-3,0 0 33,0 0-21,0-25-12,0 25 3,0 0 25,0 0-34,0 0 18,0 0 196,0 0-238,0 0 30,0 0 3,0 0-197,0 0 362,0 0-153,0 0-27,0 0-3,0 0-165,0 0 165,0 0 18,0 0 39,0 0-48,0 0 9,0 0-3,0 0 6,0 0-12,0 0 9,0 0-9,0 25-39,0-25 93,0 0-45,0 0 3,0 0 195,0 0-195,0 25-12,0-25-3,0 0-186,0 25 138,0-25 57,0 25 9,0-25 33,0 25-21,0-25-9,0 25-3,0-25-33,0 25 18,0-25 9,0 0-6,0 26-18,0-26 24,0 24 6,0-24-9,0 26 21,0-26-18,0 0-9,0 0 21,0 25 48,0-25-51,0 0-15,0 24 6,0-24-63,0 0 66,0 0 0,0 0-3,0 26 9,0-26-3,0 0 6,0 0-9,0 0-12,0 0-6,0 0 48,0 0-36,0 0 9,0 0 0,0 0-33,0 0 51,0 0-18,0 0-6,0 0 55,0 0-62,0 0 4,0 0-6,0 0-51,0 0 57,0 0 0,0 0 15,0 0 3,0 0-18,0 0 54,0 0-54,0 0 52,0 0-40,0 0-54,0 0 69,0 0-76,0 0 73,0 0 16,0 0 228,0 0-238,0 0-20,0 0-14,0-26-203,0 26 216,0 0-3,0 0 218,0 0-258,0 0 31,0-24 15,0 24-233,0 0 206,0 0 0,0 0 233,0 0-218,0-25 18,0 25 0,0-26-245,0 26 227,0 0-3,0-24 0,0 24 43,-25-26-25,25 26-9,0-25-9,0 25-55,0-25 48,0 25 1,0 0 24,0-25 34,0 25-34,0 0 3,0-25-24,0 25-15,0 0 12,0-25 216,0 25-204,0 0-15,0 0 242,0 0-447,0-25 214,0 25 6,0 0-223,0 0 223,0 0 9,0 0-6,0 0 3,0 0-9,0 0 6,0 0 6,0 0 28,0 0 198,0 0-247,0 0 22,0 0-47,0 0-184,0 0 218,0 0-15,0 0 24,0 0 28,0 0-25,0 0-3,0 0-19,0 0-26,0 0 26,0 0 19,0 0-27,0 0 21,0 0 12,0 0-21,0 0 58,0 0-55,0 0-9,0 0 241,0 0-265,0 0 27,0 0-9,0 0-242,0 0 239,0 0 0,0 0 0,0 0-6,0 0-9,0 0 158,0 0-175,0 0 45,0 0-106,0 0-199,0 0 171,0 0-88,0 0 48,0 0-18,0 0-87</inkml:trace>
</inkml:ink>
</file>

<file path=ppt/ink/ink1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9:46.16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101 72 2295,'0'0'-15,"0"0"204,0 0 65,0-26-27,0 26 74,0 0-149,0 0-34,0-25 76,0 25-35,0 0-30,0 0-14,0 0-15,0 0-31,0-24-27,0 24 107,0 0-181,0 0 1,0 0-7,0 0-118,0 24 156,0-24-14,0 0 39,0 25-25,-25-25-24,25 26 44,0-2-40,-25 1 13,25 0 0,0 0-11,-24 0 8,24 0 17,-25-1 0,25 1-14,0 0 4,0 0-1,0 0 8,0 0-11,0-25 34,0 24-17,0 1 11,0 0 14,25 0-35,-25-25-35,24 25-16,-24-25 3,25 25-7,0-25 10,0 0 181,0 24-224,-1-24-2,1-24 16,25 24-185,-26 0 187,26-25-23,-25 0 220,24 25-115,-24-25 75,0 0-78,-1 0-213,1 1 127,0 24 140,0-25 40,-25 0-42,0 0 29,24 25-159,-24-25 108,0 25 56,0 0-3,0-25-12,0 25-3,-24 0-4,24-24-23,0 24 11,-25 0-21,25 0-3,-25 0 28,25 0-14,-25 0-18,25 0-3,-24 0-38,24 0 10,0 0-21,-25 24 0,25-24 38,-25 0-48,25 25 41,0-25-10,-25 25-17,25-25 27,0 25-17,0 0 14,0-25-35,0 25 7,0-25 0,25 24-38,-25-24-6,25 25 3,-25-25 20,25 25-9,-1-25 24,-24 25-27,25-25-44,0 0 27,0 0 5,-1 0 3,26 0 10,-25-25-16,-1 25 99,26-25-109,-25 25 57,24-25-4,-24 1-89,0-1 99,24-25-51,-24 25 47,0 0-12,-2 1 58,-23-1 48,25 0-9,-25 0 75,25 0 22,-25 0 9,0 25 79,0-24-40,0 24-29,0-26 25,0 26-59,-25 0 28,25 0-6,-25-25-65,25 25 9,-23 0-22,23 0 12,0 0 8,-25 0-45,25 0-16,0 0-69,0 0 3,0 0 20,0 0-47,0 0 40,0 0-32,0 0 12,0 0 30,0 25-15,0-25 39,0 26-42,0-26-1,0 24 20,0 1-47,0 0-3,0 0-7,0 0-13,0 24 17,0-24-27,0 0 8,0 0-48,0 25-17,0-26 5,0 1-36,0 0-49,0 0-17,0 0-35,0 0-79,0-1-2,0-24-95,0 25-43,0-25-116</inkml:trace>
  <inkml:trace contextRef="#ctx0" brushRef="#br0" timeOffset="765">893 270 3528,'0'0'16,"0"0"24,0 0 26,0 0 190,0 0-159,0 0 28,0 0-13,0 0-179,0 0 178,0 0-62,0 0-18,0-25 11,0 25-66,25 0 24,-25 0-35,25 0-52,-2-24-43,-23 24-89,25 0-63,0-25-125,24 25-71,-24 0 32,0-25-291</inkml:trace>
</inkml:ink>
</file>

<file path=ppt/ink/ink1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9:47.45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348 371 3660,'0'0'13,"0"-25"119,0 25-106,0 0 24,0-25 18,0 25-92,0-24 118,-25 24 9,25 0-17,-25 0 4,25 0 1,-25-25-11,25 25-23,-24 0-29,-1 0 15,0 25-33,0-25 5,25 0-12,-25 24-10,0-24-11,1 25 8,-1 0 24,0-25-32,25 24 25,-25 1 4,25-25-11,-25 25 3,25-1 1,0 1-8,0-25-14,0 25 4,25-1 14,-25-24-3,25 25-11,0-25-1,0 25-34,-1-25-35,26 0-17,-25 0-30,25 0-10,-26 0 12,26-25 1,0 25 12,-25-25 24,24 1 3,-24-1 136,25 0-74,-25 1 18,-1-1-11,1 0-79,0-24 215,-25 24-123,25 1 75,-25-1 45,25 0-52,-25 0 122,0 1 3,0-1 4,0 0-54,0 0 52,-25 1-6,25 24-51,-25-25 30,25 25-39,-25 0-3,25-25-10,0 25-37,0 0-49,-25 0-15,25 0-39,0 0 4,0 0 8,0 0-30,0 0 38,0 0-16,0 0 39,0 0 22,0 25-31,0-25-3,0 25-15,0-1-37,0 1 10,25 0-14,-25 0-29,0 24-7,25-24 3,-25 0-20,25-1 15,-25 26-3,0-26 0,25 1 9,-25 0-42,25-1 5,-25 1 11,0-25 18,24 25 21,-24-25 21,0 24-7,0-24 21,0 0 50,0 0 13,0 0 14,0 0 24,0 0-31,0 0-30,0 0 31,0 0 0,-24-24 3,24 24 45,0 0-17,0-25-24,0 25 35,0-25-3,0 25-21,0 0 0,0-24-25,0 24-24,0 0 18,0-25 0,24 25-11,-24 0 18,0 0-25,25-25 0,-25 25 0,25 0-7,-25 0 3,25 0-6,-25 0 10,25 0-29,-25 0 5,25 0 24,-25 0-11,0 0 18,24 0 0,-24 0-25,0 0 1,25 0 27,-25 25-13,0-25-1,0 0 15,25 25-22,-25-25 15,0 0 6,0 24 1,25-24-1,-25 25-3,0-25-21,0 25-73,0-25-24,0 0-65,24 24-45,-24-24-40,0 25-73,0-25-74,25 0-23,-25 25-293</inkml:trace>
  <inkml:trace contextRef="#ctx0" brushRef="#br0" timeOffset="765">1564 543 3231,'0'0'32,"0"0"156,0 0-104,0 0 33,0 0 15,25 0-139,-25 0 134,0 0-29,0 0-50,25 0-8,-25 0-9,24-24-13,-24 24 23,25 0-13,0 0-18,0 0 10,0-25-6,0 25 4,-25 0-8,24-25 4,1 25-3,0-24-4,0 24-11,-25 0 11,25-25-49,-25 25-10,25-25 212,-25 25-212,0-24 46,0 24 2,0 0-200,0-25 187,0 25 10,0 0-7,-25-25 4,25 25 23,-25 0-30,0 25 28,0-25 2,0 0-23,1 25 14,-1-25-1,0 24-13,0-24 0,0 25 6,25-25 7,-25 25-3,1-25 7,24 24-7,0-24-24,0 0 28,0 25-8,0-25 194,0 0-201,24 25 5,-24-25 19,25 24-195,-25-24 195,25 0-9,0 25-21,0-25 0,-25 0 13,25 25-13,-1-25 7,1 0 17,-25 24-1,25-24-9,0 25 37,-25-25-34,25 25 4,0-25 13,-25 24-38,24 1 31,-24-25-20,25 25 14,-25 0 6,0-25-13,25 24 20,-25 1-48,0-25 4,0 25 6,0-1-16,0-24 54,0 25-7,0-25 10,-25 25 11,25-25 7,0 25-4,-25-25-3,25 0 3,-24 0-13,24 0-4,-25 0-21,0 0 4,25 0-3,-25-25 7,25 0 183,0 0-252,-25 1-23,25-26 12,0 26-176,25-26 228,-25 1 18,25-1-5,0-24-12,0 25 23,-1 0 208,1-1-228,0 1 33,0 0 52,0-1-202,0 1 277,-1-1 37,1 25-30,-25 1 62,25-26-19,-25 50-45,25-25-9,-25 25-81,0-24-55,0 24-4,0 0-33,0 0 0,0 0 1,0 0 10,0 0-4,0 0 34,0 24 3,0-24 79,0 25-64,0-25-26,0 25 19,0 24-115,0-24 74,-25 0 0,25 0-25,0-1-25,0 1-18,0 25-3,0-26-17,25-24 40,-25 25-24,0 0-17,25-1 25,-25 1-27,25-25 19,-25 25 6,24-25-2,-24 0 68,25 0-27,-25 0-13,25 0-29,-25 0-45,25 0 68,-25 0 111,25-25-45,-25 25 6,0-25-25,25 1-54,-25 24 73,0-25 22,0 0 9,0 1 14,0-1 79,0 0 13,0 25 44,0-25-18,0 25-21,0-24-48,25 24-44,-25 0-33,0 0-18,0-25-14,0 25 4,0 0 17,0 0-34,0 0 51,0 0-14,24 25-6,-24-25-8,0 0-23,0 24 34,25-24-7,-25 25 11,0-25 189,0 25-200,25 0-3,-25-1 17,25-24-176,-25 25 172,25 0-33,-25-25-75,0 24-91,25 1-64,-25-25-76,0 25-153,24-25-105</inkml:trace>
</inkml:ink>
</file>

<file path=ppt/ink/ink1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9:49.31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273 152 3581,'0'-25'39,"25"25"8,-25-24 26,0 24 24,0 0-2,0-25 187,0 25-145,0-25-2,0 25-37,0 0-181,0 0 111,-25-24-14,25 24 8,-25 0-12,25 0 1,-25-25-11,25 25 14,-24 0-31,-1 0 10,0 0 10,0 25-49,0-25 39,25 24-11,-24-24-31,-1 25-25,0-25-6,25 25-14,-25-25 5,25 24 51,0-24-33,0 25-14,0-25 8,0 0 9,0 25 18,0-25 23,0 0 14,0 24 146,0-24-147,25 0 24,0 0-3,0 0-179,-25 0 188,24 0-12,1 0-4,-25 0 29,25 0-42,0 0 70,-25-24 34,25 24 24,-25 0 55,24-25-25,-24 25-13,0 0 45,0-25-20,0 25-5,0 0-10,0 0-58,0 0-29,0-24-36,0 24-12,0 0-10,0 0-23,0 0-15,0 0 4,0 0-14,25 0 10,-25 24 41,0-24-11,0 0 11,0 0 26,0 25-48,0-25 11,25 25 18,-25-1-14,0-24 3,25 25 19,-25-1-37,0 1-36,0-1 11,24 25-26,-24-24 8,0 0 26,0-1 14,0 1 4,0-1-54,0 25-9,0-24-11,0-1-7,0 1 53,0 0 25,0-1-4,0 1-3,0 0 7,0-25 7,0 24-14,0-24 14,0 25 31,0-25 14,0 0 44,0 0-3,0 0-38,0-25-10,0 25 143,0-24-171,25 24 28,-25-25 0,25-24-182,0 24 217,-25 0-3,25-24 0,-1 25 21,1-1-10,-25-24 4,25 25 29,0-1-3,-25 0-14,25 1-21,-1-1-30,-24 1 27,0 24-23,25-25 26,-25 1 1,0 24-30,25-25 8,-25 25-23,0 0-4,0-24-15,0 24-3,0 0 18,0 0-30,0 0 4,0 0-4,0 0-81,0 0-25,0 0-54,0 0-13,0 0-7,0 0 195,0 0-165,0 0-43,0 0 130,0 0-340,0 0 9,0 0 14,0 24-144,0-24-174</inkml:trace>
  <inkml:trace contextRef="#ctx0" brushRef="#br0" timeOffset="733">1116 152 3503,'0'0'55,"0"0"11,0-25 47,0 25 52,0 0-60,0 0 17,0 0-43,0-24-10,0 24 8,0 0-7,0 0 7,-25 0-63,25 0 4,0 0-36,0 0-17,0 0 45,0 0-24,0 0 14,-25 0-10,25 0 143,0 24-140,0-24-14,0 0 28,0 0-179,0 25 179,0-25 4,0 0 6,0 25 40,25-25-33,-25 0 8,25 0-18,-25 24-28,25-24 14,-25 0-18,25 0 1,-25 25 27,24-25-17,-24 0 25,25 0 7,-25 0-47,25 24 33,-1-24-22,-24 0 4,25 0 7,-25 25-14,0-25-21,24 0-49,-24 0-14,0 0 15,0 24-4,0-24-21,0 0 23,0 0-53,0 25 117,-24-25-93,24 24-46,-25-24-32,1 0-187,-1 25 78,0-25 63,1 0-111,-1 25-11,0-25-64</inkml:trace>
  <inkml:trace contextRef="#ctx0" brushRef="#br0" timeOffset="1107">1017 4 2681,'-25'0'33,"0"0"1,25 0 50,-25 0 127,1 0-84,-1 25 47,0-25-19,25 0-105,-25 0 41,0 0-31,25 24-24,-24-24 114,24 0-123,0 25-7,-25-25 3,25 25-146,0-25 331,0 24-195,-25 1-13,25 0 37,0-1-228,0 1 185,0-1 29,0 1-56,0-1 33,25 1-17,-25-1-50,25 1 0,-25 0-64,0-25 58,24 24-151,-24 1-115,25-1-82,0 1-272</inkml:trace>
  <inkml:trace contextRef="#ctx0" brushRef="#br0" timeOffset="1372">1537 103 4368,'0'0'0,"0"0"10,0 0 15,0 0 42,0 0 7,0 0 11,0 0-18,0 0-38,0 0-4,0 0-28,0 0-1,0 0-7,0 0-10,0 0-4,0 0 28,0 0 26,0 0-18,24 24 7,-24-24-22,0 25 0,0-25 26,25 25-11,-25-25 0,0 24-11,0 1-7,25-25 14,-25 24 11,0 1-43,0-1-22,0 1-3,0-1-68,-25 1 2,25 0 4,-25-1-64,1 1 6,24-25 136,-25 24-195,0 1 91,0-1-102,25 1-274,-25-1 88,1-24-216</inkml:trace>
  <inkml:trace contextRef="#ctx0" brushRef="#br0" timeOffset="1716">1983 398 1933,'0'0'-149,"25"0"166,-25 0-118,0 0 159,25 0 198,-25 0-250,0 0 243,0 0-175,0 0 73,0 0 138,24 0-66,-24 0 55,0 0-101,0 0-13,0 0 3,0 0-1,0 0 22,0 0 5,0 0-14,0 0-19,0 0-2,0 24-46,0-24-54,0 0-11,0 0-46,0 0-4,0 0 32,0 0 31,0 0 37,0 0 22,0 0-37,25 0-22,-25 0-33,25 0-4,-25 0 0,25 0-4,-25 0 16,24 0-46,1 0 26,0 0-11,0 25-12,0-25 32,-25 0-20,24 0-16,1 0 5,0 0-16,0 0-22,0 0-22,-25 0-45,24 0-10,1 0-38,-25 0-13,25 0 5,-25 0-39,25 0 126,-25 0-233,0 0-87,25 0-87,-25 0-183,0 0-117</inkml:trace>
  <inkml:trace contextRef="#ctx0" brushRef="#br0" timeOffset="2121">2082 619 2189,'-25'0'50,"25"0"30,0 0 10,0 24 33,-24-24-23,24 0 1,0 0 70,0 0-49,0 0 0,0 0 6,0 0-47,0 0 26,0 0 7,0 0-11,0 0 199,0 0-130,0 0-4,0 0 18,0 0-197,0 0 153,0 0-46,24 25-9,-24-25-22,25 0-54,-25 0 32,25 0-39,0 0-19,-25 0 30,24 0-22,1 0 10,0 0 1,-25 0-8,25 0-3,0 0 0,-1 0 10,1 0 1,-25 0 14,25 0-18,0 0-11,-25 0-18,25 0-7,-1 0 39,-24 0-14,25 0 33,-25 0 11,0 0-19,0 0 8,25 0-7,-25 0-8,0 0-3,0 0 18,0 0 7,0 0-14,0 0-11,0 0 78,0 0-67,0 0-4,0 0 22,0 0-93,0 0 64,0 0 0,0 0-12,0 0-7,0 0-7,0 0-7,0 0-63,0 0-23,0 0-40,0 0-58,0 0-7,0 0-59,0-25-222,0 25-35,0 0-395</inkml:trace>
</inkml:ink>
</file>

<file path=ppt/ink/ink1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9:52.46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253 496 107,'0'0'-8,"0"0"-2,0 0 3,0 0 29,0 0 12,0 0 23,0 0 35,0 0-27,0 0 23,0 0 6,0 0-4,0 0 34,0 0 172,0 0-1,0 0 5,0 0-64,0 0-264,0 0-11,0 0 79,0 0-37,0 0 83,0 0 61,0 0-199,0 0 66,0 0 59,0 0-161,0 0 91,0 0 70,0 0-61,0 0 20,0 0 15,0 0 43,0 0-33,0 0 16,0 0-14,0 0-43,0 0 95,0 0 82,0 0-52,0 0 16,0 0-52,0 0-64,0 0 97,0 0-170,0 0-7,0 0 11,0 0-50,0 0 78,0 0 85,0 0 22,0 0-114,0 0 26,0 0-22,0 0 13,0 0 22,0 0-10,0 0 51,0 0-102,0 0 107,0 0-6,0 0-119,0 0 96,0 0 21,0 0 0,0 0-6,0 0 6,0 0-36,0 0 17,0 0-20,0 0-14,0 0 17,0 0-34,0 0 24,0 0 14,0 0-14,0 0 28,0 0-10,0 0 10,0 0 8,0 0-22,0 0 8,0 0-46,0 0 14,0 0 0,0 0-7,0-24 39,0 24-46,0 0 11,0 0-15,0 0 1,0 0 24,0 0-7,-25 0-3,25 0-8,0 0-6,0 0-11,-25 0 21,25 0-22,0 0 12,-25 0 6,25 0-13,-25 24 6,25-24-13,-24 0 10,24 25 24,-25-25 5,25 25 2,-25-25-6,25 0-32,-25 25 18,0-25-19,25 25 8,0-25 11,0 0-15,-24 25 18,24-25-14,0 0 28,0 24-14,0-24-10,0 0 24,0 25-35,0-25 10,24 0-3,-24 0 4,25 25 10,-25-25 4,25 0 6,-25 0-24,25 25 21,0-25-14,-1 0 29,-24 0-18,25 0-19,0 0 23,0 0-33,0 25 25,-25-25-7,24 0-4,1 0 8,0 0-8,-25 0 22,25 0-28,-25 0 6,25 0 8,-25 0-22,24 25 11,-24-25 14,25 0-7,-25 0 0,0 0 7,0 0-25,25 0 14,-25 24 4,0-24-3,0 0 7,0 0 3,0 25-3,0-25-1,0 0-3,0 0 0,0 25 18,0-25 43,0 24 11,-25-24 1,25 0-4,-25 25-25,25-25-7,-24 0 0,-1 0-4,0 25 0,25-25 23,-25 0-11,0 25 18,1-25-29,-1 0-23,0 0 8,0 0-30,0 0 11,25 0 18,-24 0-21,-1 25-35,0-25-29,25 0-77,-25 0-79,25-25-38,-25 25-66,25 0-91,-24 0-164,24-25 5,0 25-339</inkml:trace>
  <inkml:trace contextRef="#ctx0" brushRef="#br0" timeOffset="1685">451 100 1956,'0'0'34,"0"-25"123,0 25-27,0 0 204,0 0 18,0 0-164,0 0 72,0 0-168,0-25-56,0 25 85,0 0 145,0 0-206,0 0 27,0 0-12,25-25-194,-25 25 160,24 0-17,-24 0-3,25 0-14,-25-25 17,25 25 7,0 0 175,-25 0-209,25 0 3,-25 0-21,24 0-186,-24 0 214,25 0-10,-25 0 10,25 0-38,-25 0 34,0 25-20,0-25 10,0 0 7,0 0-27,0 25 20,0-25-17,0 0 7,0 25 10,0-25-7,0 0-9,-25 25 9,25-25-13,-25 0 0,25 24 20,-24-24-20,-1 0 7,25 0 0,-25 25 0,25-25 0,-25 0 7,25 0 13,0 0-31,0 0 25,-25 0 2,25 0-12,0 0 26,0 0 0,0 0-13,0 0 13,0 0-21,0 0 8,0 0 6,0 0 7,0 0 47,25 0 11,-25 0 6,0 0 4,25 0-34,-25 25-20,25-25 3,0 0-23,-25 0 20,24 0-10,-24 0-24,25 0 23,0 0-16,-25 0 165,25 25-144,-25-25 148,25 0-180,-25 0-152,0 0 159,24 0-166,-24 0 180,0 25-4,0-25 14,25 0-17,-25 0 11,0 0-1,0 25 8,0-25 24,0 0 27,0 0-27,0 0 0,-25 24-28,25-24-24,-24 0 38,-1 25-28,25-25 14,-25 0-18,0 0-55,25 25-35,-25-25-37,1 0-47,24 0-56,-25 0-60,25 25-55,-25-25-99,25 0-239</inkml:trace>
  <inkml:trace contextRef="#ctx0" brushRef="#br0" timeOffset="2355">773 720 2754,'0'0'87,"0"0"153,0 0-69,0 0 65,0 0-83,0 0-123,0 0 82,0 0-31,0 0 17,0 0-20,0 0 7,0 0 9,0 0 14,0 0 25,0 0 8,25 0-20,-25 0-35,25 0 1,-1 25-14,1-25-32,-25 0 17,25 0-25,0 0-33,0 0 37,-1 0-29,26 0-23,-25 0 37,0 0-44,-1 0 14,26 0 27,-25 0-30,0 0 29,-1-25-10,26 25-67,-25 0-7,-1 0-58,1 0-39,0 0 20,-25 0-47,25 0-21,0 0-34,-1 0 48,-24 0-59,0 0-81,25 0-243,-25 0-298</inkml:trace>
  <inkml:trace contextRef="#ctx0" brushRef="#br0" timeOffset="2652">1219 596 3914,'-24'0'58,"24"0"80,-25 0 42,25-25 58,0 25 4,0 0-35,-25 0-20,25 0-8,0 0-12,0 0-33,0 0-31,0 0-49,0 0-54,0 0 4,0 0-12,0 0 16,0 0-12,0 0-27,0 0 35,0 0-43,0 0 28,0 0 26,0 0-15,0 0 16,0 25-12,0-25-20,0 0-23,0 25-18,-25-25 3,25 24-41,0 1-37,0-25 5,0 25-91,0 0-3,0 0-14,0-25-50,0 25-8,0-25-44,0 24-88,0-24-13,0 25-33</inkml:trace>
  <inkml:trace contextRef="#ctx0" brushRef="#br0" timeOffset="2948">1912 521 3503,'0'0'36,"0"0"40,0 0 20,0 0 13,0-25-12,-24 25-5,-1 0-24,25 0 18,-25 0-14,0 0-37,25 0 21,-25 0-7,1 0-18,-1 0-20,0 0 3,25 25-28,-25-25 161,25 0-147,0 25-17,-25-25 10,25 0-165,0 25 175,0-25-20,0 25-8,0-25 15,0 0 20,0 25 15,0-25-11,0 24 3,0-24-31,0 0 28,25 25-14,-25-25 11,25 25-8,-25-25-24,0 0 53,25 25-43,-25-25 29,25 25 13,-1-25-38,-24 0 14,25 0 4,-25 25-4,25-25 0,-25 0 17,25 24-17,-25-24-31,25 0 13,-25 0 1,0 25-1,24-25 8,-24 0 20,0 0-24,25 0-3,-25 0 24,0 25-14,0-25 3,0 0-3,0 0 7,0 24-10,0-24 27,0 0 1,-25 0-22,25 0 15,-24 25 0,24-25 25,-25 0 6,0 0-24,0 25 0,0-25-43,1 0 11,-1 0 18,0 0-4,0 0 4,0 25-33,1-25-6,-1 0-61,0 0-51,0-25-43,1 25-141,24 0-31,-24 0-298,24-25-226</inkml:trace>
  <inkml:trace contextRef="#ctx0" brushRef="#br0" timeOffset="3447">2012 174 3767,'0'-25'-73,"0"25"216,0 0-58,24 0 13,-24-25 121,0 25-194,0 0 115,0 0 36,0 0-40,0 0 0,0 0-45,0 0-22,0 0-21,0 0-4,0 0-26,0 0-36,0 0 7,0 0-19,25 0 19,-25 0 0,0 0 15,0 0-8,25 0-14,-25 0 18,0 0-4,25 0-7,-25 0 26,24 25-26,-24-25 11,25 0 11,-25 25-40,0-25 36,25 0-7,-25 25 4,0-25 32,0 25-36,0 0-3,0-25-1,0 24 8,0 1 7,0-25-8,0 25 1,0 0-11,-25-25 36,25 25-14,0-25-8,-25 25 23,25-25-56,0 0 19,-24 24 3,24-24-33,0 0 41,0 25-4,-25-25 22,25 0 0,0 0-15,0 0-3,0 0 3,0 0 5,0 0-27,0 0 7,0 0-14,0 0 11,0 0 33,0 0 0,0 0-14,0 0 7,0 0-38,25 0 9,-25 0-1,24 0 4,-24 0 37,25 0-26,-25 0 14,25 0-14,0-25-7,0 25 7,-25 0-70,24 0-35,1 0-40,0 0-24,-25 0-21,25 0-39,0 0-23,-1 0 12,-24 0-211,25 0 3,-25 0-308</inkml:trace>
  <inkml:trace contextRef="#ctx0" brushRef="#br0" timeOffset="4243">2433 794 2130,'0'0'-47,"0"0"50,0 0 56,0 0 169,0 0 33,0 0 63,0 0-13,0 0-234,0 0 24,0 0-107,0 0-30,0 0 235,0 0-140,0 0 27,0 0-17,0 0-154,0 0 125,0 0 4,0 0 19,0 0 2,0 0 9,0 0 117,0 0-153,0 0-28,0 0 8,0 0-141,0 0 168,0 0 13,0 0 12,0 0-7,0 0-39,0 0 22,0 0-29,0 0-6,0 0 13,0 0-27,0 0 10,0 0 18,0 0-15,0 0 26,0 0-7,0 0 6,0 0 5,0 0 3,0 0 25,0 0-32,0 0 18,0 0-14,0 0-40,0 0 19,0 0-12,0 0-4,0 0 19,0 0-3,0 0-8,0 0-26,0 0-10,0 0 10,0 0 8,0 0 7,0 0 14,0 0-3,0 0-15,0 0 19,0 0 0,0 0-23,0 0 23,0 0 11,0 0-11,0 0 3,0 0 0,0 0-32,0 0 3,0 0 11,0 0 7,0 0 34,0 0 25,0 0 13,25 0 3,-25 0-26,24 0 5,-24 0-8,25 0-15,0 0 12,-25 0-46,25 0-1,0 0-14,-1 0 0,1 0 18,0 0-18,-25 0 18,25 0 1,0 0-12,-1 0 0,1 0-11,0 0-12,-25 0 12,25 0 7,0 0 24,-25 25 3,24-25-19,1 0 15,-25 0-30,25 0 4,-25 0 22,25 0-15,-25 0 27,24 0-35,-24 0-33,0 0-8,25 0-23,-25 0 8,0 0-21,0 0-15,0 0-54,0 0-23,0 0 41,0 0-44,0 0 19,0 0 10,0 0-49,0 0-23,0 0-108,0 0-113,0 0-260</inkml:trace>
  <inkml:trace contextRef="#ctx0" brushRef="#br0" timeOffset="4898">2606 670 3674,'0'0'-59,"0"0"59,0-25 83,0 25 73,0 0 123,0 0-28,0 0-8,0 0-42,0 0-30,0 0-18,0-24-49,0 24 2,0 0-50,0 0 12,0 0-33,0 0-39,0 0 34,0 0-49,0 0 11,0 0 16,0 0-27,0 0 11,0 0 1,0 0-31,0 0 4,0 0 26,0 0-11,0 0 19,0 0 4,0 24-23,0-24 0,0 0 8,0 0 3,-24 0 20,24 25-5,0-25 1,0 0-1,0 25-26,0-25 19,0 25-3,-25 0-1,25-25 30,0 25-22,0-1-12,0 1 23,0-25-11,0 25-15,0-1 33,0 1-33,0 0-11,0-25 29,0 25-18,0 0 0,0-25 29,0 25 1,0-25-41,0 24-12,0-24-56,0 0-28,0 25-14,0-25-53,0 0-5,0 0-29,0 0 0,0 0 11,25 0-11,-25 0-49,0 0-112,0 0-299</inkml:trace>
  <inkml:trace contextRef="#ctx0" brushRef="#br0" timeOffset="5382">3177 621 3218,'0'0'25,"0"0"47,24-25 51,-24 25 18,0 0 21,0 0 9,0-25-42,0 25 28,25 0-25,-25-25-52,0 25 36,0 0-49,25 0 1,-25 0 0,0-25-36,25 25-21,-25 0-4,24 0-7,-24 0-14,25 0 28,-25 0-32,25 0 7,-25 0 19,25 0-27,-25 25 9,25-25 17,-25 0-4,0 0 30,24 25 10,-24-25-10,0 25-11,25-25-7,-25 25 3,0-25-11,0 24-4,0-24-3,0 25 11,0-25 4,0 25 10,-25 0 4,25-25-14,-24 25-19,24-25 26,-25 25-29,25-25 22,-25 24-4,25 1-26,-25-25 48,0 0-47,25 25 39,-24-25-32,-1 24 0,25-24 10,-25 0-25,25 0 37,-25 25-15,25-25-11,-24 0 18,24 0-22,0 0 26,0 0 26,0 0-40,0 0 29,0 0-34,0 0 4,0 0 34,0 0-34,0 0 41,0 0 8,0 0-8,0 0 23,24 0-37,-24 0-20,25 0 9,-25 0-12,25-25 7,0 25-3,-25 0-4,24 0 19,1 0-46,0 0 31,-25 0-15,25 0-4,0-24 26,-1 24-22,-24 0-12,25 0-33,0 0-29,0 0-11,-25 0-25,24 0-27,0 0 12,-24 0-62,25 0 33,-25 0-47,25-25 14,-25 25-97,25 0-162,-25 0-195,25 0-215</inkml:trace>
  <inkml:trace contextRef="#ctx0" brushRef="#br0" timeOffset="5912">3944 596 3411,'0'0'65,"0"0"38,0 0 60,0 0 27,0 0-23,0 0-9,0 0-61,0-25-24,0 25-38,0 0-31,0 0 13,-25 0 4,25 0-17,0 0 17,0 0 131,0 0-173,-25 25 0,25-25-4,0 0-137,0 0 158,0 25 11,-24-25-10,24 0-11,0 24 10,0-24 18,0 25-10,0-25 6,0 0 8,0 25-1,0-25 26,0 25-11,24-25 17,-24 25-6,0-25 22,25 25 21,-25-25-38,0 0 10,25 24-29,-25-24-15,25 0 8,-25 25-26,25-25 1,-25 0-4,24 0 10,-24 25 15,0-25-25,25 0 18,-25 0 0,0 0-14,25 24 21,-25-24-11,0 0-25,25 0 11,-25 0-1,0 25 4,0-25 15,0 0-3,0 0 10,0 25-14,0-25 3,0 0 1,0 0-15,0 25 25,0-25-15,-25 0 27,25 0-19,0 25-26,-25-25 45,0 0-26,25 0-4,-24 25 7,-1-25-14,25 0-23,-25 0 11,0 0-32,25 0-76,-25 0-38,1 0-69,-1 0-64,25 0 1,-25 0-324,0 0-36</inkml:trace>
  <inkml:trace contextRef="#ctx0" brushRef="#br0" timeOffset="6443">4365 794 3955,'0'0'34,"0"0"27,0 0 67,0 0 31,0 0 24,0 0 20,0 0-7,0 0-40,0 0 4,0 0-79,0 0-43,0 0 11,25 0-83,-25 0 49,0-24-12,25 24-6,0 0 14,-25 0-26,25 0-4,-1 0 8,1 0 7,-25 0 15,25 0-7,0 0-8,-1 0-3,1 0-23,-25 0-22,25 0-26,0 0-37,0 0-63,-25 0-44,24 0-50,1 0-62,-25 0-47,25 0-109,-25 0-27,0 0-241</inkml:trace>
  <inkml:trace contextRef="#ctx0" brushRef="#br0" timeOffset="6708">4638 670 3634,'-25'0'100,"25"0"56,-25 0 83,1 0 77,24 0-61,-25-25 19,25 25-30,-25 0-50,25 0-4,0 0-64,0 0-68,0 0-16,0 0-18,0 0-32,0 0 12,0 0 3,0 0-30,0 0 19,0 0 12,0 0-35,0 0 15,0 0 5,0 25-5,0-25 23,0 0 5,0 25-1,0-25-3,-25 25-16,25 0-19,0-25-35,0 25-38,0-1-26,0 1-37,0 0-2,0-1-27,0-24-69,0 25 12,0 0-55,0-25-31,0 25 110,0 0-169,25-25-156,-25 25 75</inkml:trace>
  <inkml:trace contextRef="#ctx0" brushRef="#br0" timeOffset="6973">5208 645 4132,'0'0'-78,"0"0"91,25-24 81,-25 24 36,0-25 146,0 25-77,0-25-14,0 25-20,0-25-31,0 25 0,0-25-58,0 25 7,-25-25-41,25 25-4,0 0-11,-25-24-31,25 24 27,0 0-42,-24-25 4,24 25 4,0 0-28,-25 0 39,25 0-19,0 0 31,-25 0-1,25 0-34,-25 25 38,25-25-38,-25 24-3,25-24 18,-24 25-15,24-25 19,0 25 12,0-25 4,-25 25-28,25 0 20,0-25-12,0 25 8,0-1 19,0-24-34,0 25 23,0-25-27,25 25 15,-25-25 15,0 25-26,24-25 30,-24 25-22,0-25-1,25 0 4,-25 25-3,0-25 26,25 24-23,-25-24-7,25 0-5,0 25-37,-25-25 23,24 0 0,1 25-26,-25-25 7,25 0-21,-25 24 10,25-24-6,0 0 11,-25 25 11,24-25-21,-24 25 18,0-25-22,25 25-17,-25-25 25,0 25 1,0-25 45,0 0-2,0 25 9,0-25 15,0 24-3,-25-24 14,25 0-29,0 25 22,-24-25 108,-1 0-80,25 0 54,-25 25 1,0-25-116,0 0 128,1 0-26,-1 0 17,0-25 3,25 25-48,-25 0 15,0-25-44,1 25 7,24-24 12,-25 24-35,25-25 32,0 0-20,0 25-15,0-25 7,0 0-11,0 0 0,0 25 8,0-24-27,25-1 7,-25 0-11,24 25 4,-24-24 0,25 24-30,0-25-19,0 25-14,-25 0-15,25-25-24,-1 25-32,1 0-17,-25 0-70,25 0-51,0-25-43,0 25-185,-1 0 52,-24 0-282</inkml:trace>
  <inkml:trace contextRef="#ctx0" brushRef="#br0" timeOffset="7597">5802 745 3608,'-25'0'-82,"25"0"186,0 0-71,0 0 98,0 0 102,0 0-133,0 0 92,0 0-66,0 0-17,0 0-5,0 0-4,0 0-28,0 0-4,0 0-20,0 0-41,0 0-3,0 0 7,0 0-40,25 0 14,-25 0 22,25 0-25,-25 0-21,25 0-19,-25 0-21,24 0-25,1 0-41,-25 0-39,25 0-97,0 0 5,0 0-97,-1 0-202,-24 0 58</inkml:trace>
  <inkml:trace contextRef="#ctx0" brushRef="#br0" timeOffset="7847">5777 918 3116,'-25'0'136,"1"0"-4,24 25-32,0-25 56,0 0-82,-25 0 47,25 0 64,0 0 0,0 0-46,0 0-42,0 0-13,0 0-38,0 0 1,0 0 28,0 0 1,0 0-8,0 0 5,0 0-37,25 0-21,-25 0-8,0 0-4,24 0-17,1 0 14,-25 0-22,25 25-68,0-25-3,0 0-123,-1 0-86,1 0-68,0 0-197,0 0-60,0 0 40</inkml:trace>
  <inkml:trace contextRef="#ctx0" brushRef="#br0" timeOffset="8081">6645 745 3887,'-25'0'54,"25"0"21,-25 0 80,25 0 26,0 0 20,-25 0-6,25 0-43,0 0-18,-24 0-83,24 0-18,0 0-14,-25 0-34,25 0 23,0 0-5,-25 25-3,25-25 15,-25 0-15,25 24 11,0-24-18,0 25 7,-24-25 0,24 25 11,0-25 4,0 24 0,0 1-23,0-25-3,0 25 4,0-25 7,24 25 7,-24-25-29,25 25-4,-25-25-26,25 25 38,-25-25 21,25 0-4,-1 24 20,-24-24-31,25 0 23,0 0 4,0 0-16,0 0 31,-25-24-57,24 24 16,1 0 22,0-25-22,-25 25 18,25-25-11,-25 25 14,25-25 24,-25 0 25,0 25 23,0-25-25,0 1-5,0 24 1,0-25-26,0 25 11,0-25-20,0 25-25,0-24-9,-25 24-3,0-25 8,25 25-20,-25 0 23,0-25-57,1 25-59,-1 0-21,0 0-124,0-25-36,-24 25-46,24 0-47,0 0-232,-24 0-102</inkml:trace>
</inkml:ink>
</file>

<file path=ppt/ink/ink1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0:06.41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52 24 3424,'0'0'-106,"0"0"126,0 0 19,0 0-39,0 0 135,0 0-76,0-24 1,0 24 63,0 0 28,0 0-40,0 0-8,0 0-7,0 0-51,-24 0-4,24 0-13,0 0-42,0 0-21,0 0 21,0 0-7,0 0 32,0 0-1,0 0 1,0 24 167,0-24-178,0 25 0,0 0-31,0-25-130,0 24 158,0 1 16,0 24 15,0-24-45,0 0 27,0-1 1,0 1-22,0 0-6,0-1-11,-25 1-27,25-25 7,0 25 10,0-1 101,0-24-131,0 25-13,0-25-46,0 0-81,0 0 152,0 25 19,0-25 50,0 0-13,0 0 13,0 0-26,0-25 0,0 25 0,25 0-4,-25-25 31,0 25 32,24-24 122,-24-1-118,0 25-4,0-25 22,25 25-123,-25-24 140,0 24 23,0 0-46,0-25-17,25 25-11,-25 0-41,0 0 0,0 0 7,0 0-24,0 0 10,0 0 21,0 0-10,0 0 180,0 0-184,0 0-4,0 0 1,0 0-177,0 25 187,24-25-17,-24 0 17,0 24-4,0-24 11,25 0 4,-25 25 2,0 0 12,25-25-8,-25 24-10,25-24-18,-25 25 196,24-25-185,-24 25 35,25-1-4,0-24-209,-1 0 185,1 0-25,0 25 18,-1-25 0,1 0 0,0 0 0,-1-25-7,1 25 11,-25 0 3,25-24-14,-1 24-3,1 0 17,0-25-45,0 25 62,-25-25-21,24 25-13,-24-24 24,25 24-49,-25-25 49,0 25 3,0-25 67,0 25 25,0 0-39,0-24-3,0 24-39,0 0-42,-25 0 17,25-25 22,-24 25-18,24 0 0,0 0-7,-25 0-3,25 0 145,-25 0-145,0 0 21,25 0-47,0 25-124,-24-25 139,24 0 0,-25 0 28,25 24-64,0-24 19,0 0-60,0 25-7,0-25 38,0 0-33,0 25 25,0-25-14,0 0 20,25 24 8,-25-24 30,0 0 48,24 25-47,-24-25 29,25 0-6,-25 0-13,25 0 13,-25 0 6,25 0-12,-25 0 176,0 0-173,0 0 26,24 0 8,-24 0-161,0 0 226,0 0 3,0 0 50,0-25-5,0 25 18,0 0 145,0 0-158,0 0-7,0 0-57,0-24-176,0 24 132,0 0-26,0 0-11,0 0 7,25 0-33,-25 0-5,0 0 13,0 0-5,0 0-18,0 0 11,0 0 22,0 0-10,0 24 28,25-24-14,-25 0-14,0 0 6,0 0-29,24 25 12,-24-25-19,25 0-44,-25 0 27,0 25-19,25-25 8,-25 0 32,0 0-20,24 24 3,-24-24 40,0 0-22,25 0 53,-25 0 7,0 0-42,25 0 35,-25 0-21,0-24-7,24 24 7,-24 0 7,0-25-14,25 25 21,-25-25 10,0 25-10,25-24 32,-25 24-3,0-25 17,0 0 8,0 25 29,0 0 23,0-24 26,0 24-7,0 0-13,0-25 5,0 25-52,0 0 23,0 0-30,0 0-22,0 0-1,0 0-19,0 0-46,0 0 0,0 0-12,0 0-15,0 0 42,0 0-34,0 0 4,0 0 27,0 0-20,0 0 16,0 25 19,0-25-68,0 0 11,0 0-7,0 24-41,25-24 34,-25 25-58,0-25-20,0 25 15,0-25-34,24 24 33,-24-24 12,0 25 4,25-25-8,-25 0 18,0 25 17,25-25 20,-25 0 51,0 0 7,24 24 34,-24-24-51,0 0 41,0 0-8,25 0-16,-25-24 37,0 24-50,0 0 13,0 0 182,0-25-159,25 25 30,-25 0 207,0-25-303,0 25 223,0 0 28,0-24-187,0 24 272,0 0-157,0 0-20,0 0-26,0 0-180,0 0 136,0 0-39,0 0-8,0 0 22,0 0-70,0 0 37,0 0-19,0 0 16,0 0 10,0 0 4,0 0 37,0 0-26,24 24 22,-24-24-26,0 0-72,0 0 18,0 25-11,25-25 11,-25 0 43,0 25 4,0-25 22,25 0-22,-25 24 19,0-24-8,24 0-15,-24 0 15,25 0 18,-25 0-3,25 0-26,-25 0 36,25 0-17,-1-24 83,-24 24-73,24 0-29,1-25 7,-25 25-83,24-25 87,-24 25 18,25-24-25,-25 24 21,0-25 36,0 25-13,0-25 35,0 25 115,0-24-132,0 24-22,0 0 0,0 0-142,0-25 79,-25 25 49,25 0-34,-24 0 11,24 0 1,0 25-31,-25-25 31,25 0-12,-24 0 19,24 0 7,0 24-37,-24-24 4,24 0 14,0 0-14,0 25 37,0-25 3,0 0-14,0 25 18,0-25-58,0 0-15,0 24 3,0-24-43,0 25 9,0-25-15,24 25-48,-24-25-43,24 24 114,-24-24-91,25 0-234,-25 25 34,24-25-237,-24 0-218</inkml:trace>
</inkml:ink>
</file>

<file path=ppt/ink/ink1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0:08.01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-1 660 4452,'0'0'-158,"0"0"218,0-26-126,0 26 13,0-25 208,0 25-194,0-25 147,0 25 20,24-26-50,-24 26-7,0-25 20,25 25-33,-25-25 18,0-1 12,25 26-40,-25-25 15,25 25-8,-25-25-17,0-1 3,25 26 0,-25-25-11,0 25-8,25 0-14,-25-25-16,0 25 12,0 0 4,0 0 3,0 0 8,0 0-34,0 0-38,0 0 34,0 0-37,0 0 15,0 0 52,0 0-52,0 0 60,0 0-30,0 0 0,25 25 11,-25-25-27,0 0 61,0 25-23,0-25-11,0 26 15,0-26-34,0 25 8,24-25 18,-24 25-22,0-25-11,0 26-7,0-26-8,25 25-10,-25-25 0,0 0-15,0 25-10,25-25 18,-25 0-18,0 0 8,25 26 11,-25-26-53,0 0 36,25 0-27,-25 0-44,0 0 19,25 0-30,-25 0-47,24 0 87,1 0-88,0-26-57,-25 26 55,25 0 13,0-25 58,0 25 101,-25 0 25,25-25-39,-1 25 72,-24 0 0,25-26 156,-25 26-35,25 0 26,-25 0 37,0-25-111,25 25 65,-25 0 36,0 0 6,0 0-11,0 0 17,0 0-60,0 0-27,0 0 13,0 0-28,0 0 8,0 0-40,0 0-24,0 0-30,0 0-11,0 25 22,0-25-29,0 0 29,-25 0-25,25 0-8,0 0 18,0 0-40,0 26 22,0-26-4,0 0-11,0 25 30,0-25-15,0 0 34,0 25-27,0-25 4,0 26 0,0-26-44,0 0 33,0 25-22,0-25 18,0 25 8,25-25 7,-25 26 15,25-26-30,-25 0 8,0 0-15,25 25 3,-25-25 19,24 0-26,1 0 34,-25 0-30,25 0-4,-25 0 34,25-25-31,-25 25 16,25 0-26,-25-26-12,0 26-25,25-25-21,-25 25 43,0-25-32,0 25 29,0-26 14,0 1-46,0 25 37,0-25-15,0 25 3,-25 0 26,25-26-1,-25 26 5,25 0 2,0-25 8,-25 25-4,25 0 8,0 0 3,-25 0-4,25 0-3,0 0-7,-25 0-14,25 0 21,0 0-59,0 0 10,-24 0 0,24 0-41,0 0 22,0 0-21,0 0 148,0 0-103,0 0-84,0 0 19,0 0-28,0 0 117,0 0 21,0 0 166,0 0-144,0 0-140,24 0 124,-24 0-172,25 0 33,-25 0 247,25 0-92,-25 0 146,25 0-155,0 0-109,-25 0 90,25-25-144,-1 25 169,-24 0 91,25 0 5,0 0-96,-25 0 6,25 0-74,0 0 112,-25 0-24,25 0 13,-25 0-10,0 0-90,25 0 107,-25 0-24,0 0 11,24 0 87,-24 0-110,0 0 126,0 25-143,0-25-150,0 0 263,0 0-106,0 0-7,0 0 7,0 0-136,25 0-29,-25 25 145,0-25 13,0 0 7,0 26 3,0-26 157,0 0 32,0 25-202,0-25-4,0 25-7,0-25-172,25 26 173,-25-26 33,0 0-167,0 25 336,0-25-165,0 0-34,0 25 7,0-25-187,0 0 190,0 0 183,0 0-156,25 0-1,-25 26 1,0-26-199,0 0 366,0 0-187,25 0 209,0-26-202,-25 26-209,24 0 182,-24 0-193,0-25 209,25 25 24,-25-25-6,24 25-62,-24-26 28,25 26-24,-25-25 136,0 25-119,0-25 10,0-1-13,0 26-118,0-25 165,-25 0-24,25-1 13,-24 26-20,24-25-19,-25 0-1,25 25 142,-24-26-154,24 26 6,-25 0-26,25-25-143,-25 25 153,25 0 109,0 0-144,-25 0 48,0-25-183,25 25-112,-25 0 29,25 0-127,0 0 264,0 0-235,0 0 58,0 0-12</inkml:trace>
  <inkml:trace contextRef="#ctx0" brushRef="#br0" timeOffset="1232">1265 127 2462,'24'0'-42,"-24"-25"100,25 25 96,-25-26 129,0 26 105,25 0-116,-25-25-26,25 25-74,-25 0 4,0-25 118,0 25-16,25 0 19,-25 0-4,0-26-71,0 26-51,0 0-59,0 0-65,0 0-28,0 0-4,0 0-34,0 0 27,0 0-27,0 0-9,25 0 24,-25 0-46,0 0 23,0 0-4,0 0 16,0 0 3,0 0 8,0 26 12,0-26-20,0 0 8,0 25 12,0 0-12,0-25-3,0 26 14,0-1-3,0 0-7,0 1 14,0 0 1,0-2-16,0 2 27,0 0-31,0 24 31,0-24-15,0-1-24,0 0 24,25 1-46,-25-1 15,0 0-35,24 1-11,-24-1-71,25 0 19,-25 1 16,0-1 11,25 0 10,-25 1-36,25-1 11,-25-25-35,25 25 13,-25 1 21,0-26 1,0 0 15,25 0 67,-25 25 16,0-25 4,0 0-44,0-25-17,0 25-47,24 0 3,-24-26 75,0 1-23,0 0 4,25-1 16,-25 26 7,0-25 144,0 0-111,0-1 148,0 1 64,0 25-297,0-25 175,25-1-134,-25 26-50,0 0 212,0 0-29,0-25 29,0 25 1,0 0-21,0 0 8,0 0-21,0 0-24,25-25 8,-25 25-1,0 0-9,0 0-8,25 0-7,-25 0-4,0 0-14,0 0-4,25 0 4,-25 0-19,0 0 31,25 0-5,-25 0-11,0 0 12,24 0-53,-24 0 27,0 0-20,0 0-3,25 0 34,-25 0-41,0 25 18,25-25 11,-25 0-33,0 25 60,25-25-15,-25 0-23,0 26 34,0-26-49,0 25 15,25-25 19,-25 25-30,0-25 4,0 26-30,0-26-44,0 25-14,0-25-51,0 25-19,0-25-19,-25 26-12,25-26-24,-25 0 76,25 25-20,-25-25-174,0 0-16,1 0-163,-1 0-84,0 0 27</inkml:trace>
  <inkml:trace contextRef="#ctx0" brushRef="#br0" timeOffset="1888">1463 381 2619,'0'0'3,"0"0"244,0 0 74,25 0-38,-25 0 41,25 0 2,-25 0-241,25 0 44,0 0-19,-25-25-228,25 25 157,-1 0 17,1 0-28,0 0-32,0-26 11,0 26-56,0 0-21,0 0-91,-1-25-127,1 25-73,-25 0-104,25 0-229,-25 0-92</inkml:trace>
  <inkml:trace contextRef="#ctx0" brushRef="#br0" timeOffset="2558">98 685 1683,'0'0'129,"0"0"48,0 0-89,0 0 153,0 0-179,0 0 75,0 0 194,0 0-103,0 0-36,0 0-5,0 0-181,0 0-74,0 0 225,0 0-200,0 0 95,0 0 17,0 0 85,0 0-67,0 0 40,0 0 21,0 0-204,0 0 158,0 0-8,0 0 14,0 0-34,0 0 7,0 0-49,0-25 0,0 25 43,25 0-36,-25 0 122,0-26-78,0 26-35,0-25 50,0 25-116,0-25 36,25-1 23,-25 26-41,0-25 14,0 0 9,0 25-34,0-26 14,0 1-17,0 0 89,0 25-64,0-26-7,0 1-4,0 0-76,0-1 69,0 26-4,-25-25 3,25 25-25,0-25 4,0 25-23,-25 0-18,25 0-17,0 0 11,0 0 4,0-26-11,0 26 16,-25 0-22,25 0-6,0 26 4,0-26 15,0 0 175,0 0-184,-25 0 17,25 25-37,0-25-188,0 0 193,-25 0 161,25 0-30,0 25 5,0-25 14,0 0-68,0 0-2,0 0 27,0 0-99,25 0 5,-25 0 174,0 0-166,0 0 314,0 0-268,25 0 113,-25 0-8,25 0-204,-25 0 192,25 0-218,-25 0 181,25 0 4,-25 0-17,25 0 23,-25 0-40,0 0 28,0 0-1,0 0-7,24 0 41,-24 0-30,0 0 27,0 0-3,25 26-6,-25-26 6,0 0-45,0 0-3,25 0 14,-25 0-11,0 0 18,25 0-14,-25 25 3,0-25 8,25 0-25,-25 0 4,0 0-11,25 25-14,-25-25 28,0 0-4,0 26 8,24-26-1,-24 0 8,0 25-1,0-25-24,25 0 42,-25 0-28,0 25 0,25-25 203,-25 0-231,0 0-68,0 0 69,25 26-409,-25-26 10,25 0 28,-25 0-367</inkml:trace>
</inkml:ink>
</file>

<file path=ppt/ink/ink1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0:12.29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26 48 3780,'0'0'0,"0"0"10,0 0 50,0 0 39,0-24 72,0 24 33,0 0-47,0 0-34,0 0-56,0 0 5,0-24 33,0 24-14,0 0-3,0 0-55,0 0-37,0 0 11,0 0-18,-26 0 19,26 0-70,0 0-61,0 0-60,0 0-110,0 0 114,0 0-350,0 0-1,0 0-176,0 0-116</inkml:trace>
</inkml:ink>
</file>

<file path=ppt/ink/ink1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0:14.13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0 669 721,'0'0'55,"0"0"8,0 0 61,0 0 44,0 0-19,0 0 57,0 0 69,0 0-117,0 0-7,0 0-20,0 0-4,0 0 105,0 0 2,0 0 95,0 0-212,0 0 133,0 0-34,0 0-226,0 0 101,0 0-138,0 0 31,0 0 82,0 0 35,0 0-30,0 0 7,0 0 21,0 0-61,0 0 6,0 0 5,0 0 0,0 0 32,0 0-4,0 0-49,0 0 11,0 0-25,0 0 7,0 0 18,0 0-39,0 0 7,0 0 8,0 0-1,0 0-7,0 0 25,0 0-7,0 0-7,0 0 15,0 0-33,0 0-8,0 0 12,0 0-19,0 0 33,0 0-14,0 0-1,0 0 23,0 0-44,0 0 25,0 0-3,0 0-11,0 0 124,0 0-135,0 0 18,0 0-4,0 0-99,0 0 110,0 0-17,0 0 31,0 0-39,0 0 26,0 0-8,0 0-8,0 0 26,0 0-18,0 0 18,0 0-14,0 0 7,0 0 3,0 0-7,0 0-3,0 0 0,0 0 14,0 0 7,0 0 12,0 0 25,0 0-26,0 0-6,0 0-8,0 0-18,0 0 3,0 0 23,0 0 18,0 0-18,0 0 41,0 0-23,0 0 1,0 0-7,0 0-27,0 0 23,0 0-27,0 0 35,0 0-8,0 0-42,0 0 8,0 0-31,0 0 27,0 0 16,0 0-9,0 0 20,0 0-35,0 0 1,0 0 11,0 0 3,0 0 12,0 0-11,0 0 11,0 0-23,0 0 8,0 0 15,0 0-7,0 0 19,0 0-4,0 0-12,0 0 5,0 0-1,0 0 16,0 0-12,0 0 0,0 0-23,0 0 5,0 0-1,0 0 0,0 0 3,0 0-10,0 0 18,0 0-15,0 0 16,0 0-2,0 0-20,0 0 6,0 0-5,0 0 2,0 0 6,0 0 5,0 0 12,0 0-24,0 0 20,0 0-12,0 0-28,0 0 20,0 0-27,0 0 62,0 0-23,0 0-12,0 0 32,0 0-79,0 0 74,0 0-3,0 0-40,0 0 28,0 0-36,0 0 45,0 0 6,0 0-7,0 0 15,0 0-51,0 0 12,0 0 20,0 0-43,0 0 39,0 0-21,0 0 3,0 0 29,0 0-42,0 0 37,0 0-28,0 0-2,0 0 51,0 0-54,0 0 33,0 0-5,0 0-29,0 0 24,0 0-19,0 0 19,0 0-12,0 0 10,0 0 22,0 0-27,0 0 6,0 0 6,0 0-9,0 0 0,0 0-4,0 0 8,0 0-20,0 0 23,0 0 6,0 0-37,0 0 24,0 0-19,0 0 11,0 0 31,0 0-8,0 0 6,0 0-29,0 0 0,0 0 12,0 0-4,0 0 35,0 0-23,0 0-28,0 0 12,0 0-16,0 0 36,0 0 0,0 0-8,0 0 7,0 0-30,0 0 19,0 0-8,0 0-20,0 0 36,0 0-12,0 0-16,0 0 32,0 0-40,0 0 17,0 0 30,0 0-46,0 0 26,0 0-14,0 0-1,0 0 28,0 0 19,0 0-46,0 0 15,0 0 4,0 0-44,0 0 55,0 0-38,0 0 23,0 0 16,0 0-24,0 0 27,0 0-31,0 0 12,0 0 0,0 0-16,0 0 12,0 0-8,0 0 12,0 0 12,0 0-8,0 0-12,0 0 0,0 0 23,0 0-30,0 0 35,0 0 4,0 0-21,0 0 17,0 0-28,0 0 0,0 0-5,0 0 2,0 0 11,0 0 8,0 0-4,0 0 11,0 0-19,0 0 25,0 0-29,0 0 24,0 0-16,0 0-20,0 0 20,0 0-28,0 0 48,0 0-32,0 0 20,0 0 0,0 0-28,0 0 36,0 0-24,0 0 8,0 0 20,0 0-36,0 0 4,0 0 0,0 0-12,0 0 32,0 0-12,0 0 12,0 0-4,0 0-8,0 0 24,0 0-16,0 0-12,0 0-8,0 0-4,0 0 12,0 0 8,0 0-4,0 0 24,0 0-16,0 0 0,0 0 8,0 0-32,0 0-12,0 0 32,0 0-4,0 0 12,0 0 16,0 0-44,0 0 16,0 0 4,0 0-16,0 0 24,0 0-12,0 0-4,0 0 4,0 0-4,0 0 20,0 0-40,0 0 28,0 0 0,0 0-28,0 0 44,0 0-12,0 0-20,0 0 24,0 0-8,0 0-4,0 0 12,0 0-8,0 0-20,0 0 0,0 0 32,0 0-24,0 0 20,0 0-16,0 0-8,0 0 16,0 0 4,0 0 8,0 0-32,0 0 28,0 0-16,0 0 8,0 0 20,0 0-24,0 0-12,0 0 16,0 0-16,0 0 0,0 0 32,0 0-32,0 0 16,0 0-12,0 0-4,0 0 32,0 0-16,0 0 0,0 0 16,0 0-52,0 0 36,0 0 16,0 0-40,0 0 64,0 0-56,0 0-4,0 0 20,0 0-40,0 0 44,0 0-12,0 0-4,0 0 40,0 0-44,0 0 20,0 0 4,0 0-40,0 0 52,0 0-20,0 0-4,0 0 28,0 0-40,0 0 130,0 0-142,0 0 20,0 0-8,0 0-106,0 0 138,0 0-40,0 0 24,0 0-20,0 0 16,0 0 4,0 0-4,0 0 4,0 0-4,0 0-4,0 0 4,0 0-16,0 0 24,0 0-16,0 0 0,0 0 36,0 0-52,0 0 52,0 0-24,0 0-12,0 0 12,0 0-12,0 0 12,0 0-20,0 0 24,0 0-32,0 0 44,0 0-8,0 0-4,0 0 0,0 0-20,0 0 32,0 0-28,0 0 16,0 0-8,0 0-12,0 0 28,0 0-8,0 0-4,0 0 20,0 0-52,0 0 24,0 0-12,0 0-16,0 0 44,0 0-16,0 0 0,0 0-8,0 0 16,0 0-4,0 0 16,0 0 12,0 0-44,0 0 4,0 0-8,0 0 12,0 0 12,0 0 4,0 0 24,0 0-56,0 0 32,0 0-4,0 0-28,0 0 48,0 0-24,0 0 12,0 0-12,0 0-24,0 0 8,0 0-4,0 0 40,0 0-4,0 0-8,0 0-20,0 0 0,0 0 4,0 0 8,0 0 4,0 0-12,0 0 24,0 0 0,0 0 0,0 0-28,0 0-8,0 0 20,0 0-8,0 0 40,0 0-28,0 0-12,0 0 8,0 0-20,0 0 36,0 0-32,0 0 16,0 0 12,0 0-12,0 0 8,0 0-12,0 0 8,0 0-20,0 0 28,0 0-4,0 0-28,0 0 16,0 0-4,0 0 16,0 0-8,0 0-8,0 0 24,0 0-8,0 0 0,0 0 12,0 0-40,0 0 16,0 0-4,0 0 24,0 0-20,0 0 0,0 0 24,0 0-24,0 0 24,0 0-24,0 0 4,0 0 0,0 0 0,0 0 4,0 0-12,0 0 8,0 0 8,0 0-24,0 0 24,0 0 8,0 0-28,0 0 40,0 0-40,0 0-16,0 0 32,0 0 0,0 0 8,0 0-4,0 0 4,0 0-20,0 0 12,0 0 0,0 0 8,0 0-12,0 0-8,0 0 32,0 0-60,0 0 44,0 0-4,0 0-32,0 0 56,0 0-44,0 0 40,0 0-32,0 0-12,0 0 44,0 0-44,0 0 52,0 0-24,0 0-12,0 0 24,0 0-24,0 0 44,0 0-35,0 0-22,0 0 30,0 0-38,0 0 25,0 0 16,0 0-56,0 0 16,0 0 32,0 0-24,0 0 188,0 0-148,0 0-44,0 0 16,0 0-120,0 0 108,0 0 16,0 0 4,0 0-24,0 0 28,0 0-12,0 0 8,0 0-8,0 0 16,0 0 17,0 0-26,0 0-7,0 0-12,0 0 8,0 0 24,0 0-20,0 0 24,0 0-28,0 0-24,0 0 56,0 0-48,0 0 36,0 0 12,0 0-40,0 0 32,0 0-16,0 0-20,0 0 24,0 0-12,0 0-16,0 0 36,0 0-16,0 0 8,0 0 4,0 0-28,0 0 28,0 0-8,0 0 4,0 0 16,0 0-36,0 0 4,0 0 20,0 0-20,0 0 20,0 0-8,0 0-8,0 0 36,0 0-28,0 0 12,0 0-20,0 0-20,0 0 32,0 0-16,0 0 24,0 0 8,0 0-24,0 0 33,0 0-29,0 0-9,0 0-23,0 0-4,0 0 0,0 0-4,0 0 36,0 0 0,0 0 0,0 0-4,0 0 12,0 0-44,0 0 16,0 0 32,0 0-21,0 0 38,0 0-37,0 0-4,0 0 12,0 0 4,0 0 16,0 0-28,0 0 8,0 0 8,0 0-1,0 0-3,0 0 13,0 0-21,0 0 3,0 0 21,0 0-44,0 0 28,0 0 17,0 0-25,0 0 36,0 0-44,0 0 16,0 0 24,0 0-20,0 0 12,0 0-32,0 0 16,0 0-8,0 0 0,0 0 36,0 0-48,0 0 28,0 0 16,0 0-32,0 0-4,0 0-24,0 0-35,0 0-55,0 0-32,0 0-53,0 0-42,0 0-6,0 0-24,0 0 2,0 0-28,0 0 72,0 0-155,0 0 38,0 0 7,0 0-292,0 0 91</inkml:trace>
  <inkml:trace contextRef="#ctx0" brushRef="#br0" timeOffset="9064">3225 570 4132,'0'0'55,"0"0"85,0 0 51,0 0 70,0 0 23,0 0-46,0 0-25,0 0-53,0 0-83,0 0-19,0 0-39,0 0-19,0 0 8,0 0-8,0-25-8,0 25-26,0 0-40,0 0-52,0 0-26,0 0-50,0 0-41,0 0-35,0 0-48,0 0-31,0 0-83,0 0-189,0 0-171</inkml:trace>
  <inkml:trace contextRef="#ctx0" brushRef="#br0" timeOffset="12979">4689 0 4736,'0'0'43,"0"0"63,0 0 45,0 0 68,0 0-17,0 0-34,0 0 5,0 0-40,0 0-39,0 0 29,0 0-55,0 0-16,0 0 8,0 0-60,0 0 0,0 0 4,0 0 153,0 0-173,0 0 0,0 0-48,0 0-185,0 0 115,0 0-42,0 0-66,0 0-55,0 0-31,0 0-74,0 0-21,0 0-43,0 0-191,0 0-74</inkml:trace>
  <inkml:trace contextRef="#ctx0" brushRef="#br0" timeOffset="19594">9427 123 4077,'0'0'62,"0"0"14,0 0 46,0 0 32,0 0-22,0 0-29,0 0-32,0 0-16,0 0-63,0 0 19,0 0-7,0 0-44,0-25 7,0 25-42,0 0-94,0 0-47,0 0-105,0 0-109,0 0 35,0 0-50,0 0-235</inkml:trace>
</inkml:ink>
</file>

<file path=ppt/ink/ink1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0:12.91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1172 245 3528,'0'0'10,"0"0"-101,0 0 105,0-25 19,0 25-10,0 0 34,0-25-106,0 25-26,0 0 146,-24-25-78,24 25 34,0 0 2,-25 0-132,0-25 122,25 25 107,-24 0-13,-1 0-106,25 0 9,-25 0-159,0 0 163,1 0-36,-1 0 140,0 0 25,25 0-256,-24 25 111,-1-25-141,0 0 17,25 25 91,-25-25-1,1 25 150,24 0-107,-25-25 96,25 25 27,0 0-285,0 0 120,0-25-58,0 25-16,0 0 158,0-25-71,0 25 109,0 0-86,0-25-20,0 25 32,25-25-135,-25 25 179,24-25 44,-24 24-140,25-24 13,0 0-82,0 26 106,-25-26 25,24 25 110,1-25-27,0 0-102,-1 24 106,-24-24-132,25 26 19,0-26-146,-25 25 100,25-25-1,-25 0-81,24 24 119,-24-24 36,0 25 23,0-25-30,0 26 23,0-26-133,0 0 166,0 24-17,0-24 132,0 25-125,0-25-168,-24 26 133,24-26-158,-25 0 131,0 24 6,0-24-13,1 25-10,-1-25 130,0 0-137,1 0 14,-1 0 23,0 0-6,0 0 141,1 0-142,-1 0-53,25 0-47,-25-25-67,1 25-114,24 0-90,-25-24-20,25 24-270,0-26 102</inkml:trace>
  <inkml:trace contextRef="#ctx0" brushRef="#br0" timeOffset="562">1345 620 2438,'0'0'15,"0"0"-86,0 0 131,0-25-63,0 25 101,0 0 43,0 0 71,0 0 97,0 0-57,0 0-42,0 0-154,0 0-16,0 0 14,0 0 108,0 0-43,0 0-3,0 0-54,0 0 26,0 0 10,0 25-49,0-25 4,0 0-43,0 0-10,0 0 28,0 0-13,0 0 13,0 0-14,0 0 33,0 0-11,0 24-29,0-24 29,0 25-18,0-25-3,0 26 3,0-26-26,0 24-6,0 1 7,0 1-4,0-26 36,0 24-50,0 1 25,0-25 7,0 25-25,0 0 40,0-25-15,0 25-10,0-25-37,0 0-21,0 25-91,0-25-41,0 0-18,0 25 83,0-25 69,0 0-183,0 0-109,0 0-428</inkml:trace>
  <inkml:trace contextRef="#ctx0" brushRef="#br0" timeOffset="4524">1395 494 1515,'0'0'180,"0"0"24,0-24 36,0 24 18,0 0-247,0 0 108,0 0-110,0 0 6,0 0 84,24 0 66,-24-25 22,0 25 21,0 0-3,0 0 32,0 0-83,0 0-62,0 0 52,0 0-169,0 0 145,0 0 13,0 0-25,0 0-41,0 0-4,0 0 62,0 0-54,0 0 5,0 0 6,0 0-38,0 0 3,0 0-14,0 0-15,0 0-29,0 0 11,0 0-7,0 0 0,0 0-4,0 0-36,0 0 21,0 0-14,0 0 11,0 0 47,0 0-40,0 0 19,0 25 10,0-25-29,0 0 19,0 24-1,0-24 1,0 26-12,0-26 15,0 25 0,0-1 8,0-24 2,-24 26-6,24-1 7,0-1-15,0-24 8,0 25-8,0 1 4,0-26-7,0 24 14,0 1-14,0 1-15,-25-26 29,25 24-7,0-24 22,0 25-33,0-25 110,0 25-149,0-25-39,0 0-10,0 25-156,0-25 157,0 0-16,0 0 14,0 0 167,0 0-166,0 0 35,0 0 20,0 0-174,0 0 242,0 0-67,0 0-154,0 0-173,0 0-224,0-25 91,0 25-216</inkml:trace>
  <inkml:trace contextRef="#ctx0" brushRef="#br0" timeOffset="5039">1247 569 1015,'0'0'183,"0"0"-126,0 0-1,0 0 14,-25 0-159,25 0 323,0 0 21,0 0-5,0 0-109,0 0-162,0 0-11,0 0 11,0 0 199,0 0-4,0 0-85,0 0 1,0 0-96,0 0 9,0 0 61,0 0-24,0 0 0,0 0 25,0 0 122,0 0-106,0 0 81,0 0-73,0 0-192,0 0 232,0 0-90,0 26 47,0-26 26,0 0-92,25 0 6,-25 0-12,0 0 106,24 0 18,-24 0-19,25 0-3,-25 0-26,25 0-42,-1 0 12,-24 0-25,25 0-21,0 0-4,-1 0 4,0 0 0,1 0-3,0 0 17,-1 0-25,1 0 40,-25 0-39,25 0-12,0 0 15,-1 0-39,1 0 36,-25-26-15,25 26 18,-25 0-14,24 0 14,-24 0-7,25 0 0,-25 0 22,0 0-43,0 0 21,0 0 3,0 0-10,0 0 53,0 0 150,0 0-203,0 0-14,0 0-39,0 0-202,0 0 150,0 0-29,0 0-69,0 0 61,0 0-234,-25 0 3,25 0-241</inkml:trace>
  <inkml:trace contextRef="#ctx0" brushRef="#br0" timeOffset="5523">1765 494 2510,'0'0'129,"0"0"13,0-24 113,0 24-43,0 0-87,0-25 198,0 25-250,0 0 99,0 0-7,24-25-179,-24 25 140,0 0-11,0 0-6,25-25-21,-25 25-22,0 0-37,0 0-43,25-25 7,-25 25 24,0 0-24,0 0 7,24 0-18,-24 0-3,0 0 18,0 0 10,25 0-18,-25 0 18,0 25 11,25-25-46,-25 0 39,0 0-33,0 0 4,25 25 46,-25-25-35,0 0 18,0 25 3,0-25-10,0 25 10,0-25-7,0 24-14,0 2 21,0-26-14,0 25 18,0-1-4,0-24-25,0 26 44,-25-1-26,25-25 11,0 24 10,-25-24-28,25 25 18,-25-25-10,25 26-5,-24-26 1,24 24 0,-25-24 17,25 0-24,0 0-1,-25 25 4,25-25-14,0 0 43,0 0-11,0 0-11,0 0-18,0 0-11,0 0 15,0 0-11,0 0 3,0 0 33,0 0 4,0 0-18,0 0 32,0 0-25,25 0 7,-25 0 29,25 0-22,-25 0 12,24-25 0,1 25-30,0 0 22,-25 0-25,25-24 3,-1 24 15,1 0-14,-25 0-27,25 0 12,-1 0-11,-24-26 7,25 26 33,0 0-59,-25 0-3,25 0-62,-25 0-66,24 0-16,-24-25-64,25 25 34,-25 0-199,0 0-288,0 0-196</inkml:trace>
  <inkml:trace contextRef="#ctx0" brushRef="#br0" timeOffset="6038">2209 270 3914,'0'0'71,"0"0"233,0 0-144,0 0 45,0-25-13,25 25-196,-25 0 160,0 0-46,0 0-40,0 0-51,0 0 3,0 0 53,0 0-79,25 0 23,-25 0-45,0 0-53,25 0 57,-25 0 0,24 0 22,-24 25-8,25-25 23,-25 25-4,25-25 0,-25 25 11,24 0-48,-24 0-22,0 0-4,0 0-68,0 0-7,0 24-55,0-23-4,0-1-29,0 25-35,-24-25-23,-1-1-37,25 27-114,-25-27 108,1 1 62,-26 25-267,25-25 30</inkml:trace>
  <inkml:trace contextRef="#ctx0" brushRef="#br0" timeOffset="6537">406-5 983,'-24'0'2,"24"0"6,-25 0 27,25 0 54,-25 0 181,0 0 14,25 0-121,-24 0 124,-1 25-302,0-25 30,1 25 200,-1-25-157,0 25 30,0-25 78,1 25-172,-1 0 9,0 0 119,25 0 31,-24 0 110,24 25-37,-25-25 53,25 25-153,0-25-181,0 25 22,0 0 81,0-25-135,0 25 122,0-1 25,25 2-179,-1-27 123,-24 27 19,25-2-40,0-23 7,-1 23 1,1 1-21,25 0-36,-26-25 130,1 25-143,24-25-65,1 25-84,-25-25-185,24 25 18,0-25-67,26 0-84</inkml:trace>
  <inkml:trace contextRef="#ctx0" brushRef="#br0" timeOffset="7254">3074 145 2498,'0'0'76,"0"-25"169,0 25 0,0 0 139,-24-25-176,24 25-133,0 0 35,0-25-114,-25 25 143,25 0-10,0-25-22,-25 25-14,25 0-23,-24 0-21,24 0 3,-25 0-34,25 0-15,-25 0 19,25 0-26,-25 25 29,25-25 7,-24 25-29,-1 0 29,25 0-14,-25 0-11,1 0 168,24 0-150,-25 25 11,0-25 15,25 25-166,0-25 126,-25 25 29,25-25 0,0 0-4,0 25 1,0-25-23,0-1-6,25 2-1,-25-1 19,25-1-19,0-24 4,-25 25 8,24 1-30,1-26 0,0 24-48,-1-24-60,1 25-60,25-25-85,-26 0-63,1 0-161,0 0-10,24 0-262</inkml:trace>
</inkml:ink>
</file>

<file path=ppt/ink/ink1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0:20.77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107 814 1058,'0'0'173,"0"0"37,0 0-148,0 0 182,0 0-300,0 0 135,0 0 147,0 0-158,0 0 145,0 0-151,0 0-73,0 0 11,0 0 24,0 0 6,0 0 105,0 0 70,0 0 92,0 0-38,0 0-89,0 0-109,0 0-110,0 0 36,0 0 59,0 0 29,0 0 21,0 0-10,0 0 15,0 0 17,0 0-20,0 0-19,0 0 7,0 0-38,0 0 5,0 0 10,0 0-4,0 0-9,0 0-1,0 0-24,0 0-4,0 0 4,0 0-29,0 0 22,0 0-18,0 0 15,0 0 6,0 0 4,0 0 0,0 0-10,0 0 10,0 0-22,0 0 12,0 0 17,0 0-42,0 0 17,0 0 122,0 0-133,0 0 15,0 0 32,0 0-128,0 0 118,0 0 10,0 0-28,0 0-4,0 0 0,0 0-3,0 0-8,0 0 7,0 0-11,0 0 19,0 0-15,0 0-4,0 0 8,0 0-33,0 0 36,0 0 0,0 0 0,0 0 19,0 0 86,0 0-115,0 0 7,0 0-8,0 0-94,0 0 109,0 0-7,0 0 3,0 0-21,0 0-1,0 0 11,0 0 4,0 0 15,0 0 3,0 0-29,0 0 4,0 0-4,0 0 11,0 0 7,0 0-14,0 0 18,0 0-26,0 0 128,0 0-117,0 0 0,0 0 30,0 0-146,0 0 120,0 0-14,0 0 3,0 0 18,0 0 4,0 0 11,0 0-29,0 0 25,0 0 19,0 0-18,0 0 7,0 0 0,0 0-34,0 0 8,0 0 0,0 0-11,0 0 18,0 0-3,0 0 7,0 0-3,0 0-12,0 0 11,0 0-14,0 0 11,0 0 11,0 0-30,0 0 26,0 0-15,0 0 0,0 0 19,0 0-22,0 0 7,0 0-11,0 0-8,0 0 38,0 0-15,0 0 3,0 0-3,0 0-38,0 0 27,0 0-1,0 0 12,0 0 22,0 0-37,0 0 22,0 0-3,0 0-20,0 0 12,0 0-26,0 0 15,0 0-22,0 0 14,0 0 1,0 0-34,0 0 34,0 0-55,0 0 4,0 0 36,0 0-14,0 0 29,0 0 21,0 0-35,0 0 17,0 0 159,0 0-166,0 0 29,0 0-11,0 0-164,0 0 168,0 0-4,0 0-28,0 0 39,0 0-17,0 0 10,0 0 7,0 0-7,0 0 0,0 0-22,0 0 29,0 0 8,0 0-33,0 0 14,0-25 1,0 25-4,0 0 32,0 0-14,0 0-1,0 0-3,0 0-17,0 0 10,0 0 11,0 0-26,0 0 29,0 0 4,0 0-18,0 0 43,0 0 127,0 0-134,0 0 0,0 0 1,0 0-159,0 0 122,0 0 14,0 0-47,0 0 48,0 0-23,0 0-28,0 0 32,-24 0-21,24 0 10,0 25 23,-25-25-8,25 0-18,0 0 7,-25 0 14,25 25-13,0-25 6,0 25 15,0-25-29,0 25 0,-25-25 28,25 25-24,0-25 7,0 25 7,0-25-22,0 24 40,0-24 4,0 25 11,0-25-12,0 26 12,0-26 14,0 24-7,0-24 15,25 25-33,-25-25-11,0 0-15,25 25 15,-25-25-4,25 0-14,-1 0 22,-24 25-19,25-25-7,0 0 22,-25 0 4,25 0 3,0 0 16,-25 0-23,24 25 4,-24-25-19,25 0-4,-25 0-6,25 0-5,-25 0 19,0 0-22,25 0 29,-25 0-21,0 0 7,0 25 10,0-25-7,0 0 15,0 0-18,0 0 22,0 0 37,0 0 3,0 0 42,0 0-14,0 0-50,0 0 20,-25 25-53,25-25 16,-25 0-9,25 0-15,-25 25 20,1-25 192,24 0-185,-25 0-11,0 0 11,25 25-196,-25-25 154,0 0-4,25 0-34,-24 0-67,24 0 43,-25 0-106,25 0-55,0 0-84,-25 0-134,25 0-16,0 0-287,0-25-166</inkml:trace>
  <inkml:trace contextRef="#ctx0" brushRef="#br0" timeOffset="1357">479 1014 2486,'0'0'129,"0"0"164,0 0-35,0 0 45,0 0-89,0 0-89,0 0 68,0 0 37,0 0-11,0 0-57,0 0 6,0 0-52,0 0-29,0 0 5,0 0-18,0 0-34,0 0 12,0 0-33,0 0-23,25 0 23,-25 0-12,0 0 42,0 0 4,25 0 0,-25 0-4,0 0-38,24 0 12,1 0-30,-25 0-1,25 0 23,0 0-30,0 0-4,-1-26 4,1 26 3,-25 0 1,25 0 34,0 0 3,-1 0-33,1 0 15,-25 0-16,25-25-15,0 25 27,-25 0-12,0 0-7,25 0 26,-25 0-30,0 0 27,0 0 19,0 0-35,0 0 8,0 0 0,0 0-30,0 0 22,0 0 19,0 0-3,0 0 3,0 0 8,0 0-30,0 0 7,0 0-37,0 0-12,0 0-22,0 0-52,0 0 2,0 0-43,0 0-29,0 0 5,0 0-64,0 0-1,0 0-118,0 0-174,0 0-126</inkml:trace>
  <inkml:trace contextRef="#ctx0" brushRef="#br0" timeOffset="1903">1173 814 1922,'0'0'192,"0"0"-17,0 0 152,0 0 55,0 0-140,0 0 72,0 0-106,0 0-7,0 0-52,0 0-64,0 0 167,0 0-224,0 0-24,0 0 41,0 0-235,0 0 166,0 0 235,0 0-194,0 0 40,0 25 16,-25-25-203,25 0 151,0 25-14,-25 0 4,25-25-7,0 25 17,0-25 0,0 25-7,0-1 26,0-24-1,0 25 4,0-25 11,0 26-3,0-26-4,0 24 4,0-24-18,25 0-7,-25 25 11,0-25-30,25 0 22,-25 0 5,0 25-16,25-25 27,-25 0-16,25 0-6,-25 0 90,24 0-83,-24 0 27,0-25-16,25 25-52,-25 0 68,25-25-19,-25 25 0,0 0-19,0-24-3,0 24-20,0-26 4,0 1-23,0 25 19,0-24 15,0-1-15,0 0 24,-25 25-35,25-25-1,0 0 32,-25 25-39,1-25 45,24 25-33,-25 0-16,25-25 23,-25 25-41,25 0 45,0 0-27,-25 0-38,25 0 28,-25-25-65,25 25 2,0 0-29,0 0-64,0 0-19,-24 0-63,24 0-68,0 0-100,0 0 5,0 0-8,0 0 27,0 25-134</inkml:trace>
  <inkml:trace contextRef="#ctx0" brushRef="#br0" timeOffset="2667">1816 764 3308,'0'0'91,"0"0"7,0 0-85,0 0 75,-24 0-160,24 0 149,0 0 62,-24 0-179,24 25 173,-25-25-154,25 0-81,0 0 92,0 0 17,0 0-97,-25 25 116,25-25 43,0 0 3,0 0 14,0 0-9,0 25-34,0-25 88,0 0-104,25 25 31,-25-25-3,0 0-186,25 25 200,-25-25-38,0 0 7,24 25-10,-24-25-11,0 0 25,24 0-3,-24 25-4,0-25-11,25 0-6,-25 0 13,25 24-31,-25-24 25,0 0-35,24 0-15,-24 0 25,0 25-39,0-25 36,0 0-8,0 0 22,25 0 52,-25 26-13,0-26 10,0 0 11,0 0-42,0 24 11,0-24 3,0 0-18,-25 25 8,25-25-4,-24 0 0,24 25 0,-25-25-3,25 0 0,-25 25-8,1-25-18,0 0 0,-1 0-55,0 25-18,0-25-24,1 0-68,-1 0-7,25 0-94,-25-25-1,0 25-254,0 0-36,25-25-291</inkml:trace>
  <inkml:trace contextRef="#ctx0" brushRef="#br0" timeOffset="3073">1669 715 2450,'0'0'-72,"0"24"69,0-24 276,0 0-58,24 0 146,-24 0 135,0 0-379,25 0 134,-25 0-47,25 0-140,-25 0 92,25-24-78,-25 24-11,24 0-60,-24 0 7,24 0-3,1-25-18,-25 25 14,25 0-11,-25 0-3,24 0 11,1 0-29,-25-26-32,0 26-55,25 0-119,-25 0 17,0 0-275,25 0 61,-25 0-206,0 0-148</inkml:trace>
  <inkml:trace contextRef="#ctx0" brushRef="#br0" timeOffset="3900">2386 914 1328,'0'0'230,"0"0"-122,0 0 61,0 0 166,0 0-190,0 0 146,0 0-118,0 0-52,0 0 51,0 0 1,0 0 69,0 0-45,0 0-91,0 0-138,0 0 19,0 0-81,0 0 156,0 0-3,0 0 4,0 0 30,0 0-144,0 0 118,0 0 134,0 0-126,0 0-16,0 0 30,0 0-177,0 0 130,0 0 46,0 0-18,0 0 22,0 0 137,0 0-183,0 0-28,0 0 3,0 0-186,0 0 151,0 0 28,0 0-17,0 0 10,0 0 8,0 0-30,0 0 11,0 0 204,0 0-168,0 0 8,0 0 7,0 0-170,0 0 152,0 0 29,0 0-6,0 0-19,0 0 19,0 0-8,0 0 16,0 0 4,0 0-27,0 0 1,0 0-35,0 0 12,0 0-22,0 0-16,0 0 27,0 0-15,0 0 52,0 0-26,0 0-11,0 0 11,0 0-56,0 0 33,0 0 20,0 0-24,0 0 54,0 0 7,0 0-37,0 0 22,0 0-11,0 0-27,0 0 31,0 0-4,0 0 27,0 0 7,0 0-14,0 0-5,0 0-45,0 0-9,0 0 16,0 0-19,0 0 15,0 0 31,0 0-46,0 0 27,0 0 3,0 0-45,0 0 49,0 25 1,0-25-36,0 0 40,0 0-20,0 0-27,0 0 34,0 0-14,0 0 14,0 0 9,0 0-13,0 0 21,0 0-47,0 0 23,0 0 23,0 0-66,0 0 78,0 0-35,0 0-8,0 0 35,0 0-61,0 0 45,0 0-3,0 0-1,0 0 27,0 0-68,0 0 7,0 0 27,0 0-23,0 0 42,0 0-30,0 0 190,0 0-179,0 0-23,0 0 37,0 0-223,0 0 186,0 0 31,0 0-16,0 0 20,0 0 3,0 0-7,0 0-16,0 0 16,0 0-12,0 0-11,0 0 15,0 0-35,0 0 237,0 0-190,0 0 0,0 0-1,0 0-198,0 0 183,0 0-11,0 0 30,0 0-42,0 0 46,0 0-30,0 0-9,0 0 17,0 0-28,0 0 35,0 0 15,0 0-7,0 0-5,0 0 5,0 0-43,-25 0 16,25 0 22,0 0 1,0 0 23,0 0-27,0 0-31,0 0-8,0 0 177,0 0-169,0 0 8,0 0 16,0 0-185,0 0 188,0 0 15,0 0-31,0 0 13,0 0 10,0 0-10,0 0 10,0 0-37,0 0 30,0 0-31,0 0 12,0 0 53,0 0-34,0 0 12,0 0-8,0 0-20,0 0-14,0 0 26,0 0 15,0 0 5,0 0-9,0 0-7,0 0-19,0 0 8,0 0 26,0 0-15,0 0 0,0 0 0,0 0-19,0 0 23,0 0-4,0 0 3,0 0 24,0 0-19,0 0-8,0 0 0,0 0-31,0 0 23,0 0 31,0 0-19,0 0 8,0 0-12,0 0-15,0 0 7,0 0-4,0 0 24,0 0-20,0 0-3,0 0 22,0 0-19,0 0 24,0 0-16,0 0-4,0 0 8,0 0-12,0 0 28,0 0-28,0 0-11,0 0 15,0 0-23,0 0 27,0 0-15,0 0-8,0 0 31,0 0-23,0 0 22,0 0-14,-25 0-12,25 0 42,0 0-53,0 0 30,0 0-8,0 0-29,0 0 63,0 0-22,0 0 30,0 0 80,0 0-125,0 0 15,0 0-27,0 0-99,0 0 129,0 0 1,0 0-8,0 0 22,0 0-29,0 0-4,0 0 22,0 0-26,0 0 34,0 0-4,0 0-30,0 0 26,0 0-30,0 0 19,0 0 0,0 0-7,0 0 29,0 0-48,0 0 30,0 0 33,0 0-48,0 0 22,0 0-11,0 0-19,0 0 23,0 0 11,0 0 0,0 0-7,0 0 22,0 0 16,0 0-31,0 0 16,0 0-35,0 0-7,0 0 34,0 0-1,0 0 21,0 0-13,0 0-26,0 0 8,0 0 3,0 0-3,0 0 30,0 0-19,0 0-23,0 0 19,0 0-22,0 0 7,0 0 31,0 0-8,0 0 20,0 0-4,0 0-15,0 0 3,0 0-19,0 0 3,0 0-2,0 0-1,0 0 10,0 0 2,0 0-19,0 0 11,0 0-4,0 0 4,0 0 20,0 0-8,0 0 8,0 0-16,0 0 4,0 0-24,0 0 20,0 0-28,0 0 16,0 0 8,0 0-48,0 0 40,0 0-4,0 0-4,0 0 40,0 0-20,0 0-20,0 0 37,0 0-29,0 0-4,0 0 4,25 0-12,-25-25 29,0 25-17,25 0-12,-25 0 0,25 0-45,0 0 33,-25 0 32,24 0-40,1 0 36,-25 0-4,25 0-40,0 0 56,-25 0-52,24-25 32,1 25 24,0 0-52,-25 0 60,25 0-28,0 0-12,-25 0 16,24 0-36,1 0-25,-25 0-23,25-25-28,-25 25-38,25 0-15,-25 0-59,24 0-43,-24 0-102,0-25-108,25 25-103,-25 0-118,0 0-360</inkml:trace>
  <inkml:trace contextRef="#ctx0" brushRef="#br0" timeOffset="5522">2559 739 3928,'0'0'68,"0"0"52,0 0 64,0 0 62,-24 0-3,24-24-18,0 24-11,0 0 12,0 0-90,0 0-6,0 0-41,0 0-81,0 0 35,0 0-48,0 0 5,0 0-3,0 0-51,0 0 50,0 0-39,0 0 16,0 0 262,0 0-258,0 24 23,0-24 11,0 0-230,0 25 196,0-25-16,0 25-45,0 0-16,0-25 6,0 25-22,0 0-29,0-25-20,0 25-58,0-25-63,24 25 75,-24 0-258,0-25 27,25 0-220,-25 24-249</inkml:trace>
  <inkml:trace contextRef="#ctx0" brushRef="#br0" timeOffset="5819">3055 615 4256,'0'-25'31,"0"25"96,0 0 48,0 0 73,0 0 48,0-25-80,0 25-25,0 0-26,0 0-41,0 0 1,0 0-15,0 0-6,0-25-44,0 25-32,0 0 24,0 0-60,0 0 8,0 0 0,0 0-40,0 0 20,0 0-20,0 0-4,0 0 16,0 25 3,0-25 25,0 0 9,0 0-13,0 0 8,0 0-25,0 0 21,0 25 12,0-25-24,0 25 17,0-25-21,0 25 8,0-1-4,0 2 242,0-26-215,0 25-26,0-1-13,0 1-194,0 0 218,0 0 15,0 0 34,0 0-49,0-25 8,0 25-16,0 0-5,0 0 13,0-25 16,0 24-27,0-24-1,0 25 0,0-25-39,0 0 30,0 26 2,0-26 7,0 0-4,-25 24 5,25-24 19,-25 0-40,25 0 21,-24 0 22,24 0-46,-25 0 0,0 0-23,25 0-39,-25 0 5,25 0-42,-24 0-1,-1 0-77,25-24-99,-25 24-116,25 0-177,-25-26-41,25 1-334</inkml:trace>
  <inkml:trace contextRef="#ctx0" brushRef="#br0" timeOffset="6770">3575 391 2522,'0'-25'-39,"0"25"66,0 0 154,0 0 44,0-25 162,0 25-103,0 0-120,0 0 30,0 0-105,0 0 51,0-25 8,0 25-28,0 0 0,0 0 12,0 0-25,0 0-46,0 0-14,0 0-7,0 0-32,0 0-8,0 0 4,0 0-37,0 0 7,0 0 23,0 0-12,0 0-3,0 0 14,0 25-7,-24-25 8,24 0 14,0 25-15,0-25 168,0 25-182,-25-25 14,25 25 22,0-1-196,0-24 167,0 25 22,0 0-15,0 0 19,0 0 159,0 0-185,0 0 21,0-25-6,0 25-160,0 0 175,25-1-34,-25 2 37,0-1-4,0-1 116,0 1-134,0-25-15,0 25 12,0-25-124,24 0 149,-24 25-18,0-25 10,0 0 8,0 0-25,0 0 32,0 0-18,0 25-4,0-25 30,0 0-19,0 0 15,-24 0-25,24 0 3,-25 0-22,25-25-11,-25 25 18,25 0 12,-25 0 21,0 0-22,25 0 8,-24-25-22,-1 25-41,25 0 7,-25 0-25,25-25 100,-25 25 14,25 0-243,-24-25-76,24 25-110,0-24-191,-25 24-15,25-25-101</inkml:trace>
  <inkml:trace contextRef="#ctx0" brushRef="#br0" timeOffset="7301">3551 366 2271,'0'0'75,"0"0"114,0 0 135,0 0-19,0 0 78,0 0-215,0 0-91,0 0 36,0 0-100,0 0 113,24 0-27,-24 0-7,0 0-29,0 0-11,25-25-24,-25 25 0,25 0-14,-25 0 7,25 0 28,-1 0-28,-24 0-14,25 0-3,0-25-1,0 25 26,0 0-15,-2 0 29,2 0-22,0 0-17,0-25 39,-1 25-54,1 0 4,0 0 7,0 0-36,0 0 54,-1-25-25,1 25 3,-25 0 4,25 0-95,-25 0 3,25 0-68,-25 0-53,0 0 43,24 0-254,-24 0 41,0 0 25,0 0-297,0 0 104</inkml:trace>
  <inkml:trace contextRef="#ctx0" brushRef="#br0" timeOffset="7659">3971 465 4480,'0'0'14,"0"0"54,0 0 39,0 0 59,0 0 46,0 0-23,0 0-33,0 0-12,0 0-98,0 0-8,0 0 182,0 0-208,0 0 26,0 0-30,0 0-236,0 0 170,0 0 31,0 0 16,0 0 18,0 25 20,0-25-42,0 0 3,0 25 39,0-25-38,0 25 41,0-25-14,0 25-16,0-25-4,0 25-15,0-25-35,0 25 73,0 0-161,0-25-59,0 24-47,0-24-107,0 0 114,0 26-12,0-26 32,25 0-40,-25 0-108,0 25-156,24-25-184</inkml:trace>
  <inkml:trace contextRef="#ctx0" brushRef="#br0" timeOffset="7925">4268 490 2450,'0'0'144,"0"0"58,0 0 55,0 0 55,0 0-104,-25 0-16,25 0-29,0 0-51,0 0-30,0 0-24,0 0-34,0 0 32,0 0 17,0 0 33,0 25 13,0-25 2,0 0-42,0 0-43,0 0 55,0 25-37,0-25 19,0 0 30,25 0-96,-25 25 16,0-25 6,25 0-47,-25 0 40,0 25-11,25-25-7,-25 0-8,24 0-3,-24 25 3,0-25-15,25 0 19,-25 25 8,0-25-1,25 0 8,-25 0 15,0 0-34,0 24 0,0-24-7,0 0-11,0 0 22,0 0-29,0 0-5,0 26 19,0-26-22,0 0 52,0 0-11,0 0-34,-25 25 5,25-25-49,-25 0-6,1 0 4,-1 0-59,0 0-14,0 0-43,1 0-59,-1 0 15,0 0-65,25 0-27,-25 0-289,0-25-166</inkml:trace>
  <inkml:trace contextRef="#ctx0" brushRef="#br0" timeOffset="8268">4243 416 2224,'0'0'50,"0"0"80,25 0 242,-25 0-6,0 0-4,0 0-49,0 0-184,25 0 24,-25 0-16,25 0-30,-25 0-47,0 0-25,24 0-7,1 0-11,-25 0-24,25 0 4,-25 0-60,25 0-79,0 0 28,-1 0-322,-24 0-128,25 0-70,0 0-212</inkml:trace>
  <inkml:trace contextRef="#ctx0" brushRef="#br0" timeOffset="8595">3501 963 1426,'0'0'223,"0"0"69,0 0-83,25 0 71,-25 0-140,0 0 189,0 0 8,0 0-2,25 0-45,-25 0-173,0 0 101,24 0-24,-24 0-37,25 0-50,-25 0 26,25 0-43,-25 0 19,25 0-10,-1 0-62,1-24-3,0 24 18,0 0-41,0 0 26,23 0-7,-23 0-11,24 0 7,-24 0-45,25 0 19,-1 0-22,-24 0-23,25 0 53,-1 0-12,-24 0 0,25 0 15,-26 0-11,26 0 8,-25 0-27,-1 0 26,1 0-10,0 0-9,0 0 24,-25 0-12,25 0-19,-25 0-11,24 0-43,-24 0-52,0 0-10,0 0-62,0 0-22,0 0-54,0 0 42,0 0-241,0 0 98,0 0-201,0 0-107,0 0 138</inkml:trace>
  <inkml:trace contextRef="#ctx0" brushRef="#br0" timeOffset="8970">3921 1163 2236,'0'0'160,"0"0"35,0 0 54,0 0 12,0 0-134,0 0-5,0 0-31,0 0 40,0 0 18,0 0-19,0 0 1,25 0 13,-25 0-69,25 0 19,-25 0 17,25 0-72,-25 0 53,24 0-28,1 0-61,-25 0 8,25 0-4,-25 0-18,25 0 7,-1 0 8,-24 0-36,25 25 32,-25-25-11,0 0 1,25 0 20,-25 0-21,0 25 40,0-25-29,0 0 14,0 25 11,0-25 151,0 24-141,0-24-21,0 25 8,0-25-165,-25 25 175,25-25-3,-25 25-4,25 0 4,-24-25-3,24 25 36,-25-25-11,25 0 15,0 25-37,-25-25-29,25 0 15,0 0-26,0 25 29,-25-25-33,25 0 8,0 0 7,0 0-7,0 0 36,0 0-18,0 0-22,0 0 22,0 0-11,0 0-18,0 0 40,25 0-30,-25 0 5,25 0 17,0 0-21,-1 0 11,-24-25-4,25 25 120,0 0-101,0 0 18,0 0-15,-1 0-98,1-25 80,0 25 0,0 0 30,-25 0-38,24 0 49,1 0-38,-25 0 73,25-25-76,-25 25 76,0 0-84,25 0-7,-25 0-4,0 0-133,25 0 78,-25 0-135,0 0 49,0 0-20,0 0-34,0 0-17,0 0 67,0 0-269,0 0 44,0 0-214,0 0-225</inkml:trace>
  <inkml:trace contextRef="#ctx0" brushRef="#br0" timeOffset="9953">5061 216 2840,'0'0'182,"0"0"-72,0 0 30,0 0 22,0 0-152,0 0 255,0 0-143,0 0-23,0 0 12,0 0-177,0 0 120,0 0 46,0 0-45,0 0-7,0 0-14,0 25-34,0-25 7,0 0 14,0 0 220,0 0-206,0 25-7,25-25 3,-25 0-191,25 25 192,-25 0 18,24 0 134,-24-25-166,25 25 3,-25 0-35,25 24-135,-25-24 167,25 0-18,-25 0 25,0 25-4,0-25-35,24 25 21,-24-26-14,0 27 7,0-27-8,0 26 30,0 0-1,0-25-28,0 25 32,0-1-57,0-24 25,0 25-25,0-25-21,-24 0 42,24 25-25,-25-25 65,0 0-15,0 0-25,25 0 36,-24-25-46,-1 24 49,-25 1-10,25-25-67,1 25-29,-1-25-79,0 25-60,-24-25 56,24 0-200,0 25-267,0-25-243</inkml:trace>
  <inkml:trace contextRef="#ctx0" brushRef="#br0" timeOffset="10623">5902 416 2903,'0'0'-13,"0"0"-70,0 0-3,0 0 31,0-25 24,0 25 95,-24 0 88,24 0 77,-25 0-72,25 0-11,0 0-69,-25 0 58,25 0 44,-25 0-87,25 0 21,-24 0-154,24 25-3,-24-25 108,-1 24 1,25-24 7,-25 25 30,0 0-50,25-25-24,-24 25-11,-1 0-6,0 0 31,25 0-25,-25 0 22,1 0-4,24-1-14,-25 2-4,25-1-13,0-1 10,0 1 7,-25 0 18,25 25-14,0-25 14,0 0-11,0 0 4,0 0 22,25-25-47,-25 24-10,25 1-4,-25 1-58,24-2-41,1-24-23,0 25-90,0-25-62,-1 25-47,26-25-223,-25 0-96,23 0-128</inkml:trace>
  <inkml:trace contextRef="#ctx0" brushRef="#br0" timeOffset="11107">6571 490 1933,'0'-25'168,"0"25"-68,0 0 158,0 0-65,0 0-66,0 0 95,0 0-78,0 0 78,0 0-86,-24 0 35,24 0-71,0-25 14,0 25 11,0 0-64,0 0-3,0 0-13,-25 0-49,25 0 8,0 0-15,0 0-23,0 0 30,-25 0-3,25 0 1,0 0 2,-25 0 1,25 0-8,0 25 158,0-25-157,0 0 0,0 0 20,0 25-116,0-25 172,0 0 7,0 25-21,0-25-38,0 25 14,0-25-25,0 0 25,0 25 0,25-25 14,-25 25-3,0-25-14,25 0 28,-25 25-63,0-25 24,25 25-11,-25-25-14,24 0 11,-24 24 4,25-24 160,-25 26-172,25-26 22,-25 0-17,25 0-164,-25 25 163,0-25 164,0 0-181,25 0 14,-25 0-18,0 24-149,0-24 192,0 0 28,0 0 7,0 0 4,0 0-18,0 25-31,0-25 28,-25 0-7,0 25 3,25-25-3,-25 0-18,0 0-15,25 25-28,-24-25 17,-1 0-14,0 0 19,0 25 6,1-25-21,24 0-25,-25 0-71,0 0-30,25 0-67,-25 0-67,25 0-139,-25 0-41,25 0-294</inkml:trace>
  <inkml:trace contextRef="#ctx0" brushRef="#br0" timeOffset="11747">6918 590 994,'0'0'13,"0"0"30,0 0 5,0 0 16,0 0 166,0 0-26,0 0-156,-24 0 146,24 0-318,0 0 188,0 0 14,0 0-19,0 0 11,0 0-175,0 0 294,0 0-218,0 0 243,0 0-53,0 0-122,0 0 189,0 0 15,0 0 94,0 0-104,0 0-87,0 0-117,0 0-12,0 0 63,0 0-17,0 0-6,0 0-47,0 0 17,0 0-6,0 0-1,0 0 14,0 0-17,0 0 6,0 0-19,0 0 13,0 0-20,0 0-4,0 0 17,0 0-24,0 0 14,0 0 4,0 0-4,0 0 27,0 0 14,0 0 21,0 0-14,0 0-27,0 0 3,0 0-31,0 0 18,0 0 6,0 0-13,0 0 20,0 0-13,0 0 17,0 0-7,0 0 14,0 0 35,0 0-17,0 0 29,0 0-40,0 0-6,0 0-4,0 0 5,0 0 46,0 0-7,0 0 4,0 0-10,0 0-48,0 0 22,0 0-10,0 0-8,0 0 19,0 0-38,0 0 31,0 0-20,0 0 28,0 0 26,0 0-31,0 0 20,0 0-46,0 0-38,0 0 8,0 0-4,0 0 4,0 0 26,0 0-3,24 0 11,-24 0-4,0 0-7,25 0 80,-25 0-91,25 0 22,0 0-15,-25 0-78,24 0 82,1 0-35,-25 0 35,25 0-35,0 0 23,-25 0 12,25 0-16,-25 0 27,24 0-38,-24 0 38,0-25-30,25 25 15,-25 0 3,0 0-22,0 0 15,0 0 0,0 0 19,0 0-11,0 0-1,0 0 1,0 0-16,0 0-3,0 0-8,0 0 0,0 0 26,0 0-11,0 0 16,0 0-20,0 0-45,0 0 4,0 0-4,0 0-4,0 0 1,0 0-43,0 0-37,0 0-7,0 0-41,0 0-14,0 0-68,0 0-5,0 0-270,0 0 103,0 0-83</inkml:trace>
  <inkml:trace contextRef="#ctx0" brushRef="#br0" timeOffset="12464">7488 440 3969,'0'0'-54,"-25"0"54,1 0 41,24 0 58,-25 0 108,25 0-30,0 0-11,0 0-49,-25 0-78,25 0 1,-25 0-62,25 0-11,0 0 55,0 0-58,0 0 76,0 0-26,-24 25-24,24-25 35,0 0-47,0 0 33,0 25 29,0-25 142,0 25-132,0-25 12,0 0-65,0 25-103,0-25 125,24 25-19,-24-25 47,25 0-47,-25 25 26,0-25-29,25 0 7,-25 0 11,0 0-30,25 0 29,-25 0-29,24 0 12,-24 0 21,25 0-10,-25 0 33,0 0-38,25 0 8,-25-25 15,0 25-7,0 0 15,25-25-19,-25 25 11,0-25-41,0 25 30,0-25-4,0 25 12,0-25 18,0 25-22,0-25 7,0 25-41,-25 0 22,25-24-10,-25 24 3,25-25 34,0 25-34,-25 0-4,25 0-22,-24-25-50,24 25 24,0 0-19,0 0-33,-25 0-5,25 0-62,0 0-37,0 0-17,0 0-28,0 0-15,0 0-99,-25 0-14,25 0 97,0 0-50,0 0-121,0 0-103</inkml:trace>
  <inkml:trace contextRef="#ctx0" brushRef="#br0" timeOffset="13166">7933 416 3282,'0'0'161,"0"0"-6,0 0-139,-25 0 135,25 0-161,0 0 7,0 0 12,-24 0-22,24 0 0,0 0-11,0 0 21,0 0-122,-25 0 122,25 24 3,0-24 142,0 0-110,0 0-111,0 25 13,0-25-8,0 0 150,0 0 10,0 25 4,0-25-47,0 0-23,0 25-17,0-25 24,0 0-3,25 25-8,-25-25 22,0 0-35,0 0 28,24 25 6,-24-25-40,0 0 6,0 0-16,0 25 6,0-25 17,0 0-17,25 0 20,-25 0-9,0 0 3,0 25 3,0-25-10,0 0 45,0 0 3,0 0 7,0 0 14,0 0-69,0 25 14,0-25 204,0 0-225,-25 0 21,25 0-24,-24 24-202,24-24 219,-25 0-10,0 0 13,25 0-6,-25 0-36,1 0-43,0 0-64,24 0 46,-25 0-152,0-24-89,0 24-259,25 0-316</inkml:trace>
  <inkml:trace contextRef="#ctx0" brushRef="#br0" timeOffset="13541">7785 391 1979,'0'0'70,"0"0"75,0 0 210,0 0 85,0 0-37,24 0-164,-24 0-203,25 0-85,-25 0-14,25-25 96,-25 25-17,25 0-13,-25 0-45,24 0-97,-24 0-172,25 0-154,-25 0-210</inkml:trace>
  <inkml:trace contextRef="#ctx0" brushRef="#br0" timeOffset="40186">8305 565 567,'0'0'-3,"0"0"13,0 0 3,0 0 5,0 0-16,0 0-7,0 0-5,0 0-11,0 0 19,0 0 2,0 0-11,0 0 11,0 0 8,0 0-3,0 0 8,0 0-5,0 0-3,0 0-20,0 0 22,0 0 6,0 0-3,0 0 45,0 0 2,0 0 8,0 0 171,0 0-173,0 0 177,0 0-192,0 0-150,0 0 346,0 0-209,0 0 60,0 0 161,0 0-201,0 0-137,0 0 285,0 0-206,0 0 3,0 0 31,0 0-172,0 0 173,0 0-142,0 0 264,0 0-105,0 0-108,0 0 279,0 0-144,0 0 126,0 0-31,0 0-220,0 0 22,0 0-13,0 0 25,0 0 269,0 0-102,0 0 116,0 0-110,0 0-69,0 0 4,0 0 8,0 0-39,0 0 30,0 0-56,0 0-120,0 0 147,0 0-185,0 0 182,0 0-13,0 0-27,0 0 14,0 0-28,0 0 1,0 0 3,0 0 31,0 0-21,0 0 76,0 0-24,25 0 7,-25 0 11,0 0-65,24 0 6,-24 0-27,25 0-4,-25 0-4,25 0 22,-25 0 13,25 0-13,0 0 24,-25 0-39,24 0-10,-24 0 14,25 0-31,0-25 17,-25 25 3,25 0 15,-25 0-4,24 0 17,-24 0-3,0 0-21,25 0 11,-25 0-29,0 0 11,0 0-3,25 0 10,-25 0 17,0 0-17,0 0 7,0 0-24,0 0 13,0 0 25,0 0-6,0 0-5,0 0-6,0 0-8,0 0 4,0 0 18,0 0-11,0 0-21,0 0 17,0 0 168,0 0-174,0 0 17,0 0-35,0 0-189,0 0 178,0 0-20,0 0 17,0 0-21,0 0-48,0 0 118,0 0-236,0 0 64,0 0-229,0 0-263,0 0 250,0 0-262</inkml:trace>
  <inkml:trace contextRef="#ctx0" brushRef="#br0" timeOffset="41402">9147 341 1933,'0'0'-149,"0"0"210,0 0 24,0 0 53,0 0 173,0 0-302,0 0 11,0 0-7,0 0 82,0 0 13,0 0-32,0 0 153,0 0-160,0-25 166,0 25-82,0 0-110,0 0 61,0 0-163,0 0 75,0 0-97,0 0-1,0 0 174,0 0-92,0 0 107,0 0-64,0 25-63,0-25 131,0 0-90,0 0 71,0 0-55,0 25-14,0-25-6,-24 25-24,24-25 24,0 25-20,0-25-4,0 24 47,0-24-13,-25 25-13,25 0-1,0-25-23,0 25 14,0 0 10,0-25-1,0 25-3,0 0-3,0-25-11,0 25 8,0-25-8,0 25-2,0-1 29,0-24-16,0 26-24,0-26 17,0 0-14,0 25-6,0-25 40,0 0 7,0 24-13,0-24 41,0 0-45,0 0 11,0 0-11,0 0 21,0 0-11,0 0-2,0 0-5,0 0-40,-25 0 30,25 0-47,-25 0 26,25 0 5,0 0 2,-25 0 25,25 0-31,-24-24 14,-1 24-1,25 0 1,-25 0 6,25-25-6,-25 25 3,25 0 7,0 0-1,-24-26-9,24 26 146,0 0-160,-25 0-17,25-24-47,0 24-216,0 0 105,-25 0-140,25 0 22,0-25-111,0 25-318</inkml:trace>
  <inkml:trace contextRef="#ctx0" brushRef="#br0" timeOffset="41964">9073 92 2390,'0'0'0,"0"-25"33,0 25-107,0-25 147,0 25-127,0 0 153,0-25 109,0 25-159,0 0 22,0 0-61,0 0-4,0 0-95,0-25 116,0 25-128,0 0 110,0 0 71,0 0-77,0 0 9,0 0-37,0 0-55,0 0 154,0 0-98,0 0 24,0 0-78,0 0-161,0 0 171,0 0-180,0 25-89,0-25-39</inkml:trace>
  <inkml:trace contextRef="#ctx0" brushRef="#br0" timeOffset="42385">9643 291 1956,'0'-25'175,"0"25"18,0 0-72,0 0 125,0-25-106,0 25 50,0 0 89,0 0 64,0 0-199,0 0-48,0-25 210,0 25-351,0 0 140,0 0-16,0 0-40,0 0-18,0 0-10,0 0-8,0 0-191,0 0 198,0 0-27,0 0 194,0 0-166,0 0-11,0 0 21,0 25-199,0-25 175,0 25 24,0-25-14,0 25 13,0 0-16,0-25-35,0 25 24,0 0 0,0 0 10,0 0-6,0-25 13,0 24-17,0 1 18,0 0-1,0-25-38,-25 25 42,25 0-24,0-25 20,0 25 32,0-25-67,0 25 15,0-25 14,0 0-11,0 25 17,0-25 28,0 0-31,0 25 0,0-25 164,0 0-18,0 0-156,0 0-11,0 0-132,0 0-22,0 0 168,0 0 14,0 0-21,0 0 4,0 0-1,0 0 1,0 0 10,0 0 14,0-25-14,0 25-11,0 0 22,0 0-8,0 0 8,0 0 10,0 0-21,0 0 3,0 0-10,0-25 0,0 25 25,-25 0-18,25 0 14,0 0 3,0 0-41,0 0 24,-24-25 7,24 25-32,0 0 32,-25 0-14,25 0-14,0 0 18,-25 0-8,25-25 1,0 25-8,-25 0 18,25 0-7,0 0-17,0 0 13,-25 0 1,25-25-1,0 25 11,0 0 4,0 0-4,-24 0-14,24 0-4,0 0-45,0 0-7,0 0-58,0 0-26,0-25 75,0 25-200,0 0-170,0 0 5,0 0-384</inkml:trace>
  <inkml:trace contextRef="#ctx0" brushRef="#br0" timeOffset="43025">9692 241 2154,'0'-25'41,"0"25"33,25 0 9,-25 0 15,0 0 11,0 0-91,0 0 24,0 0 188,25-24-108,-25 24 176,0 0-103,0 0-172,24 0 58,-24 0 27,25 0-36,-1 0-19,-24 0 10,25-26-157,0 26 137,-25 0-9,25 0-47,-1 0 23,1-25-14,0 25-9,0 0 26,0 0-3,-1 0 100,-24-24-107,25 24-6,0 0-7,-25 0-100,25 0 117,-25 0 136,0 0-126,24 0-24,-24 0-16,0 0-101,0 0 111,0 0 3,0 0 20,0 0-23,0 0 36,0 0-30,0 0 17,0 0-63,0 0-40,0 0 70,0 0-179,0 0-159,0 0-87,0 0-167,0 0 13</inkml:trace>
  <inkml:trace contextRef="#ctx0" brushRef="#br0" timeOffset="43415">9890 366 2619,'0'0'18,"0"0"50,0 0-77,0 0 214,0-25-42,0 25-7,0 0 144,0 0-171,0 0 74,0 0-11,0 0-55,0 0 1,0 0-19,0 0-2,0-25-61,0 25-2,0 0 95,0 0-171,0 0 54,0 0-67,0 0-97,0 0 125,0 25 0,0-25 28,0 0-39,0 0 22,0 25-11,0-25-4,0 25 15,0-25-8,0 0 19,-25 25-19,25-25 18,0 24 0,0-24 125,0 0-132,0 25-35,0-25 163,0 0-302,0 25 149,0-25-52,0 0-154,0 0 147,0 0-42,0 0 68,0 25-36,0-25-15,0 0 21,0 0-14,0 0-175,0 0-97,0 0-329</inkml:trace>
  <inkml:trace contextRef="#ctx0" brushRef="#br0" timeOffset="43758">10162 391 2283,'0'0'133,"0"0"-9,0 0 191,0 0-43,0-25 13,0 25-48,0 0-171,0 0 76,0 0-139,0 0 61,0 0-6,0 0-24,0 0-4,0 0 8,0 0-11,0 0-20,0 0-17,0 0-14,25 0 20,-25 0 32,0 0 3,0 0 3,0 0 4,0 0-45,0 25 35,25-25-8,-25 0 12,0 25-8,0-25 8,0 0 24,0 24-25,25-24 40,-25 0-54,0 0 4,0 25-31,0-25 10,24 0 24,-24 25-24,0-25 29,0 0-15,0 0-14,0 0 11,0 0-25,0 25 10,0-25-10,0 0 28,0 0 0,0 0 11,0 0-4,0 0-35,0 25 171,0-25-193,0 0 47,0 0-7,-24 0-165,-1 25 183,0-25-29,25 0 14,-25 0-14,0 0-25,1 25-35,-1-25-11,0 0-10,25 0-70,-25 0-52,1 0-55,24-25-130,-25 25-221,25 0-133</inkml:trace>
  <inkml:trace contextRef="#ctx0" brushRef="#br0" timeOffset="44132">10137 316 2450,'0'0'30,"0"0"-6,0 0 52,0 0 31,25 0-67,-25 0 212,0 0 24,0 0-116,25-25 43,-25 25-184,25 0-92,-25 0 133,25 0-24,-1-25-26,-24 25 20,25 0-33,0 0-1,-25 0 11,25 0 6,-1-25-23,-24 25-10,25 0-13,0 0-32,0 0-46,-25 0-105,25 0 31,-25 0-21,24 0-55,1 0-162,-25 0-158</inkml:trace>
  <inkml:trace contextRef="#ctx0" brushRef="#br0" timeOffset="44569">9544 789 898,'0'0'56,"0"0"194,0 0 34,0 0 27,0 0-17,0 0-150,0 0-14,0 0-68,0 0 1,0 0-72,0 0-18,0 0 54,0 0-24,0 0-86,0 0 135,0 0-55,0 0 12,0 0 218,0 0-45,25 0 75,-25 0-101,24 0-89,-24 0-41,25 0 10,-25 0 95,25 0 17,0 0-25,-1-25-19,1 25 8,0 0-34,-1 0-13,1 0-10,-1 0-38,26 0-6,-25 0 3,24 0-21,1-25 7,-25 25 14,24 0-21,-24 0-11,24 0 29,-24 0 6,25 0 173,-25-24-170,24 24-13,-24 0 151,0 0-330,24 0 161,-24 0 1,0 0-179,0 0 179,-1 0 7,-24 0-8,25 0 28,-25 0-24,0-25 11,0 25 20,0 0-31,0 0 25,0 0-1,0 0-55,0 0 48,0 0-17,0 0-10,0 0 24,0 0-93,0 0-33,0 0-66,0 0-217,0 0 13,0 0-115,0 0-230</inkml:trace>
  <inkml:trace contextRef="#ctx0" brushRef="#br0" timeOffset="45146">9964 1014 2644,'0'0'27,"0"0"41,0 0-99,0 0 53,0 0 171,0 0-81,0 0 130,0 0-10,25-26-195,-25 26 74,0 0-15,25 0-42,-25 0-11,24 0-30,-24 0 4,25 0-3,-25 0 6,25 0 17,-25 0-27,25 0-3,-25 0-14,24 0 11,-24 26-7,25-26 3,-25 0 13,0 0-13,0 0 17,0 24-7,25-24 20,-25 0 141,0 25-164,0-25 24,0 25-27,0-25-11,0 25 24,-25-25-10,25 25 17,-25-25-147,1 25 130,24 0 3,-25-25 0,0 25-20,0-25 20,25 25 1,-24-25 6,24 0 11,-25 24-11,25-24-34,-25 0 17,25 0-14,0 0 4,0 25 16,-25-25-13,25 0-3,0 0 24,0 0-11,0 0-3,0 0-7,0 0 7,0 0 28,0 0-17,0 0 65,25 0-48,-25 0 18,25 0-18,-25-25-35,25 25 31,-1 0-31,1 0 11,0 0 31,0 0-35,-1-24-11,1 24 18,0 0-21,0 0 21,0-25 14,-1 25-10,1 0-1,0 0-10,0-25 0,-1 25 4,1 0-22,0 0-6,-25 0-8,25 0-41,0-25 7,-1 25-38,-24 0-20,25 0 32,-25 0 27,0 0-52,0 0-263,0-25-192,25 25-275</inkml:trace>
  <inkml:trace contextRef="#ctx0" brushRef="#br0" timeOffset="45755">11005 291 2547,'0'0'-75,"0"0"127,0 0-68,0-25 226,0 25 200,0 0-200,0 0 157,0-25-238,0 25-88,0 0 128,0 0-94,0 0 28,0 0-31,0 0-37,0 0 173,0 0-187,0 0 0,0 0 28,0 0-144,0 0 170,0 0 6,24 0-27,-24 0-10,0 0-12,25 25-18,0-25 15,-25 0-7,25 25 11,0-25 7,-25 0-36,24 25 10,-24-25 1,25 25 3,0-25 4,-25 25-11,25 0-7,-25-25 7,24 25 0,-24-1-4,25 1-7,-25 0-7,0 25 18,0-25-7,0 0-1,0 25-14,0-26 4,0 27-4,0-2 25,-25-24 16,25 25-41,-24 0 0,24-25-4,-25 24-61,0-24 3,0 25 18,1-25-36,-1 25 20,-25-25-28,1 0-63,-1 25-43,1-25-131,-1-1-229,-24 26-222</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2:08.90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48 248 711,'0'0'31,"0"0"148,0 0 38,-25 0 23,25 0-133,0 0-101,0 0 76,0-25-2,0 25 28,0 0 56,0 0-100,-24 0 18,24 0 24,0 0-100,0-25 65,0 25-71,0 0 323,0 0-216,0 0-43,0 0 158,0 0-241,0 0 228,0 0-19,0 0-119,0 0-9,0 0-56,0 0-19,0 0-26,0 0-23,0 0 62,0 0-6,0 0 9,0 0 10,0 0-23,0 25 7,0-25 0,0 0-32,0 25 32,0 0-1,0-25 11,0 24 19,0 1-30,0-25-5,0 25 2,24-25 26,-24 24-22,0-24 6,0 25-3,0-25-29,25 25 26,-25-25-154,0 25-19,0-25-26,0 0-40,0 0 116,0 0 21,25 25 42,-25-25 25,0 0 47,0 0 3,0 0-21,0 0-12,0 0-14,0-25 2,0 25 4,0 0 23,25 0 3,-25-25 0,0 25 233,0-25-244,0 25 85,0 0-30,0-25-277,0 25 242,0 0-68,0 0 80,0 0 236,0 0-239,0-24-12,0 24-65,0 0-140,0 0 258,0 0-56,0 0-6,0 0 18,0 0-71,0 0 50,0 0 224,0 0-277,25 24 249,-25-24-199,0 0-190,0 25 222,24-25-210,-24 0 249,0 25-9,25-25-14,-25 0 20,0 0 111,0 0-226,25 25 211,-25-25-208,0 0-158,0 0 219,25 0-198,-25 25 249,0-25 180,0 0-227,0 0-12,0 0-32,0 0-184,0-25 213,0 25 50,0 0 185,0 0-140,0-25 190,0 25-294,0-25-193,-25 25 163,25-25-171,0 25 257,-25-24-14,25 24 211,0 0-214,0-25-24,-25 25 24,25 0-226,0 0 193,0 0 21,0 0-21,0-25-9,0 25-9,0 0-44,0 0-44,0 0-60,0 0 56,0 0-10,0 0-107,0 0 172,0 0-253,0 0-36</inkml:trace>
  <inkml:trace contextRef="#ctx0" brushRef="#br0" timeOffset="741">321 297 1526,'0'25'-155,"0"-25"180,0 0-166,0 0 38,0 0 288,0 0-276,0 0 190,0 0 81,0 0-100,0 0 105,25 25-22,-25-25-120,0 0-114,0 0 80,0 24-101,0-24 116,0 0 87,25 25-188,-25-25 105,0 25-19,0-25-18,0 25 23,25-25 87,-25 25-170,0-25 89,0 25 96,0-1-205,0-24 173,0 25-66,0-25-13,24 25 100,-24-25-204,0 0 58,0 25-128,0-25-28,0 0 197,0 0-100,0 0-87,0 0-111</inkml:trace>
  <inkml:trace contextRef="#ctx0" brushRef="#br0" timeOffset="1077">396 248 1504,'0'0'-165,"0"0"32,0 0 11,0 0 172,0 0 87,0 0 115,0 0-119,0 0-161,24-25 75,-24 25-35,0 0 2,0 0 97,0 0-9,25 0-76,-25 0 91,0 0-123,0-25 41,0 25-70,25 0-70,-25 0 87,0 0-207,0 0 126,25 0-123,-25-25-155,0 25 81</inkml:trace>
  <inkml:trace contextRef="#ctx0" brushRef="#br0" timeOffset="1309">495 396 404,'0'25'28,"0"-25"12,0 0 219,0 0-195,0 0 166,0 0-170,0 0-30,0 0 38,0 0-27,0 0 4,0 0-170,0 0 327,0 0-280,0 0 282,0 0-14,0 0-287,0 0 108,0 0-120,0 0 95,25 0 14,-25-25 102,0 25-1,0 0-70,25 0 92,-25-25-251,24 25 114,-24 0-220,0-24-72,25 24 290</inkml:trace>
  <inkml:trace contextRef="#ctx0" brushRef="#br0" timeOffset="1556">594 74 1515,'0'0'19,"0"0"97,0 0-60,0 0 11,0 0 88,0 0-178,0 0 66,0 0 88,0 0-125,0 0 72,0 0-78,0 0-88,0 0 59,0 0 5,0 0 150,0 0-85,0 25 24,25-25 6,-25 0-157,0 0 245,0 0-264,0 25 147,0-25-22,0 0-167,0 24 250,0-24-157,25 0 48,-25 25 53,0-25-56,25 0-38,-25 0-45,0 25-76,24-25-2,-24 0 120,0 0 76,0 25-121,0-25 101,0 0-193,25 0 125,-25 0 176,0 0-123,0 0 9,0 0 12,0 0-159,0 0 37,25-25 113,-25 25 16,0 0 116,0 0 32,0 0 26,0 0-144,0-25 28,0 25-16,0 0-122,0 0 90,0 0-109,0 0 54,0 0 9,0 0 11,0 0 78,0 0-60,0 0-7,0 0-5,0 0 15,0 0-18,0 0 91,0 0-76,0 0-3,25 0-78,-25 0 63,0 0-69,0 0-8,0 0 161,25 0-147,-25 0 77,0 0 29,0 0-69,0 0 157,25 0-68,-25 0 19,0 0-3,0 0 20,0 0 19,0 0-13,0 0 9,0 0 42,0 0 55,0-25-10,0 25 133,0 0-331,0-24 94,0 24-15,0-25-160,0 25 211,0-25-104,0 25 17,0-25-23,-25 25-115,25-25 104,0 25-23,0 0-81,0-25 183,-25 25-203,25 0-3,0 0 213,0 0-66,0 0 59,0 0-24,0 0-146,0 0-186,-25 0-17,25 0 25,0 0 17,0 0 8,0 0 68,0 0-187,0 0-62,0 0 106,0 0 122</inkml:trace>
  <inkml:trace contextRef="#ctx0" brushRef="#br0" timeOffset="2189">916 99 878,'25'0'164,"-25"0"-121,0 0 31,0 0 14,0 0-26,0 0 36,0 0 88,0 0-112,0 0-16,0 0 3,0 0-53,0 0 114,0 0-122,24 0-8,-24 0-52,0 0 48,0 0 9,0 0 97,0 0-28,0 0-37,0 0-98,0 0 69,25 0 18,-25 25-96,0-25 81,0 0-35,0 0 100,0 0 65,0 24 18,0-24-104,0 0-89,0 25 19,0-25-19,0 0 131,0 25-57,0-25 229,0 0-162,0 0 90,0 25 3,0-25-429,0 0 171,0 0-150,0 0 74,0 0 145,0 0 48,0 0-42,0 25-57,0-25 263,0 0-265,0 0 29,0 0 15,0 0-215,0 0 215,0 0 233,0 0 49,0 0-198,0 0-49,25 0-229,-25 0-28,0-25 222,0 25 45,0 0 0,25-25 1,-25 25-25,0 0 3,25-25 6,-25 25-14,25-25-26,-1 1 1,-24 24-69,25-25-48,-25 25-42,25-25-59,-25 0 111,25 25-15,-25-25-14</inkml:trace>
</inkml:ink>
</file>

<file path=ppt/ink/ink1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10.10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-2 127 898,'0'0'143,"0"0"42,0 0-145,0 0 56,0 0-123,0 0 141,0 0-5,0 0-32,0 0 15,0 0-170,0 0 305,0-24-15,0 24-121,0 0 103,0 0-235,0 0 80,0 0 14,0 0-101,0 0 110,0 0-74,0 0 78,0 0 84,0 0-86,0 0 78,0 0 26,0 0-82,0 0 111,0 0-55,0 0 122,0 0-153,25 0-34,-25 0-30,24 0-163,1 0 142,0 0-6,0 0-10,-1 0 20,26 0-26,-25 0 6,-1 0-13,1 0 13,0 0 3,0 0 143,-1 0-139,1 0-27,0 0-20,0 0-136,-1 0 203,-24 0-160,25 0 2,-25 0-47,25 0-206,-25 0 205,0 0-192,0 0-112,0 0-15</inkml:trace>
  <inkml:trace contextRef="#ctx0" brushRef="#br0" timeOffset="359">-2 346 1328,'0'0'197,"0"0"-103,0 25 196,0-25-110,0 0-189,0 0 148,0 0-142,0 0 248,0 0 45,0 0-21,0 0 87,0 0-76,0 0-163,0 0 1,0 0-138,0 0-55,0 0 99,25 0-17,-25 0-1,24 0-16,-24 0 20,25-25-13,-25 25 10,25 0 13,0 0-24,-1 0 155,-24 0-161,25 0 4,0 0-8,0 0-140,-1 0 101,1 0-46,-25-24 49,25 24-161,0 0-33,-1 0-198,1 0-50,0 0-168</inkml:trace>
  <inkml:trace contextRef="#ctx0" brushRef="#br0" timeOffset="640">839 176 1876,'0'0'69,"0"0"200,-24-25-43,24 25 135,0 0-30,0 0-141,-25 0 74,25 0-136,0 0-29,0 0-55,0 0-38,0 0-2,0 0-14,0 0 6,0 0 15,0 0-5,0 0-2,0 0 16,0 0-7,0 25 14,0-25 21,0 24-14,0-24-21,25 0 4,-25 25-7,0-25 1,24 24 19,-24-24 15,25 24 7,-25-24-52,25 0 24,0 0-21,-25 25-3,24-25 59,-24 0-48,25 0 45,-25 0-21,25 0-21,-25 0 31,25 0-38,-25 0 18,24-25 17,-24 25 4,25 0-21,-25-24 17,0 24-17,25-24-10,-25-1 20,0 25-31,0-24 21,0 24-10,0-25 10,-25 1-11,25 24-3,-25-24 22,25-1-51,-24 25 32,-1-24 104,25 24-125,-25 0 21,0-24-14,25 24-146,-24 0 81,-1-25 0,0 25-31,25 0-13,-25 0 59,1 0-218,-1 25-91,0-25-283,0 0-305</inkml:trace>
</inkml:ink>
</file>

<file path=ppt/ink/ink1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18.98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35 71 1015,'0'0'215,"0"0"-183,0 0 60,0 0 228,0-25-224,0 25 58,0 0-50,0 0-212,0 0 162,0 0 58,0-25 73,0 25-2,0 0-213,0 0 196,0 0-154,0 0 96,0 0 163,0 0-198,0-25 111,0 25 28,0 0-183,0 0 78,0 0-29,0 0-151,0 0 89,0 0-32,0 0 126,0 0-103,0 0-13,0 0 69,0 0-56,0 0 29,0 0 10,0 25-52,0-25-79,0 0 78,0 0-9,0 25 52,0-25-16,0 25-3,0 0 17,0-25-38,0 25-9,-24 0-4,24 0-17,0 0 24,0-25 14,0 25 16,0 0 10,0 0-33,0 0 6,0 0-6,0 0-4,0 0 7,0-25-13,0 25 174,0-25-174,0 25-27,0-25 30,0 24-178,24-24 151,-24 0 128,0 0-141,0 0 17,0 0-3,0 0 23,0 0 16,0 0-3,0 0 164,0 0-278,25 0 131,-25 0-20,0-24-151,0 24 167,24 0-42,-24-25 32,0 25 20,0 0 87,0-25-80,25 25-4,-25 0-19,0 0-78,24-25 97,-24 25 24,0 0-10,0 0-30,0 0 17,0 0-41,0 0 18,0 0-8,0 0 1,0 0 0,0 0 3,0 0 6,0 0-6,24 0 30,-24 0-63,0 0 13,0 0 23,25 25-43,-25-25 70,0 0 169,0 25-215,24-25 36,1 25-30,-25-25-166,24 24 176,-24-24 123,25 26-99,-25-26-34,24 25 40,-24-25-170,0 24 302,0-24-159,25 0-3,-25 0 20,24 26-175,-24-26 202,0 0 7,0 0 21,0 0-7,0 0-17,0-26-3,24 26-6,-24 0-15,0-24 12,0-1-39,0 25 3,0-26 4,0 2-7,0-1 11,0 0-8,0 0 18,0 0-17,0 0 6,0 0-17,0 25 4,0-25 6,0 0-24,0 0 42,0 25-7,0-25-10,0 0 20,0 25-24,0-25-17,0 25 3,0 0 7,0-25-14,0 25 24,0 0-27,0 0-21,0 0-17,0-25-58,0 25 8,0 0 64,0 0-79,0 0-220,0 0-18,0 0-315,0 0-85</inkml:trace>
  <inkml:trace contextRef="#ctx0" brushRef="#br0" timeOffset="811">598 421 1460,'0'0'0,"24"0"16,-24-25 26,0 25 10,0 0 61,24-25 23,-24 25 73,0 0 41,25-25-36,-25 25-95,24-25-28,-24 25-91,25-25 53,-1 25 163,-24-25-15,25 25-18,-25-25-65,0 25-124,0-25-34,24 25 96,-24-25 6,0 25 44,0 0-20,0-25-57,0 25 15,0 0 20,0 0-3,0-25 23,0 25-19,-24 0-31,24 0 25,-25 0-8,25 0-13,-24 0 11,24 0-52,-25 0 31,25 0-11,-24 0-20,24 0 13,-25 0-10,25 0-35,-24 25 21,24-25 28,-24 0-38,24 25 41,0-25-13,0 0-1,-25 25-3,25 0 18,0-25-18,0 25-35,0-25 45,0 25-13,0 0-1,0 0-27,0-25-4,0 25-34,25-25-37,-25 25 18,24-25-31,-24 25-5,24-25 88,1 24-251,-25-24-147,24 0 14,1 0-470</inkml:trace>
</inkml:ink>
</file>

<file path=ppt/ink/ink1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20.32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0 396 2083,'0'-25'26,"25"25"42,-25-24-3,0 24 42,25-25-116,-25 0-9,0 1 57,25 24 40,-25-25 118,0 0 82,24 0-64,-24 1-137,0 24 116,0-25-171,0 0-11,25 0 53,-25 0-118,0 25 53,0-24 140,0 24 2,0-25-151,0 25 28,0-25-132,0 25-4,0 0 127,0 0 63,0 0-86,-25 0 16,25 0 103,0 0-208,-24 0 96,24 25-7,-25-25-132,25 0 131,-25 25 11,25-25-14,0 24 37,-25 1 119,25-25-123,0 25 113,0-25-125,0 25-140,0 0 116,0-25 10,0 24-16,0 1 128,0-25 4,25 25-119,-25 0 39,25-25 7,-25 24-122,0-24 7,25 0 75,-25 25-113,24-25 111,-24 25-1,25-25 13,-25 24-16,25-24 29,-25 0 0,0 25-9,25-25 0,-25 25-17,0-25 4,0 0 118,25 24-105,-25-24-11,0 25-15,0-25-84,0 0 205,0 25-82,0-25-17,0 24-6,-25-24-103,25 0 189,-25 25 16,25-25 0,-25 25 44,0-25-248,25 0-1,-24 25 0,-1-25 79,25 0 14,-25 0 42,25 0-35,-25 0-120,25 0 255,0 0-30,0 0-85,0-25 125,0 25-268,0 0-9,0-25 200,0 25-208,25 0 156,0-25 6,-25 25-118,25-24 99,-1 24 13,1-25-29,0 25 41,0-25 8,0 25 62,0-24-69,-1 24-16,1-25-43,0 25-63,0-25 96,0 25 9,-1-24 126,-24 24-165,25 0 14,0-25 6,-25 25-4,25-25 30,0 25 89,-25 0 14,0-24-212,25 24 228,-25 0-175,0-25-37,0 25 305,0 0-268,0 0 116,0 0 44,0-25-206,0 25 180,0 0-17,0 0-50,0 0 45,0 0-28,0 0-34,-25 0 34,25 0-23,0 0 13,-25 0-10,25 0 4,-25 0-1,25 0-17,-25 0 35,25 25-24,0-25-29,-25 0 15,25 0-11,0 25-14,0-25 3,-24 0 4,24 24-3,0-24 17,0 25-7,0-25 21,0 25-25,0-25-3,0 24 28,0-24-28,0 25 35,0-25-7,0 0 4,0 25-15,0-25-10,24 0-7,-24 0-7,0 0 11,25 0 185,0 24 34,-25-24-237,25 0 7,0 0-207,0 0-15,-1-24 219,1 24 7,25 0 3,-25 0-20,-1-25 3,1 25-17,0-25 24,0 25 7,0-24 21,0 24-7,-1-25-11,1 0 24,-25 25 4,25-24 3,0 24-17,-25-25-4,0 25-20,25-25 11,-25 25 33,0-25 8,0 25-5,0 0 18,0 0-3,0-24-21,0 24 14,0 0-7,-25 0 0,25 0 11,-25 0 3,25 0-10,-25 0 21,25 0-17,-25 0 6,25 0-6,-24 0-25,24 0-4,-25 0 8,25 24-1,-25-24 12,25 0-12,0 25-10,-25-25-7,25 0-28,0 25 17,0-25 15,0 25-1,0-25 4,0 24 39,0-24-43,0 25 22,0-25-11,0 25-39,0-1 29,0-24-15,0 25 25,0-25-3,25 0-22,-25 25-45,25-25-3,-25 24-35,25-24-12,-25 0 4,24 25 67,-24-25-156,25 0-161,0 0-123,-25 0-232,25 0 64,0 0 70</inkml:trace>
</inkml:ink>
</file>

<file path=ppt/ink/ink1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21.61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72 697 2002,'25'0'29,"-25"0"153,0-25 49,0 25 1,0 0 1,0-26-59,0 26 22,0-26-91,25 26 103,-25-26-168,0 0-63,0 26 114,25-25-138,-25-1 67,0 0-3,24 0-17,-24 0 10,25 0-17,-25 1 4,0-1-17,25 0 30,-25 0 17,0 0 104,25 0-87,-25 1-54,0-1 36,0 0-29,0 0 20,0 26 30,0-26-31,0 0-60,0 1 64,0 25 31,0-26 11,0 26-7,0-26 16,0 26-26,0 0 0,0-26 8,0 26 34,0 0-9,0 0-8,0-26-38,0 26-21,0 0-29,0 0 22,0 0-8,0 0-24,0 0 24,0 0-14,0 26 36,-25-26 7,25 26-25,0-26 14,0 26-28,-25 0-4,25-1 25,0 1-10,0 0 6,-25 0 15,25 0-11,0 0-3,0 25-33,0-25-31,0 0 4,0 0-42,0 25 14,0-25-5,0 0-1,0 0 4,0 0-22,25 0-12,-25-1-33,25 1 57,-25-26-186,0 26-74,25-26 48,-25 0-351,0 0 65</inkml:trace>
  <inkml:trace contextRef="#ctx0" brushRef="#br0" timeOffset="390">444 207 1671,'0'0'176,"0"-26"-61,0 26 193,25 0 150,-25 0-216,0-26 108,0 26-137,0 0-104,0 0 84,0 0-8,0 0-76,0-26-31,0 26-33,0 0-38,0 0 25,0 0-15,0 0-20,0 0-8,0 0 32,0 26-21,0-26 32,0 0-11,0 0-42,0 26 31,0-26-34,0 26 24,-25-26 10,25 26-17,0-1 18,0 1 10,0-26-14,0 26-21,0 0-11,0 0-24,0 0 14,0-1 1,0 1-31,0 0-17,0 0-47,0-26 37,0 26-8,0 0 33,0-26 104,0 25-13,0-25 46,0 26-47,25-26-149,-25 0 100,0 0-106,0 0 21,25 0 101,-25 0-117,0 0 192,25-26 49,-25 26-133,0-25 133,25 25-186,-25-26 52,25 0 171,-25 26-197,24-26 124,-24 26-78,0 0 120,0-26-20,25 26-6,-25 0 7,0-26-163,0 26 113,0 0-7,0 0-13,0 0-11,0 0-6,25 0-14,-25 0-14,0 0 18,0 0 10,0 0-18,0 0 46,0 0-32,0 0-13,0 26 6,0-26-17,0 0 35,0 26-31,0-26 27,0 0-3,25 26-45,-25-26 58,0 26-30,0-26 10,25 26 14,-25-26-11,24 25 4,-24-25-7,25 0 18,-25 0-18,25 26 10,-25-26 22,25 0-29,0 0 22,0-26 6,-1 26-38,-24 0 35,25-25-24,0 25-11,0-26 148,0 26-173,-1-26 18,-24 0-14,25 0-127,0 0 134,-25 26 0,25-25 42,-25-1-13,0 26 66,0-26-17,0 26-11,0 0-3,0 0-46,0-26 25,0 26-18,-25 0 32,25 0 19,-25 26-7,0-26 7,25 0-59,-24 26-28,24-26-5,-25 26-3,25-26 33,0 25 19,-25-25-12,25 26 19,0 0-23,0-26 16,0 26-12,0-26-36,0 26-11,25 0-29,-25-26-14,25 25 14,-1-25-23,-24 0-39,25 26-29,0-26-68,0 0-6,0 0-113,-25 0-218,25 0-162</inkml:trace>
  <inkml:trace contextRef="#ctx0" brushRef="#br0" timeOffset="1139">23 284 2083,'0'0'53,"-25"0"9,25 0-100,0 0 157,0 0-151,0 0 89,0 0 24,0 0-173,0 0 245,0 0-222,0-26 221,0 26-5,0 0-131,25 0 101,-1 0-151,1 0 4,0 0-127,0 0 105,0-25-179,24 25-82,1 0-28,-25 0-252</inkml:trace>
</inkml:ink>
</file>

<file path=ppt/ink/ink1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23.13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78 843 2177,'0'0'41,"0"0"131,25 0-33,-25 0 134,0-25-13,0 25 53,0 0-80,25-24-109,-25 24-12,25 0-166,-25-25 148,24 25-20,-24-25-16,25 25 13,-25-24-40,25 24 28,-1-25-8,-24 0-16,25 25 3,0-25-59,-25 0 49,25 0-10,-25 25 10,24-24 31,-24-1-66,25 0-7,-25 0 7,0 0 7,0 0 165,0 1-141,0-1 4,0-25-17,0 25-141,0 25 173,-25-25-33,25 1 8,-24-1-7,-1 25-29,25-25 22,-25 25-15,0 0 29,1 0-36,-1 0-10,0 0 17,25 0-28,-24 0 22,-1 25-1,0-25 18,0 25-31,1-1 6,24-24 18,-25 25-56,25-25 32,-25 25 3,25 0 0,0-25 1,0 25 20,0-25 3,0 25-37,0-25 55,0 24-25,0-24 5,25 0 26,0 25-37,-25-25 0,24 0 14,1 0-8,0 0 8,0 0 16,-1 0-13,1 0 11,0 0 16,-1 0 4,1-25-20,0 25-8,0 0-24,-1 0 7,1-24 18,0 24 24,0 0-18,-25 0 14,24 0 4,1 0-35,-25 0 45,25 0-48,0 0 3,-25 0 0,0 0 3,24 0 22,-24 0-32,0 0 42,0 24-32,0-24-6,25 0 45,-25 25-35,0-25 17,0 25-20,0 0 6,0-25-10,0 25 0,0 0 32,0-25-57,0 24 53,0 1-21,0 0-7,25-25 32,-25 25-43,0 0 18,0-25 21,25 25-17,-25-25-4,0 24 7,24-24-35,-24 25 14,25-25 17,-25 0-13,25 0 38,-1 0-18,-24 0-6,25 0 17,0-25-39,0 25 36,-1-24-22,1 24-13,0-25 20,0 0-20,-1 0 38,1 25-11,0-25-3,0 0 11,-1 1-53,0-1 31,-24 25 15,25-25 139,-1 0-108,-24 25-7,25-25-35,-25 25-122,0-25 168,0 25-11,0-24 25,0 24-14,0 0-17,0-25 7,-25 25 26,25 0-37,-24 0 29,24 0 0,-25-25-13,25 25 32,-24 0-44,24 0 8,-24 0-26,-1 0-11,25 0-4,-25 0-7,25 0 11,0 25-29,-25-25 36,25 0-29,-24 0 7,24 25 37,0-25-44,0 0 11,0 24-3,0-24 118,0 25-89,0-25 7,0 25 0,0-25-137,0 25 100,0-25 22,24 25-7,-24-25-3,0 25 17,25-25-14,0 24 8,-25-24 6,25 0 12,-1 25-18,0-25-5,1 0-3,24 0-26,-24 0-7,24 0-40,1 0-3,-1-25 10,1 25 1,-25 0 39,24-24 19,1 24-22,-1 0 26,0-25-8,-24 25-25,25 0 29,-26-25 3,1 25-6,0-25 42,0 25-14,-1 0-18,1-25 32,0 25-21,-25 0 11,0-25 43,0 25 1,0 0 10,0 0-29,0-24-28,0 24-5,0 0-7,0 0 41,-25 0 8,0 0-15,25-25 0,-24 25-15,-1 0 4,0 0-15,0 25 19,-24-25-23,24 0-22,0 0 26,1 24-45,-1-24 30,25 0-8,-25 25-3,1-25 4,24 25-38,0-25-11,0 25-29,-25-25 25,25 25-17,0-25 11,0 0 1,0 25-22,0-25 30,25 24 10,-25-24 33,24 0-7,-24 25-1,25-25 47,-25 0-42,25 0 35,-25 0-1,24 0-38,1 0 46,-25 0 120,25-25-141,-25 25-18,25-24-15,-25 24-124,24 0 171,-24-25 10,0 25 26,0-25 25,25 25 9,-25 0 6,0-25 16,0 25-66,0 0-36,0 0 18,0 0-52,0 0 19,0 0 3,0 0-15,0 0-7,0 0 15,0 0 22,0 0-18,0 0 3,0 0 26,0 25-36,25-25 28,-25 0 12,0 25-52,25-25 41,-25 0-30,24 25-10,-24-25 36,25 0-37,-25 0-3,25 24 7,0-24-33,-25 0 18,24-24-3,1 24 8,0 0-8,0-25 4,-25 25 29,24-25-19,1 0 30,0 0-11,-1 0-8,1 1 19,0-1-8,-25 0-3,25 0 0,-25 0-14,24 0 17,-24 1 29,0-1 8,0 0 21,0 1 29,0-1 12,0 0-22,0 25 19,0-25-7,-24 0-25,24 25 57,-25-25 8,25 25-10,0-24 47,-25 24-61,25-25-11,0 25-23,-25 0-27,25 0-5,0-25-19,0 25-20,0 0-21,0 0-2,0 0-1,0 0 52,0 0-44,0 0 35,0 0-26,0 0-20,0 25 26,0-25-7,0 25 37,0-25-18,0 24-3,-24 1 16,24 0-24,0 0 8,0 0-4,0 0-20,0-1-4,-25 26-7,25-26 23,0 1-27,0 25-51,-25-25 12,25 0-46,0-1 5,0 1 39,0 0-34,0 0 16,0 0-43,25 0 12,0-25-10,-25 24-41,24 1-15,1-25-76,-25 0-88,25 0-201,0 0-133,-1 0-103</inkml:trace>
</inkml:ink>
</file>

<file path=ppt/ink/ink1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24.95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226 324 3515,'0'0'0,"0"-24"103,0 24 27,0-25 45,0 25 49,0-26-58,0 2-5,0 24 27,0-26-23,0 26-12,0 0 12,0 0 74,0-25-112,0 25-44,0 0-45,0 0-134,0 0 80,0 0-18,0 0 27,0 0-1,0 0-15,0 0 27,0 25-4,-25 1-27,25-26 16,-25 24 11,25 2 7,0 23 1,-24-23 18,24 24-10,0-25-28,0 25 24,-25-25 3,25 25-8,0 0 16,0-25-15,0 26-31,0-2 8,0-23-16,0 24 31,0-25 8,0 0-46,0 25 8,0-25-34,25 0-33,-25 0 45,0 25-62,0-25 3,0-25-5,24 25 0,-24 0 31,0-25 13,0 0 12,0 26-83,0-26-45,0-26-83,0 26-93,0-25-12,25 25-214,-25-25-31,0-25-3</inkml:trace>
  <inkml:trace contextRef="#ctx0" brushRef="#br0" timeOffset="297">152 525 1626,'-25'-25'65,"25"-25"-96,-25 25 40,0 0 42,2-25 163,23 24 83,-25 2-5,0-1 39,25-1-157,0 2 35,0-2 79,0 1-94,0 0-58,0 25 53,0-25-110,0 0 38,0 25-14,0-25-61,25 25 18,-25-25 18,25 25 25,-2-25-29,-23 25-17,25 0-57,0-25-10,0 25 35,-1 0-25,1 0 0,0 0 7,0 0-21,-1 0 14,-24 0 14,25 0-17,0 0-1,-25 25 11,24-25-10,1 25 3,-25-25-18,25 0 173,-25 25-155,0 0 0,0-25 32,0 25-176,0 0 173,0 0-8,0 0-32,0 1 33,0-2-14,-25 2-19,0-1 36,25-25-43,-24 24 7,-1 2-10,0-1-41,1 0-13,-1 0-25,0-25 19,25 25-25,-25 0-53,1-25-16,-1 25-19,0 0-168,25-25-31,0 25-289,-25-25-217</inkml:trace>
  <inkml:trace contextRef="#ctx0" brushRef="#br0" timeOffset="671">671 525 2853,'0'0'18,"0"0"93,0 0 158,0 0-51,0-25 32,0 25-27,0 0-134,-25-25 85,25 25-29,0 0-39,0 0 169,0-25-205,-25 25 2,25 0-26,-24 0-211,24 0 179,-25 0-3,25 0-4,0 0-3,-25 0-26,25 0-6,0 0-12,-24 25 47,24-25 25,0 25-14,0-25-14,-25 25-7,25-25-40,0 25 28,0 0 15,0-25-14,0 25 14,0 0-40,0 0 179,0-25-196,0 26-13,0-2 10,0-24-174,25 25 199,-25-25 7,24 0 171,-24 26-161,0-26 8,25 0 13,-25 0-170,25 0 192,-25 0-32,0-26 21,24 26-18,-24 0-6,25-25 6,-25 1-10,0 24 21,0-26-10,25 26 20,-25-25 8,0 0 17,25 25 53,-25-25 7,0 25-10,0-25 26,0 25-27,0-25 3,0 25-21,0 0-11,0 0-29,0 0-29,0 0 0,0-25-49,0 25 1,0 0 15,0 0 3,0 25 37,0-25 4,24 0-19,-24 0 22,0 25-25,0-25 7,25 25-4,-25-25 34,0 25-1,25-25-33,-25 25 34,0-25-41,25 25 26,-25-25-8,0 26-47,24-26-22,-24 0-8,0 24 15,0-24 12,0 0 21,25 25-10,-25-25-4,0 0 21,25 0-13,-25 0 10,0 0 18,24 0-14,-24-25 10,0 25-10,25 0-8,-25-24-6,25 24 28,-25-26-39,25 26 35,-25-25-6,0 25 6,24-25 25,-24 25-10,0-25 39,0 25-14,25-25 3,-25 25-4,0 0-24,0 0 7,0-25 7,0 25-35,25 0 6,-25 0 4,0 0-25,0 0 32,0 0-3,0 0-19,0 0 30,0 0-12,0 0 23,0 0 32,0 25-11,0-25 15,25 0-4,-25 25-55,0-25 34,0 0-33,0 25-1,0-25 20,0 25-34,0-25 22,0 25-8,0-25-25,0 26 30,0-26 3,0 0-26,24 24 44,-24-24-32,0 0 3,0 25 3,25-25 1,-25 0 22,0 0-30,25 26 19,-25-26-48,24 0-37,1 0-3,-25 0-50,25 0 40,-25 0-70,25-26 8,-1 26-62,-24-25-77,25 25 102,0-24-328,0-2-73,-25 1-137</inkml:trace>
  <inkml:trace contextRef="#ctx0" brushRef="#br0" timeOffset="1404">1462 149 2343,'0'0'-100,"0"-25"175,0 25 0,-25-25 248,25 25 130,0 0-116,-24-25 94,24 25-201,0 0 4,0-25-34,-25 25-28,25 0-23,0 0 8,-25-25 21,25 25-27,0 0 0,0 0-29,0 0-60,-24-25 165,24 25-216,0 0-22,0 0 7,0 0-215,0 0 181,0 0 30,0 0 16,0 25-16,0-25 39,0 0-28,0 25-26,-25 0 23,25-25-8,0 25 1,0 0 30,0 0-15,0 0-20,0 0 12,0 1-4,0 24 43,0-25-32,0-1 1,0 2-8,0 24-46,0-25 19,0 0-31,0 0-7,0 0-49,0 0-28,0 0-47,0 0-25,25 0 2,-25-25-33,0 25-51,0 0-19,0-25-182,0 26 25,0-26-204</inkml:trace>
  <inkml:trace contextRef="#ctx0" brushRef="#br0" timeOffset="1732">1215 500 2619,'0'0'-72,"0"0"72,0 0 227,0 0-71,0-25 260,0 25-44,0 0-279,0 0 61,0 0-157,0 0-11,25-25 68,-1 25-17,-24 0-9,25-25-11,0 25-17,0 0 34,-1 0-17,1-25-6,0 25 2,24 0-9,-24-25-42,0 25-10,-1 0-63,1 0-63,0-25-40,0 25-114,-25 0-48,24 0-284</inkml:trace>
</inkml:ink>
</file>

<file path=ppt/ink/ink1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27.06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277 290 2965,'-25'-25'12,"25"25"-55,-25 0 84,25 0 73,-25 0-1,0 0 114,25 0-54,-24 0-41,-1 0-22,25 25-57,-25-25-23,0 25-26,25-25 13,-25 25 131,1-25-134,24 25-14,-25-25-7,25 25-118,0 0 105,0-25 40,0 25 18,0-25-14,0 25 27,25-25-27,-1 25-7,1-25-7,-25 0 35,25 25-28,25-25 18,-26 0-14,1 0-42,0 0-17,0-25-20,0 25 23,-1 0-20,1-25 52,0 25-15,0-25-39,-25 25 40,25-25-7,-25 0 1,0 0 53,0 0-20,0 0-10,0 25 38,0-25-28,-25 0 7,0 1 13,25-2-33,-25 1-4,0 1 3,25-1-6,-24-1 31,24 26 34,-25-24 3,25 24 11,0-25-35,0 25-16,0 0 3,0-25-35,0 25 38,0 0-27,25 0-1,-25 0 8,24 0-32,1 0 21,0 0-11,0 0 4,0 0 21,-1 0 0,1 0-7,0 25 0,0-25-10,-1 0-4,1 0-13,0 25 27,-25-25-11,25 0 18,0 0-3,-25 0-1,0 0 145,0 0-148,24 0 11,-24 0-11,0 0-135,0 0 142,0 0 14,0 0 3,0 0 25,0-25 14,0 25 43,-24 0-25,24-25-14,0 25 9,0 0-44,-25-25 155,25 25-147,0 0 0,-25 0 7,25 0-114,0-25 118,0 25-10,0 0-26,0 0-12,0 0 8,0 0-40,0 0 36,0 0-18,0 0 11,0 25 15,-25-25-15,25 0-8,0 25 20,-25-25-9,25 25-7,0 0-3,-24-1 3,24 2 12,0-1 131,0-1-91,-25 1-51,25 1 14,0-2-136,0 1 118,0 0-1,0 0 1,0 0 25,0 25-14,0-25 41,0 0-30,0 0-4,0 0-4,0 25-22,0-25 30,0 0-33,0-1 3,25 2-4,-25 23-7,0-24-36,24 1-34,-24-2 34,0 1-22,25 0 4,-25 0 34,25 0-48,-25 0 5,0 0-13,25-25-6,-25 25-10,0 0-30,0-25 59,0 25-10,0-25 45,0 0 44,0 25-27,0-25-25,0 0 5,0 0 4,-25 0 124,25 0-81,-25 0 13,0 0 91,1 0-218,24 0 124,-25-25-29,0 25-81,25-25 213,-25 0-106,25 25 6,0-25-23,-24 0-96,24 0 146,0 0 9,0 0 64,0 0 6,0 0-19,0 25-9,24-24-30,-24-2 0,25 1 0,-25 25 10,25-24 2,0-1-15,-1 25-31,-24-26 1,25 2-22,0 24 15,0-25 6,0 0-27,-1 25 10,26-25 0,-25 0 0,0 25 10,-1-25-69,1 0-71,0 25-46,0-25-81,0 25-171,-1-25 23,1 25-206</inkml:trace>
</inkml:ink>
</file>

<file path=ppt/ink/ink1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28.26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301 273 2767,'0'-24'24,"0"24"17,0 0 59,-25-25 45,25 25 93,-25-25-51,0 25-31,25-25-14,-24 25-115,24 0 63,-25 0-19,0 0-13,25 0 4,-25 0-21,1 0-14,24 25-34,-25-25 1,0 25-18,0-25 17,25 25 7,-23-1 14,23 1 6,0 0-37,0 0 58,0 0-48,0 0 14,0-1 24,0 1-51,0 0 58,23 0-24,2 0 6,-25 0-27,25-25-41,0 24-17,-1 1-25,26-25-14,-25 25-1,-1-25 18,1 0-3,0 25 63,0-25 1,-25 0 22,25 0 11,-1 0 3,-24 0 3,0-25-6,0 25-4,25 0-26,-25 0 67,0-25 29,0 25 38,0 0 6,0 0-52,0 0-21,0 0-17,0 0-13,0 0 27,0 0-10,0 0-7,0 0 25,0 0-28,0 25 3,-25-25 8,25 0-25,0 25-4,0-25 4,0 25-10,0-25 13,0 25 39,0-1-35,0-24 11,25 25-8,0-25-27,-25 25 38,25-25-7,-1 25 22,-24-25-18,25 0-15,0 0-3,0 25 1,-25-25 13,24 0-32,-24 0 36,25-25-36,-25 25 8,25 0 14,-25-25-19,25 25 12,-25-25-1,0 25 15,0-25-28,0 1 20,0 24-13,0-25 3,0 0-4,-25 25 1,0-25-8,25 25-10,-25-25 6,1 0-45,24 25 4,-25 0-1,0-24-9,25 24 31,0 0 3,0 0-10,-25 0-2,25-25-45,0 25-27,0 0-6,0 0-16,0 0 55,0 0-32,0 0 89,0 0-4,0 0-80,0 0 117,0 0-37,0 0 33,0 0-12,0 0-49,0 0 42,25 0-7,-25 0 10,0 0 110,25 0-74,-25 0 122,25 0-22,-25 0-90,24-25 33,-24 25-73,25 0 97,-25 0 0,25 0-19,-25 0-2,25 0 9,-25 0-23,24 0-10,-24 0-4,25 0-13,0 0-10,-25 0 38,25 0-42,-25 0 7,25 0 14,-1 0-18,1 0-20,-25 25 38,25-25-42,0 0 11,-25 25-1,24-25-10,1 24 24,-25-24-20,25 25-1,-25-25-41,0 25 134,0-25-162,25 25 31,-25-25 11,0 25-136,0 0 143,0-25-20,0 0 6,0 24-10,0-24 4,0 0 44,0 25-7,-25-25-20,25 0 43,-25 0-29,25 0-8,-25 0 35,25 0-61,-24 0 43,24-25 1,0 25-21,0 0 48,0-24-45,0 24 15,0-25 23,0 25-31,0-25 11,0 25-7,0-25 10,24 25 17,-24 0 20,25-25 10,-25 25-20,25-25 28,-25 25 0,25 0-7,-25 0-21,24-24-33,-24 24 6,0 0-14,25 0 45,-25 0-17,0 0-4,0 0-24,0 0-3,0 0 31,25 24-38,-25-24 65,0 0-44,0 25-39,0-25 18,0 0-45,0 25 15,0-25 13,0 25-30,25-25 0,-25 0 1,0 25-36,0-25 112,0 0-104,0 25 6,0-25 24,0 0-105,0 0 125,0 0 9,0 0 11,0 0-85,25 0-20,-25 0 120,0 0 7,24 0 9,-24 0 12,0-25-5,25 25-20,-25-25 97,25 25 25,-25-25-105,0 25-100,0-25 140,25 25-34,-25-25 117,0 25 139,0-24-214,0 24 132,24-25-201,-24 25 123,0 0-47,0-25-79,25 25 67,-25 0-152,0 0 129,0 0-23,0 0 12,0 0-12,0 0-15,0 0 11,0 0-16,0 0 32,0 0-16,0 0-10,25 0 37,-25 25-16,0-25 12,0 0-20,25 0-16,-25 25-1,24-25 1,-24 24 13,25-24-33,-25 25 43,25-25-7,-25 0-16,25 25 33,-25-25-34,25 0-12,-1 0-24,1 0 118,-25 0-141,25 0 120,0 0-80,-1 0-134,-24 0 160,25-25-96,0 25 106,-25-25-13,25 1-6,-25 24-10,24-25 0,-24 0 43,25 0 5,-25 25 28,0-25 9,0 0 50,0 1-9,0-1 10,0 0 42,0 0-35,0 25 25,0-25 19,0 0 16,0 1 14,-25 24 24,25-25 0,-24 0-55,24 25-35,0-25-53,-25 25 17,25-25-8,0 25-4,0 0 9,-25-25-50,25 25-5,0 0-6,0 0 22,-25 0-31,25 0 12,0 0-16,0 0-48,0 0 16,0 0-19,0 0 27,0 0-9,0 0 2,0 0 27,0 0-24,0 25 24,0 0 19,0-25-15,-24 25 4,24 0-36,0 0 16,0 24-19,-25-24-1,25 25 260,0-25-236,0 24-4,0-24 36,0 25-249,0-1 167,0-24-5,0 25-39,0 0 12,0-26 17,0 1 0,0 0-31,25 0 13,-25 0-23,24 0 5,-24-1-2,0 1-52,25-25 31,-25 25-13,0-25 44,0 25 47,0-25-67,0 0-55,0 0 39,0 0-93,25-25-75,-25 25-94,0-25 1,0 25-90,0-25 288,0 1 180,0-1-41,0 0 41,0 0-143,0 0 128,0 0 30,0 1 40,0-1 196,0 0-49,0 0-1,0 0 256,0 25-238,0-25-4,0 1 8,0 24-100,0-25 107,0 25-61,0-25 30,25 25-33,-25 0-59,0-25 4,24 25-70,-24 0 18,0 0 7,25 0-14,-25 0-1,25 0-28,-25 0 14,25 0 23,-25 0-1,25 0-6,-25 0-30,24 0 0,-24 25-11,25-25-15,0 0 12,-25 25-1,0-25-3,25 25 21,-25-25 5,0 24-30,24 1 153,-24-25-146,0 25 125,0 0-194,0 0-128,0-25 107,0 25-125,0-1 165,-24-24 18,24 25-17,0-25 25,0 0 45,-25 25-45,25-25 25,0 0-33,0 0-20,0 0-11,0-25 11,0 25-51,0-25 3,0 25-5,0-24 10,0-1 42,25 0 10,-1-25 10,1 25 23,-25 1-6,25-26-13,0 25 53,-1-25-26,1 26 12,0-26-2,-25 25 9,24 0 34,-24 0 41,24 1 58,-24-1-2,0 0-10,0 0 10,0 0-32,0 25-23,0-25 1,0 1 8,0 24 0,-24-25 12,24 25-15,-24-25 6,24 25 31,-25 0-30,0-25 31,25 25-68,-24 0-14,24 0 15,0 0-78,0-25 178,0 25-182,-25 0-15,25 0 16,0 25-144,0-25 144,0 0-4,0 25 46,0 0-42,-25-25 38,25 25 7,0-1-41,0 1 26,0 25-30,0-25 23,0 0 11,0-1-11,0 26 18,0-25-33,0 25 22,0-26-23,25 1-38,-25 0 4,25 0-39,-25 0 19,24 0-10,-24-1-11,25 1-8,0-25 16,-1 25-7,0-25 16,1 0 25,0 0-40,-25 0 34,25 0-12,0 0-6,-1 0 33,1-25-1,0 25 1,0-25 3,-1 25 7,-24-24 8,25 24 3,-25-25 18,25 0 147,-25 25-129,0-25-4,0 25-3,0-25-161,0 25 133,0-25 6,0 25 1,0 0 17,0-24-3,-25 24-29,25 0 11,-25 0 7,1 0-11,24 0 40,-25 0-22,25 0 4,-25 24-1,0-24-13,25 25 6,-24-25-28,24 0 32,0 25 15,0-25-4,0 25-25,-25-25-18,25 25-15,0-25-6,0 25 17,0-25 4,0 24-28,25-24-17,-1 0-4,-24 25-10,25-25-27,0 0-36,0 0 25,-1 0-37,-24 0 36,25 0 31,0 0-20,0 0 47,-1 0 10,1 0 10,-25 0 123,25-25-78,0 25 23,-25 0 91,25-24-196,-25 24 128,24 0 22,-24-25-11,0 25 98,0-25 23,0 25-1,0-25 21,0 25 48,0-25-35,0 25 28,0 0-29,0-25-22,0 25-68,0 0-29,0 0-37,0 0-35,0 0-3,0 0-24,0 0-12,0 0-18,0 0 26,0 0-11,0 0 4,0 0 16,0 0-1,0 0 4,0 25 11,25-25-26,-25 0 26,0 25-7,25-25-15,-25 25 34,0-25-12,25 25-7,-25-25 15,0 25-19,24-1 4,-24-24 23,25 25-7,-25 0 30,25-25-46,-25 25 3,25-25-45,-1 25-35,-24-25-11,25 25-49,0-25-17,0 24-39,-25-24-1,25 0-12,-1 25-7,1-25-57,0 0 16,0 0-154,-25 0-74,24 0-266</inkml:trace>
  <inkml:trace contextRef="#ctx0" brushRef="#br0" timeOffset="2480">3024 571 2878,'0'0'82,"-25"-24"93,25 24 58,-24 0 101,24 0-23,-25-25-29,0 25-10,25 0-32,-25 0-14,1 0-15,24 0 41,-25 0-53,0-25-1,0 25-58,1 0-61,24 0-31,-25 0-64,25 0 16,0 0 0,-25 25-16,25-25 36,0 0-28,0 0-20,-25 25 32,25-25-24,0 24 12,-25 1 8,25-25-35,-24 25 2,24 0-41,0 0-24,0 0-37,-25-25-52,25 24 28,0 1-66,-25 0-15,25 0-56,-25 0-104,25 0-67,-24-25-129,24 24-321</inkml:trace>
</inkml:ink>
</file>

<file path=ppt/ink/ink1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31.33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37 254 2878,'0'0'-65,"25"0"83,-25 0 122,0 0 63,0 0 41,0 0 110,0 0-225,0 0-42,0 0 44,0 0-163,0-25 174,0 25-3,0 0-2,0 0-24,0 0-85,0 0-6,0 0-36,0 0-1,0 0-17,0 0-14,0 0 53,0 0-25,0 25 50,0-25 8,0 25-33,0-25 25,0 24-25,0 1 0,0-1-7,0 0 18,0 1-8,0 0 16,0 24-1,0-24-18,0-1 15,0 25-4,0-24-22,0-1 8,0 25 10,0-24-43,0 0 44,0 24-12,0-25-50,0 1 58,0-1-36,0 1 0,0-25 29,0 24-51,0-24 36,0 0-7,0 25 4,0-25 4,0 0-64,0 0-22,0-25-2,0 25-24,0-24 16,-25 24-7,25-25 1,0 1 18,0-25 20,0 24 101,-24 1 0,24-26-70,0 26-16,0-25-54,0 24 7,0-24 193,0 0-81,0 24 1,0-24 6,0 24-112,0 1 211,0-25-138,0 25 109,0-1-47,24 0-77,-24-24 164,0 24-90,0 1 88,25-1 12,-25 25-13,0-24 1,0-1-3,0 25-30,24-24-6,-24 24-22,0-25-28,25 25 0,-25 0-32,0 0-7,0 0 0,0 0 10,24 0-6,-24 0 3,25 0 7,-25 0-25,0 25 168,0-25-150,24 0-18,-24 24 33,0 1-165,25-25 150,-25 24 14,0 1-32,0-1 14,0 1 18,0 0-10,0-1 25,-25 1-11,25 0-25,-24-1-8,24 1-28,-25-1-28,25 0-41,-24 1 17,24 0 0,-25-1 1,25-24-15,-24 25-63,24 0 37,0-25-140,-25 24-37,25-24-71,0 25-379</inkml:trace>
  <inkml:trace contextRef="#ctx0" brushRef="#br0" timeOffset="608">380 573 2791,'0'0'155,"0"0"46,0 0 53,0 0 47,0 0-76,0 0-14,0 0-8,-24 0-28,24 0-58,0 0-53,-25 0-47,25 0-6,0 25-15,0-25 19,-24 0 14,24 0-22,0 24-7,0-24-7,0 0 0,0 25 3,0-25 19,0 24-8,0-24-4,0 25-10,24-25-15,-24 25 15,25-25 0,-1 0 28,-24 24-17,25-24 3,-25 0 1,24 0 147,1 0-152,-25 0 1,24 0-26,-24 0-169,25 0 173,-25 0-57,24 0 18,-24-24 1,0 24 154,0-25-115,25 25-11,-25-25 14,0 1-166,0-1 180,0 1-21,0 24 28,-25-25-3,25 1-4,-24 24 28,24-25-32,-25 25 15,25-24-18,0 24 0,-24-25-4,24 25 11,0 0-3,0 0 24,0 0-14,0-25-14,0 25-4,0 0-24,0 0 32,0 0-36,0 0 43,24 0-4,-24 0-32,25-24 43,-25 24-25,24 0 0,1 0 14,-1 0-11,1 0-13,-1 0 17,1-25-7,-25 25 21,24 0 7,1 0 138,-1-25-145,1 25-7,-1-24-7,-24 24-152,25-24 173,-25-1-31,24 25 38,-24-24 34,0-1 12,0 25 35,0-25-10,0 1-3,0 24-14,0-25 22,0 0 37,0 25-20,0-24 23,0 24-33,-24 0-25,24-25-7,-25 25-57,25 0 23,0-24-27,-24 24-11,24 0 4,0 0-30,0 0 7,0 0 11,0 0 15,0 0 5,-25 0-16,25 0 0,0 24 0,0-24-3,0 25 7,-24-1-12,24 1 20,0-25-8,0 25-8,0 24 31,0-24-23,0-1-4,0 1 16,0-1-5,0 25 5,0-24 11,0-1-27,0 1-8,0 24-22,0-24 0,0-1 7,24 1-48,-24-1 4,0 1 4,25-1-4,-25 1 34,24-25-25,-24 25-8,25-25-28,-25 24-3,24-24 54,1 0-21,-25 0 61,24 0-50,1 0 14,-1 0-6,1 0-4,-1 0 56,1-24-27,-25 24 17,24-25-14,1 0 31,-1 1-10,-24 24-7,25-25 32,-25 1-25,0-1 53,24 25 14,-24-24 7,0 24 8,0-25-31,0 25 35,0 0-28,0-24 4,0 24 4,-24 0-11,24 0 23,-25-25-11,25 25-7,-24 0-31,24 0-14,0 0 4,-25 0-30,25 0 26,0 0-30,0 0-19,0 0 27,-24 25 10,24-25-10,0 0 7,0 24 19,0-24-31,0 0 42,0 25-3,0-25-12,0 24 7,0-24-22,0 25-4,0-25 8,24 24 15,-24-24-19,25 25 19,-25-25-34,24 24-27,1-24 20,-25 0-64,24 0 19,0 0-22,1 0-3,-25 0 29,24 0-17,1 0 33,-1-24-14,1 24 21,-1-25 1,-24 25-18,25-24-21,-1-1 18,1 25-18,-25-24 26,24-1 55,-24 1-34,25 24 66,-25-25-28,0 0 21,0 25 28,0 0-3,0-24 28,0 24-41,0 0-9,0 0-2,0 0-7,0 0 28,0 0-21,0 0 0,0 0 3,0 0 1,0 0 40,0 0-29,0 24 0,0-24 4,-25 0-15,25 0-3,0 25 22,0-25-4,0 25 5,0-25 18,0 24-26,0-24-15,0 0-7,25 25 0,-25-25 7,0 24-14,24-24 7,-24 25 0,0-25-35,25 0 24,-25 24-12,0-24 7,0 25 5,24-25-20,-24 0 16,0 0-12,0 24-4,0-24-22,0 0-1,0 0-18,0 25 14,0-25-2,0 0-61,0 0-10,0 25-29,-24-25 12,24 0-16,-25 24-31,1-24-1,-1 0-44,1 25-61,-25-25-106,24 0-309,-24 0-190</inkml:trace>
</inkml:ink>
</file>

<file path=ppt/ink/ink1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33.38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174 48 2718,'0'0'0,"0"0"-94,0 0 57,0 0 233,0 0-32,0 0 162,0-25 0,0 25-169,0 0 64,0 0-41,0 0-39,0-24-18,0 24-21,-25 0-25,25 0-16,0 0-44,-25 0-13,25 0-4,-25 0 11,25 0 0,-24 0-8,24 0 15,-25 0-25,25 24 18,-25-24-15,25 0-10,-25 25 25,25-25-30,0 25 19,0-25 11,0 25-18,0 0-29,0-25 29,0 25-25,0-1-10,0-24 28,25 25-47,-25-25 8,25 26-3,0-26 21,-1 0-10,-24 24 0,25-24 38,0 0-14,-25 0 21,25 0 24,0 0-52,-25 0 28,25 0 10,-25 0-27,0-24 38,0 24-25,25-26 4,-25 26 35,0-25 14,0 25 4,0-24 199,0 24-156,0-25 11,0 25 11,0-25-192,0 25 136,0 0-11,0-25-29,0 25-7,0 0-15,0 0-37,0 0 34,0 0-9,0 0-2,25 0 51,-25 0-45,24 0 19,-24 0-29,0 25-37,25-25-6,0 25-12,-25-25 40,25 25-24,-25-25 14,25 24-18,-25-24-7,25 25 19,-25-25-25,0 26 8,0-2 13,25-24-20,-25 25 11,0-25-10,0 25-17,0-25 21,0 0 48,0 25 24,0-25 13,0 0-1,0 0-2,0 0-21,0 0-10,25 0 20,-25 0 8,0-25 9,0 25-16,24-25-8,-24 25-3,25-25-3,-25 1 41,25 24-4,-25-26 21,25 26 27,-25-25-6,25 25 39,-25-24-63,25 24 15,-25-25-4,0 25-13,25 0 10,-25 0-14,0-25-25,0 25-39,0 0 14,0 0-38,0 0 27,0 0 22,0 0-7,0 25 57,0-25-11,0 0-14,0 0-4,0 0-3,0 25-7,0-25 21,0 24-3,0-24-18,0 0 14,0 25-18,0-25 18,25 26-7,-25-26 33,25 0 4,-25 24 3,24-24-14,1 0-36,-25 0-12,25 25 11,25-25-7,-25 0 8,0 0-19,0-25-11,-1 25 7,26 0-11,-25 0 52,0-24-33,0 24 18,0-26-11,0 26-33,-1-25 44,1 1-4,0 24 4,-25-25 3,25 0-36,-25 25 8,0-25-5,0 0 19,0 25 44,0-25-32,0 25 24,0 0-17,0-24-12,0 24 0,-25 0-7,0 0 15,0 0-26,25 0 29,-24 24-21,-1-24 21,0 0-14,0 25-8,0-25 8,0 25-26,25-25 18,-25 25 11,25-25 8,0 25 0,0-25 0,0 25-15,0-1 8,0-24-1,0 25-7,0 1 4,0-2 14,25-24-3,-25 25-26,25 0-19,0 0-69,0-25-54,0 25 33,-25-25-84,25 25-17,-1-25-72,1 24-220,0-24-1,0 0-319</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0:44.61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197 54 314,'0'0'12,"0"0"21,0 0-5,0 0 2,0 0 157,0 0-182,0 0 0,0 0 0,0 0 24,0 0-24,0 0 13,0 0-15,0 0-179,0 0 204,0 0-3,0 0 183,0 0-16,0 0-195,0 0 1,0 0-170,0 0 11,0 0 176,0 0 6,0 0 4,0 0-7,0 0 158,0 0 11,0 0-148,0 0-8,0 0-149,0 0-20,0 0 273,0 0 26,0 0-147,0 0 2,0 0 14,0 0-168,0 0 298,0 0-160,0 0-143,0 0 140,0 0-154,0 0 143,0 0 141,0 0-130,0 0-2,0 0 151,0 0-146,0 0 140,0 0 0,0 0-277,0 0 128,0 0 4,0 0-127,0 0 129,0 0 12,0 0 10,0 0-22,0 0-2,0 0 21,0 0-33,0 0 144,0 0-124,0 0-154,0 0 170,0 0-148,0 0 139,0 0 6,0 0-30,0 0 43,0 0-13,0 0 117,0 0-236,0 0 100,0 0 3,0 0 47,0 0-39,0 0 132,0 0-116,0 0-165,0 0 144,0 0 14,0 0-12,0 0 113,0 0-110,0 0-39,0 0 149,0 0-222,0 0 236,0 0-96,0 0-16,0 0 110,0 0-113,0 0 19,0 0 7,0 0 2,0 0-112,0 0 93,0 0 0,0 0-6,0 0 84,0 0-89,0 0-21,0 0-65,0 0 102,0 0-68,0 0 98,0 0 77,0 0-79,0 0-16,0 0-60,0 0-10,0 0 60,0 0 19,0 0-5,0 0 4,0 0-51,0 0 50,0 0 7,0 0-24,0 0 0,0 0 15,0 0-21,0 0 19,0 0-13,0 0-20,0 0 14,0 0-30,0 0-3,0 0 231,0 0-249,0 0 24,0 0 3,0 0-247,0 0 241,0 25-9,0-25-6,0 0 27,0 0-15,0 0 9,0 25 12,0-25-21,0 0 0,0 26-3,0-26-12,0 25 27,0-25 6,0 25-3,0 1 21,0-26-24,0 25-6,0 0 25,0-25-43,0 26-1,0-26 32,0 25-35,0-25 272,0 25-241,0-25-21,0 0 21,0 0-256,0 26 256,0-26 262,0 0-268,0 0 24,0 0-24,0 0-261,0 0 386,0 0-25,0 0 32,0 0 12,0 0-160,0-26-99,0 26-19,0 0-23,0-25 30,0 0 124,0 25 186,0-26-189,0 1-3,0 0-19,0-1-182,-25 1 461,25 0-254,0-1 6,0 26 40,0-25-306,0 0 257,0-1-6,0 26-34,0 0 37,0-25 61,0 25-22,0 0 107,0 0 114,0 0-160,0 0 73,0-25-148,0 25-94,0 0 107,0 0-58,0 0 170,0 0-163,0 0-16,0 0 12,0 0-153,0 0 151,0 0 28,0 0-100,0 25 119,25-25-15,-25 0-117,0 0 197,0 0-172,0 0 89,0 25 30,25-25-50,-25 0 117,0 26-216,0-26 174,0 0-46,25 25-32,-25-25 137,0 25-121,24-25 19,-24 26-82,0-26 75,0 25 14,25-25-26,-25 25 59,0-25-69,0 26 13,25-1 26,-25-25-42,0 25 35,0-25 10,25 26-42,-25-26 71,0 25-187,0-25-49,0 0 34,0 25-124,24-25 147,-24 0 26,0 0-132,0 26 66,0-26 31,0 0-39,0 0-52,0 0-30,0 0-80,0 0-47</inkml:trace>
  <inkml:trace contextRef="#ctx0" brushRef="#br0" timeOffset="1233">172 307 670,'0'0'15,"0"0"40,0 0 26,0-25 166,0 25 8,0 0-137,0 0 108,0 0-172,0 0 35,-24 0 34,24 0-30,0 0-35,0 0 7,0 0 22,0 0 121,0 0-152,0 0-71,0 0 57,0 0-221,0 0 194,0 0 9,0 0-27,0 0 0,0 0 6,0 0-6,0 0 24,0 0 198,0 0-216,0 0 52,24 0-55,-24 0-214,0 0 208,0 0-30,0 0 36,0 0 9,25 0-33,-25 0 122,0 0-143,25-26-26,-25 26-5,25 0-197,-25 0 123,24 0-40,-24 0-158,25 0-37</inkml:trace>
  <inkml:trace contextRef="#ctx0" brushRef="#br0" timeOffset="1708">-1 585 1393,'0'0'-140,"0"26"188,0-26 2,0 0-134,0 0 290,0 0-170,0 0 4,0 0 158,0 0-129,0 0 19,0 0-113,0 0 74,0 0-20,0 0-5,0 0 119,0 0-78,0 0-15,0 0-82,0 0-12,0 0 3,0 0 8,0 0 59,0 0 84,0 0-39,0 0 3,0 0-3,0 0-137,0 0 13,0 0 53,0 0-48,0 0 114,0 0-49,0 0-46,0 0 52,0 0 17,0 0 2,0 0 14,25 0-8,-25 0 151,0 0-160,0 0-5,25 0 260,-25 0-377,24-26 216,-24 26 8,25 0-265,0 0 114,0-25 46,-25 25-30,24 0-15,1 0 60,0-25-140,0 25 105,-1 0-6,1 0-17,-25-26 83,25 26-102,0 0 39,-1 0 13,1-25-16,0 25 3,-25 0-33,24 0 4,1 0 61,-25-25-111,25 25 101,0 0-3,-25 0-54,24 0 94,-24 0-68,25-26-20,-25 26-55,25 0 81,-25 0 88,0 0-78,0 0 21,0 0-201,25 0-117,-25 0 64,0 0 50,0 0 97,0 0 11,0 0 49,0 0-33,0 0 33,0 0-143,0 0-64,0 0-10,0 0 98,0 0-23,24 0 3,-24 0-7,0 0-140,0 0 68</inkml:trace>
  <inkml:trace contextRef="#ctx0" brushRef="#br0" timeOffset="2470">296 763 898,'0'0'42,"0"0"36,0 0 43,0 0 149,0 0-125,0 0 106,0 0-81,0 0-85,0 0 53,0 0-109,0 0 72,0 0-50,0 0 53,0 0-7,0 0 86,0 0 0,0 0-96,0-26 70,0 26-189,0 0 64,0 0 83,0 0-96,0 0 91,-25 0-94,25 0-26,0 0 1,0 26 2,0-26 7,0 0 3,-24 0-70,24 0 44,0 25 39,0-25-9,0 0 209,0 0-296,-25 25-26,25-25 65,0 0-125,0 26 399,0-26-157,0 0-44,0 25-9,0-25-43,0 0 7,0 0 16,0 25-32,0-25-126,0 0 257,0 0-140,0 0 15,0 26-9,0-26-127,0 0 130,25 0 0,-25 0 17,0 0 15,0 0 13,0 0-4,24 0-2,-24 0-1,0 0 7,0 0-12,25 0-23,-25 0 19,25 0-29,-25 0 16,0 0 39,25 0-102,-25 0 99,0 0 2,24 0-140,-24 0 69,0 0 133,0 0 20,25 0 119,-25 0-223,25 0-237,-25 0 1,0 0 8,0 25 203,24-25 31,-24 0 38,0 0-54,0 0 128,0 0-6,0 25 71,0-25-127,0 0-43,0 0 3,-24 26-116,24-26 333,0 0-194,0 0-16,-25 25-7,25-25-43,0 0 34,-25 0 19,25 25-89,-24-25-32,24 0 121,-25 0-33,25 0 84,0 0-73,-25 0-20,25 0 145,0 0-115,0 0-40,0 0 99,0 0-380,-25 0 96,25 0-4,0 0-131,0 0 383,0 0-249,25-25 234,-25 25-128,0 0-191,0-25 255,0 25-414,25 0 114,-25 0-47</inkml:trace>
  <inkml:trace contextRef="#ctx0" brushRef="#br0" timeOffset="3908">618 839 255,'0'0'7,"0"0"10,0 0 31,0 0 4,0 0 11,0 0 174,0 0-193,0 0 7,0 0-5,0 0-168,0 0 192,0 0 147,0 0-24,0 0 31,0 0-30,0 0-135,0 0-147,0 0-38,0 0 137,0 0-139,0 0 152,0 0-8,0 0-21,0 0 149,0 0-8,0 0 18,0 0-135,0 0-152,0 0 19,0 0 88,0 0-69,0 0 109,0 0 134,0 0-212,0 0 122,0 0 100,0 0-124,0 0 128,0 0-125,0 0-77,0 0 75,0 0-104,0 0 100,0 0-31,0 0-81,0 0 156,0 0-81,0 0 137,0 0-35,0 0-93,0 0-8,0 0-115,0 0 117,0 0 33,0 0-19,0 0 79,0 0-154,0 0-1,0 0 109,0 0-85,0 0 131,0 0-78,0 0 14,0 0-8,0 0-18,0 0 23,0 0-26,0 0 6,0 0-35,0 0 35,0 0 29,0 0 6,0 0-26,0 0 9,0 0-12,0 0 60,0 0-34,0 0 7,0 0-12,0 0-63,0 0 66,0 0-27,0 0 12,0 0-12,0 0-12,0 0 82,0 0-58,0 0 9,0 0 10,0 0-6,0 0 131,0 0 0,0 0 70,0 0-60,0 0-156,0 0-16,0 0-68,0 0 0,0 0-2,0 0 115,0 0 63,0 0-66,0 0 54,0 0-182,0 0 106,0 0-8,0 0 8,0 0 2,0 0-192,0 0 134,0 0 43,0 0 96,0 0-115,0 0 54,0 0-29,0 0-129,0 0 249,0 0-123,0 0-7,0 0 19,0 0-122,0 0 113,0 0-91,0 0 182,0 0 10,0 0-212,0 0 297,0 0-196,0 0-23,0 0 23,0 0 14,0 0 13,0 0 37,0 0 155,0 0-418,0 0 110,0 0-36,0 0-65,0 0 289,0 0-13,0 0 16,0 0-108,0 0-92,0 0 101,0 0 31,0 0-30,0 0 45,0 0-102,0 0-44,0 0 157,0 0 88,0 0-124,0 0-7,0 0 150,0 0-305,24 0 131,-24 0 4,0 0-170,0 0 184,0 0-18,0 0-2,25-26 6,-25 26 198,0 0-171,0 0-14,25 0-20,-25 0-191,0 0 181,25 0 20,-25-25 11,0 25-21,0 0 4,24 0-14,-24 0 21,0 0-4,0 0-17,0 0 34,25 0-37,-25 0 20,0 0-3,0 0-4,0 0 135,0 0-128,0 0 10,0 0-14,0 0-120,0 0 120,0 0 14,0 0-26,0 0 23,0 0-11,0 0 1,0 0-7,0 0 17,0 0-11,0 0-12,0 0 157,0 0-151,0 0 23,0 0 170,0 0-284,0 0 94,0 0 17,0 0-180,0 0 173,0 0 27,0 0-23,0 0 10,0 0-4,0 0-33,0 0 7,0 0 13,0 0-20,0 0 23,0 0 192,0 0-104,0 0-124,0 0 10,0 0-8,0 0 0,0 0 2,0 0 99,0 0-309,0 0 195,0 0-8,0 0-18,0 0 93,0 0-138,0 0 96,0 0-185,0 0-65,0 0-26,0 0 80,0 0 12,0 0-77,0 0-62,0 0-189</inkml:trace>
  <inkml:trace contextRef="#ctx0" brushRef="#br0" timeOffset="6848">1113 636 1058,'0'0'119,"0"0"29,0 0 34,0 0-1,0 0-150,0 0-17,0 0 67,0 0-36,0-25 147,0 25-71,0 0-74,0 0 74,0 0 99,0 0-149,0 0 1,0 0-20,0 0-203,0 0 209,-25-26 34,25 26 55,0 0-3,0 0 30,0 0-24,0 0-153,-25 0 16,25 0-19,0 0 39,0 0 15,0 0 80,0 0-105,-25-25-63,25 25 183,0 0-232,0 0 102,0 0-3,-24 0-27,24 0 7,0 0-6,0 0-7,0 25-77,0-25 100,0 0 13,-25 0 100,25 0-139,0 26 29,0-26 4,0 0-130,0 25 331,0-25-214,-25 0-7,25 25 13,0-25-116,0 0 228,0 26-19,0-26 105,0 0-154,0 0-44,0 25 0,0-25-192,0 0 139,0 0 9,0 0-113,25 0 86,-25 25-63,0-25 68,0 0 28,0 0 58,0 0-74,0 0-27,0 0-15,0 0-60,25 0 60,-25 0-22,0 0 99,0 0 7,0 0 12,24 0-12,-24-25-6,0 25 18,0 0-37,25 0 1,-25 0 30,0 0-24,0-25 27,0 25-3,25 0-18,-25-26 15,0 26 6,0 0 45,0-25-33,0 25-15,0 0 12,0-25-36,0 25 36,0 0 227,0 0-194,0 0 128,0-26 42,0 26-232,0 0 195,0 0-123,0 0-85,0 0 262,0 0-220,0 0-2,0 0 60,0 0-23,0 0 101,0 0-87,0 0-32,0 0-19,0 0-84,0 0 259,0 0-59,0 0-323,0 0 300,0 0-179,0 0 65,0 0 11,0 0-120,0 0-14,0 0 137,0 0 6,0 0 6,0 0 11,0 0-136,0 26 239,0-26-139,0 25 99,0-25-93,25 25-136,-25-25 133,0 26-50,0-26 69,0 25-12,0-25-55,0 25-167,24-25-7,-24 0 53,0 26-68,0-26 133,0 0-1,0 25-72,25-25 67,-25 0-208,0 0-51,0 0-59</inkml:trace>
  <inkml:trace contextRef="#ctx0" brushRef="#br0" timeOffset="7623">1236 636 1876,'0'0'40,"0"0"-83,0 0 75,0 0 99,0 0-37,0 0 141,0 0 180,0 0-170,0 0 15,0 0-52,0 0-100,0 0-147,25 0 85,-25 0-101,0 0-173,0 0 335,0 0-110,0 0 91,0 0-69,0 0-25,0 0-85,0 0 91,0 0 94,0 25-117,0-25 111,0 0-176,0 26 94,0-26 37,0 25-46,0-25 215,0 25-323,25-25-3,-25 26 252,0-26-110,0 25 109,0 0-20,0-25-251,0 26 2,0-26 14,0 25 55,0-25-15,23 25-189,-23-25 65,0 0-123,0 0 13,0 0 173,0 26-135,0-26 13,0 0-45,0 0-165</inkml:trace>
  <inkml:trace contextRef="#ctx0" brushRef="#br0" timeOffset="12669">1507 282 711,'0'0'7,"0"0"203,0 0-182,0 0-5,0 0 159,0 0-347,0 0 192,-24 0 10,24 0-146,0 0 157,0 0 137,0 0 9,0 0-10,0 0-132,0 0-130,0 0 115,0 0 32,0 0 114,0 0-43,0 0-120,0 0-41,0 0-2,0 0 64,0 0-15,0 0-103,0 0 9,0 0 74,0 0-78,0 0 114,0 0 129,0 0-103,0 0 65,0 0 10,0 0-173,0 0 79,0 0-58,0 0 125,0 0-99,0 0-83,0 0 90,0 0-167,0 0 140,0 0 0,0 0 70,0 0-73,0 0 15,0 0-3,0 0-99,0 0 205,0 0-98,0 0 61,0 0-21,24 0-42,-24 0 12,0 0-51,0 0 12,25 0-55,-25-26 214,0 26-174,25 0 21,-25 0 167,25 0-300,-25 0 163,24 0 202,1 0-389,-25 0 109,25 0-17,-25-25-202,25 25 333,-25 0-138,0 0-6,24 0 38,-24 0-229,25 0 143,-25 0 90,0 0-235,0 0 222,0 0-179,0 0-124</inkml:trace>
  <inkml:trace contextRef="#ctx0" brushRef="#br0" timeOffset="13167">1557 433 690,'0'0'33,"0"0"4,0 0 28,0 0 9,0 0 134,0 0-7,0 0-161,0 0 11,0 0-26,0 0 29,0 0 33,0 0 111,0 0-141,0 0-5,0 0 107,0 0-230,0 0 114,0 0-69,0 0 12,0 0 120,0 0-121,25 0 67,-25 0-28,0 0-21,0 0 67,24 0 109,-24 0-156,0 0 158,25 0-217,-25 0-118,25 0 163,-25 0-125,25 0 116,-25-25-9,24 25 217,1 0-120,-25 0-59,0 0-90,25 0-260,-25 0 65,25-25 136,-25 25 103,24 0-40,-24 0 15,0 0-64,0 0-220,0 0 27,0 0-44</inkml:trace>
  <inkml:trace contextRef="#ctx0" brushRef="#br0" timeOffset="13523">1705 256 941,'0'0'202,"0"0"-3,0 0 55,-24 0-68,24 0-181,0-25 128,0 25-92,0 0 91,0 0 68,0 0-168,0 0 57,0 0-23,0 0-78,0 0 261,0 0-219,0 0-6,0 0-3,0 0-224,0 0 194,0 0 215,0 0-212,0 0-6,0 0 0,0 0-210,0 0 207,0 0 12,0 0 9,0 0-9,0 0-6,24 0 9,-24 0-6,0 0 18,0 0-3,25 0-24,-25 0 205,0 0-196,25 0-3,-25 0 256,25 0-434,-25 25 181,24-25 55,1 0-291,-25 0 246,25 26-13,-25-26-37,25 0 37,-25 0 9,24 25 15,-24-25-18,25 0 12,-25 0-18,25 25-3,-25-25 24,0 0-6,25 0-12,-25 0 21,0 26-27,0-26 9,0 0 18,0 0-33,0 0 18,0 0 6,0 0 0,0 0 238,0 0-192,0 25 102,0-25-14,0 0-179,0 0 186,0 0-112,-25 25 7,25-25-17,0 0-5,-25 0 19,25 25-20,-25-25 97,25 0-103,-24 26-116,24-26 87,-25 0-90,25 0 106,0 25 96,-25-25-67,25 0-48,-25 0-61,25 25 86,0-25 110,0 0-113,0 0 10,-24 0-202,24 0-149,0 0 104,0 0 76,0 0 59,0 0-8,0 0 1,0 0-106,0 0-137,0-25-20,0 25-43,0 0 33</inkml:trace>
</inkml:ink>
</file>

<file path=ppt/ink/ink1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58.90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0 843 3914,'24'25'23,"-24"-25"-76,0 0 39,0 0 79,25 0 4,-25 0 154,0 0-32,0 0-36,0 0-6,0 0-55,0 0 7,0 0-54,0 0-3,0 0-40,0 0 89,0 0-86,0 0-10,0 0 17,0 0-136,0 0 78,0 0-50,0 0-71,0 0-50,0 0-66,0 0-100,0 0-26,0 0-14,0 0-256</inkml:trace>
  <inkml:trace contextRef="#ctx0" brushRef="#br0" timeOffset="6162">2479 570 2522,'0'0'18,"0"0"-3,0 0-136,0-25 118,0 25-15,0 0-110,0 0 151,0 0-153,0 0-17,0 0 41,0 0-72,0 0-50,25 0-109,-25 0-16</inkml:trace>
  <inkml:trace contextRef="#ctx0" brushRef="#br0" timeOffset="14274">11832 0 2693,'0'0'-153,"0"0"-65,0 0 112,0 0-169,0 0 100,0 0 149,0 0-405</inkml:trace>
  <inkml:trace contextRef="#ctx0" brushRef="#br0" timeOffset="18096">16867 297 4298,'0'25'7,"0"-25"42,-25 0 53,25 0 11,0 0 73,0 0 11,0 0-17,0 0-10,0 0-24,0 0-55,0 0-29,0 0 26,0 0-57,0 0 11,0 0-11,0 0-50,0 0 3,0 0 1,0 0 3,0 0 24,0 0-4,0 0-43,0 0-30,0 0-42,0 0 72,0 0-177,0 0 6,0 0-9,0 0-117,0 0 150,0 0-29,0 0-17,0 0-25,0 0-21,0 0-212,0 0-138</inkml:trace>
</inkml:ink>
</file>

<file path=ppt/ink/ink1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1:54.72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39 373 1208,'0'0'30,"0"0"-193,0 0-3,0 0 16,0 0 1,0 0 203,0 0-7,0 0 15,0 0-15,0-25 178,0 25-131,0 0 158,0 0 22,0 0-154,0 0 23,0 0-182,0 0 142,0 0-141,0 0 226,0 0-1,0-24-178,0 24 139,0 0-178,0 0 91,0 0-73,0 0-9,0 0 75,0 0-100,0 0 85,0 0-2,0 0-1,0 0 173,0 0-21,0 0-101,0 0 102,0 0-150,0 0 0,0 0 105,0 0-215,0 0 94,0 0-3,0 0-120,0 0 164,0 0-161,0 0 19,0 0 94,0 0-67,0 0 63,0 0 21,0 0-4,0 0 35,0 0-29,0 0 121,0 0-94,0 0-49,0 0 69,0 0 49,0 0-68,0 0 250,0 0-222,0 0-195,0 0 196,0 0-219,0 0 172,0 0-1,0 0-40,0 0 6,0 0 15,0 0 24,0 0 3,0 0 8,0 0-11,0 0-42,0 0-3,0 0-22,0 0-10,0 0 28,0 0-28,0 0 45,0 0-24,0 0-17,0 0 41,0 0-45,0 0 18,0 0-8,0 0 4,0 0 4,0 0-1,0 0 18,0 0-10,0 0-8,0 0 25,0 0-3,0 0-15,0 0-3,0 0 0,0 0-7,0 0 14,0 0 18,0 0-8,0 0 1,0 0-8,0 0-3,0 0 25,0 0-18,0 0 10,0 0 1,0 0-25,0 0 14,0 0-7,0 0 14,0 0-4,0 0 18,0 0 15,0 0-18,0 0 7,0 0 7,0 0-7,0 0-25,0 0-3,0 0-1,0 0-14,0-25 22,0 25-4,0 0-14,0 0 7,0 0-11,0 0 22,0 0-29,0 0 15,0 0 10,0 0-25,0 0 25,0 0-7,0 0 10,0 0-13,0 0 10,0 0-3,0 0 18,0 0-1,0 0 12,0 0-8,0 0-14,0 0 32,0 0-28,0 0 10,0 0 15,0 0-40,0 0 11,0 0-1,0 0-50,0 0 33,0 0-7,0 0-1,0 0 26,0 0-40,0 0 11,0 0-18,0 0 22,0 0 6,0 0-2,0 25 46,0-25-58,0 24 143,0-24-107,0 25-39,0 0 32,0-1-128,0 1 107,0 0 7,0 0 7,0 0 14,0 0-7,0-1 11,0 1-21,0 0 3,0 0-4,0 0-32,0-25 54,0 25-18,0-1 7,0 1 1,0-25-12,0 25-7,0-25 0,0 0 29,0 25-7,0-25-11,0 0 140,0 0-133,24 25-14,-24-25 50,0 0-175,0 0 125,0-25-54,0 25-22,0 0 47,0-25-18,0 25 58,0-25-67,-24 0 17,24 1 17,0-1-23,0-25 66,0 25-18,0 0-10,0 1 21,0-1-10,0-25-11,0 25 31,0 0-24,-25 1 18,25-1 157,0 0-178,0 1 13,0-1-10,0 0-147,0 0 175,0-25 147,0 26-140,0-1 4,0 0-18,0 0-126,0 0 151,0 25-28,0-25-15,0 25-10,0-24 14,0 24-7,0 0 7,25 0 7,-25-25-39,0 25 43,24 0-18,-24 0-11,0 0 25,25 0-7,-25 0 28,25 0-28,-25 0-7,0 0 0,24 0 18,-24 0-8,25 0 8,-25 25-4,0-25-25,0 0 32,25 24-21,-25-24 11,0 25-22,0-25 18,0 25 32,0 0-35,0-25 17,0 25-10,0 0-36,0-25 24,0 24 5,0 1 10,0-25 0,0 25-11,0 0 11,-25-25-17,25 25 10,-25 0 0,25-25-11,0 24 11,-24 1 0,24-25-21,0 25-18,-25-25-42,25 24-23,0-24-11,0 25 186,0-25-190,-25 0-91,25 25 54,0-25-347,0 0-5,0 0-9,0 0-179</inkml:trace>
  <inkml:trace contextRef="#ctx0" brushRef="#br0" timeOffset="1264">285 472 2547,'0'0'-31,"0"0"46,0 0-24,0 0 126,0 0-56,0 0 50,0 0 76,0 0-72,0 0-9,0 0-16,0 0 57,0 0-131,0 0 248,0 0-218,0 0-89,0 25 89,0-25-158,0 0 149,0 0 115,0 25-162,25-25 37,-25 0 13,0 25-135,25-25 128,-25 0 0,24 24-43,-24-24 13,0 0 31,25 0-41,-25 0 28,0 25-1,0-25-20,25 0 27,-25 0-13,0 0-14,0 0-4,0 0 4,0 0 10,24 0 1,-24 0 23,0 0-31,0-25-3,0 25 197,0 0-177,0-24-2,0 24-15,0-25-179,0 25 152,0-25 14,0 0 27,0 25-58,-24-25 24,24 25-1,-25 0 8,25-25 41,0 25-31,-25 0-17,25-24 14,-24 24-8,24 0 8,0 0 30,0 0-71,0-25 27,0 25 14,0 0-4,0 0 28,0 0-18,0 0-10,0 0-40,0 0 19,0 0-9,0 0 27,24 0 44,-24 0 3,25 0-17,0 0-16,-25-25-8,24 25-20,1 0 11,-1 0 20,1-24-11,-25 24-16,25 0 4,-1 0 9,-24-25 20,25 25 1,-25 0 33,25 0-37,-25 0-10,0-25 230,0 25-171,0 0-15,0 0 7,0 0-196,0 0 142,0 0 13,0-25 14,0 25-48,0 0 17,0 0 14,0 0 183,0 0-152,-25 25-28,25-25 0,-25 0-213,25 0 196,-24 0 0,24 25 7,0-25-7,0 0 0,0 0 11,0 25-4,0-25 10,0 0-27,0 24 34,0-24-27,0 0-11,0 25 42,0-25-45,24 0 13,-24 25 25,25-25-17,-25 0 3,25 24 7,-25-24-1,24 0-13,-24 0 7,25 25 28,0-25-38,-25 0 3,24 0 4,-24 25-11,25-25 7,-25 0 10,25 0 11,-25 0-11,24 25 8,-24-25-11,25 0 3,-25 0-6,0 25-1,25-25 11,-25 0 175,0 0-179,0 25 7,0-25-17,0 0-188,0 0 181,0 24 11,0-24 14,0 0 13,0 25 197,-25-25-228,0 0 7,25 25-14,-24-25-203,-1 0 224,25 25-14,-25-25-14,25 0 17,-24 0-71,24 0-10,0 0-23,0 0-27,0 0 118,0-25 40,0 25-104,0-25-36,0 25-40,0-25 76,24 25 40,1-24 57,-25-1 61,25 25-109,-1-25 44,1 0-21,-25 25 18,25-25-25,-1 25 13,-24 0 3,25-25-81,-25 25 127,25 0-34,-25 0 142,0-24-102,24 24-49,-24 0 135,0 0-144,0 0 108,0 0-32,0 0-33,0 0 10,0 0-20,0 0 24,0 0-37,0 0 20,0 0-13,0 0-38,0 0 27,25 0-24,-25 0 11,0 0 3,0 0-14,0 0 21,0 0-7,0 0-4,0 0 32,0 24-38,0-24 27,0 0-7,0 25-14,25-25 21,-25 0 196,0 25-196,0 0-10,0-25 3,0 25-208,0-25 218,0 25-47,0-1-21,0-24-50,24 25-67,-24-25-30,0 25-78,0-25-54,0 25-3,0-25-158,0 0 108</inkml:trace>
  <inkml:trace contextRef="#ctx0" brushRef="#br0" timeOffset="2293">1246 150 3713,'0'0'26,"0"-25"-12,0 25 36,0 0 28,0-25 62,0 25 63,-25-25-5,25 25-27,-24 0-13,24-25-64,0 25-11,0 0 38,0 0-92,0-24 8,0 24-4,0 0-36,0 0 14,0 0-15,0 0 1,0 0-20,0 0 1,0 0 22,0 0-11,0 0-11,0 24 18,0-24 26,0 0-26,0 25 16,0-25-16,24 25-29,-24 0 33,0-25 0,0 25 11,0 0 0,0-1-22,25 1 18,-25 0 0,0 0-21,0 0-66,0 0 21,0-1-43,0 1 4,0 0 38,0-1-78,0 1 14,25-25-32,-25 25-16,0 0 0,0-25-78,0 25-8,24-25-140,-24 0 70,0 25-135,0-25-22,0 0 269,0 0-258</inkml:trace>
  <inkml:trace contextRef="#ctx0" brushRef="#br0" timeOffset="2605">1172 497 2025,'0'0'-75,"-25"0"64,25 0 43,0 0 33,0 0 91,0 0 63,0 0-130,0 0-26,0 0-27,0-25-122,0 25 196,25 0-11,-25 0-69,25 0 192,-25-25-181,24 25 25,1 0 46,-25 0-157,25-25 58,-1 25 9,1 0 153,-25-24-178,25 24 120,-1 0-111,-24-25-22,25 25 162,0 0-217,-25 0 195,24-25-163,-24 25-1,0 0 148,25 0-74,-25 0 100,0-24 14,0 24 3,0 0 26,25 0-8,-25 0-35,0 0 23,0 0-59,0 0-14,0 0 11,0 0-28,0 0 7,0 0 8,0 0-3,0 0-7,0 0-35,0 0 5,0 0-19,0 0-34,0 0 11,0 0-23,0 0 4,0 0-12,0 0 12,0 0 15,0 0 4,0 0 12,0 0-9,0 0 16,0 24-19,0-24 16,0 25 3,24-25-54,-24 25 43,0-25-27,0 24-11,0 1 0,0-25-31,0 25-10,0-25-11,0 25-3,0 0-10,0-25 7,0 0-28,0 25 33,0-25-17,25 0 14,-25 24 37,0-24 7,0 0 21,0 0 0,0 0-11,25 0-6,-25-24 10,0 24-31,0 0 41,24-25-23,-24 0 20,0 25 14,0-25-6,25 0 9,-25 25 4,0-25 28,0 25-4,0-24 24,0-1 11,25 25 29,-25 0 10,0-25-31,0 25-3,0 0 0,0 0-35,0-24 28,0 24-24,0 0-37,0 0 29,0 0-14,0 0-11,0 0-7,0 0-25,0 0 135,0 0-132,24 0 14,-24 0 15,0 0-128,0 24 114,0-24 18,0 0-12,25 0-6,-25 25 39,0-25-29,25 25 15,-25-25-18,0 0 0,24 24-54,-24-24 15,0 25-32,25-25-48,-25 25 52,0-25-41,25 0 5,-25 25 5,24-25 115,-24 0-84,0 25 14,25-25 0,-25 0 29,25 0-25,-25 0 26,0 0 8,24 0-132,-24 0 144,0-25 0,25 25 13,-25-25 0,0 25-6,0 0 23,25-25 49,-25 25-33,0-25 71,0 25-41,0-24-22,0 24 50,0-25-26,0 25 14,0 0-10,0-25-4,0 25-1,0 0 27,0 0 26,0 0-4,0-24-59,0 24-18,0 0-46,0 0-7,0 0 10,0 0-24,0 0 35,0 0-36,0 0 1,0 24 42,0-24-21,0 0 35,0 0-21,0 25 1,0-25 6,24 0-10,-24 25 14,0-25-29,0 24 22,0-24 14,25 25 7,-25-25-7,0 0-50,25 0 25,-25 25 7,24-25 4,-24 0 25,25 0-40,0 0-6,-25 0-8,24-25-15,1 25-3,-1 0-14,1 0 36,0-25-4,-1 25-32,1-24 1,0-1-42,-1 25-18,1-25 39,-25 1 21,25-1 18,-1 0 48,-24 25 18,0-25-18,0 0 22,0 25-1,0 0-27,0-25 6,-24 25-10,24 0 188,0 0-142,-25 0 6,0 25 1,1-25-184,24 0 149,-25 25 22,0-25-1,1 25-28,24 0-18,-25-25 4,25 25 0,0-25-1,0 24 19,0-24-15,0 25-11,0-25 1,0 25 13,0-1-13,0-24-29,25 25-8,-25-25-73,24 25-43,1-25-21,-25 0-23,25 25-29,-25-25-38,24 0-195,-24 0-181,25 0-151</inkml:trace>
</inkml:ink>
</file>

<file path=ppt/ink/ink1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04.25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0 720 2693,'0'0'-61,"0"0"6,0-25 111,0 25 107,0 0 130,0-24-65,0 24-101,0 0-98,0 0-19,0-25 115,0 25-26,0 0 21,0 0-57,0 0-66,0 0 43,0 0-36,0 0 6,0-25-13,0 25-28,0 0 7,0 0 11,0 0 6,0 0 4,0 0-3,0 25-5,0-25 31,0 0 146,0 0-1,0 25-175,0-25-7,0 24-148,0-24 6,0 25 342,0-25-170,0 25-26,0-25-17,0 25-219,0 0 152,0-25-24,0 25-12,0-25-8,0 24-161,0-24-13,0 25 43,0-25-155,0 0 80,0 25-23,0-25-136</inkml:trace>
  <inkml:trace contextRef="#ctx0" brushRef="#br0" timeOffset="281">149 695 1649,'0'0'39,"0"0"179,0 0 28,0-24 37,0 24-83,0 0-58,0 0 138,0 0-86,0-25 57,0 25-102,0 0-133,0 0 50,0 0-6,0 0-23,0 0-34,0 0 1,0 0-14,0 0 143,0 0-139,0 0-1,25 0 10,-25 0-150,0 0 164,25 0 0,-25 0-11,0 0-9,25 0-54,-25 0 17,25 25-26,-25-25 6,25 0 107,-25 0-77,0 24-9,24-24-3,-24 25-77,0-25 32,0 25 123,0-25-148,25 0-85,-25 25 23,0-25-14,0 25 57,0-25 79,0 0 95,0 0-52,0 25 149,0-25-122,0 0-73,0 0 62,0 0-142,0 0 162,0 0 81,0-25 54,0 25 107,0 0 2,0-25-211,0 25 9,0 0-115,25-25 133,-25 25-12,0-25-22,25 25 29,-25-25-186,0 25 278,25-24-95,-25 24 91,24 0-141,-24-25-144,25 25-10,-25 0-15,25 0 144,-25-25-27,25 25 117,-25 0-134,25 0 108,-25 0-45,0 0 22,25 25-13,-1-25-92,-24 0 181,0 25-260,25-25 149,-25 24-6,25 1-113,-25-25 109,0 25-3,0 0-7,0 0 122,0-25-4,0 25-168,0-25-21,-25 24-200,25 1-153,-25-25 210,25 25-238,-24-25-80,-1 0 8</inkml:trace>
  <inkml:trace contextRef="#ctx0" brushRef="#br0" timeOffset="1076">1018 596 2248,'0'0'8,"0"0"-104,0 0 67,0 0 134,0 0-72,0 0 146,0-25 37,0 25-24,0 0 3,0 0 28,0 0-163,0 0-4,0 0 34,0 0-129,-25 0 39,25 0-94,-24 0 23,24 0 64,-25 0 4,25 25 94,0-25-81,0 25-4,-25-25-6,0 0-59,0 25 34,25 0 12,-25-25 23,25 24-43,-24-24 144,24 25-118,0-25-6,0 25 111,0-25-202,0 25 127,0-25 35,0 25-156,0-25 114,24 0 75,-24 0-61,25 25-33,0-25 71,0 0-147,0-25-11,0 25 39,-25 0-97,24-25-13,1 25 126,0-25-52,0 0 94,-25 0 77,25 1-168,0 24 81,-25-25 22,0 0 103,0 0 124,0 0-89,24 0-41,-24 1-116,0-1 16,0 0 140,0 0-50,0 0 15,-24 0-20,24 1-29,0-1 38,-25 25-9,25-25 18,0 0-34,-25 25-15,25-25 16,0 25-61,0-25 43,0 25-32,0 0-3,0-24-5,0 24-13,0 0-15,0 0-22,0 0-7,-25 0-32,25 0 36,0 0-29,0 0 32,0 0 29,0 0-10,0 24 17,0-24-7,0 25 4,0-25-22,0 25 26,0 0-8,0 0-7,0 0-4,0-1-17,0 1 35,0 25-14,0-25 8,25 0-8,-25 24-22,0-24-7,0 0 8,25 0-25,-25 0-7,0-1-18,25 1-6,-25 0 35,24-25-21,-24 25 42,25-25 0,-25 25 11,25-25-8,0 0 8,-25 0 7,25 0-11,-25 0-10,24 0-38,1 0 1,-25 0 6,25-25 24,0 25 198,-25-25-163,25 0-15,-25 25 28,25-25-149,-25 1 142,24 24 48,-24-25 21,0 25-17,0-25 21,0 25-27,0 0-14,0-25 28,0 25 15,0 0-25,0 0 11,0 0-42,0 0-36,0 0 47,0 0-59,0 0 12,0 0 36,0 0 122,0 0-183,0 0 14,0 0 0,0 0-162,0 0 194,0 0-7,0 0-21,0 0 3,0 25 40,0-25-47,0 0 168,0 25-146,25-25-44,-25 25 47,0-25-167,0 24 156,0-24 19,25 25-12,-25-25 1,0 0-29,0 25-52,25-25-26,-25 25-19,0-25-57,0 0-14,0 0-5,25 0-37,-25 25-16,0-25-96,0 0-415</inkml:trace>
  <inkml:trace contextRef="#ctx0" brushRef="#br0" timeOffset="1919">1490 248 1876,'-25'-24'66,"25"24"36,-25-26 183,25 26 128,0-25-106,-25 25 25,25-24-181,0 24-81,0 0 62,0-25-72,0 25 3,0 0-40,0-25-2,0 25-11,0 0-4,0 0 1,0 0-41,0 0 120,0 0-195,0 0 22,0 0-189,0 0-154,0 0 274,0 0-213,0 0 136,0 0-19,0 25-156,0-25 252,0 0-210</inkml:trace>
  <inkml:trace contextRef="#ctx0" brushRef="#br0" timeOffset="2137">1787 298 2177,'0'0'-64,"0"0"153,0 0-47,0 0 56,0 0 71,0 0-139,0 0 160,0 0 23,0 0-98,0 0 116,0 0-134,0 0-181,0 0 126,-25 0-143,25 25 111,-25-25 96,25 0-96,-25 0 38,25 25 8,-25-25-3,25 25 98,-23-25-49,23 24-195,-25-24 31,25 25 82,-25 0-16,25-25 31,0 25-38,0 0-20,-25 0-82,25-1 89,0-24 2,0 25-78,0 0 89,0 0-1,0-25 120,0 25-20,0 0-14,0-25-89,25 24-102,-25-24-7,25 0 41,0 25 98,-2-25 65,2 0 25,0 0-54,0 25-39,0-25-161,0 0 85,24-25-48,-24 25 29,0 0 182,0 0-204,0-25 97,-1 25-32,1 0-56,0-24 211,0 24-87,0-25 100,-25 25-117,24 0-97,-24-25 230,25 25-192,-25 0 109,0-25 20,0 25-113,0 0 104,0 0-43,0 0-14,0 0-26,0 0-11,0 0 24,0-25 4,0 25-18,-25 0-9,25 0 3,-24 0 3,24 0 109,0 0 52,-25 0-144,0 25-20,25-25-112,-25 0-18,25 0 270,0 25-150,-25-25 20,25 0 7,0 0-168,0 25 151,0-25-10,0 0-27,0 25 1,0-25-3,0 0 6,0 24 100,0-24-87,0 0 73,25 0-108,-25 0-92,25 25 118,-25-25-23,0 0 46,25 0 74,-25 0-90,25 0 71,-25 0 42,24 0-84,-24-25 22,0 25-52,25 0 96,-25 0 67,0-24-33,0 24-38,0 0-26,0 0-56,0-25 116,0 25 9,0 0 164,0 0-170,0 0-34,0 0-3,0 0-220,0 0 151,0-25 6,0 25-37,0 0 30,0 0 25,0 0-14,0 0 7,0 25-10,0-25-4,0 0 13,0 0 26,0 0-22,0 0-37,25 25 13,-25-25-69,25 0-20,-25 0 18,0 24 110,0-24-69,25 0 4,0 0 26,-1 0-128,-24 0 111,25 0-5,0-24 107,0 24-24,0-25-93,0 25 75,-1-25-224,1 25 96,0-25 93,-25 0-134,25 0 137,0 1-78,-1-1 97,-24 0 107,25 0-58,-25 0 48,0 0-50,0 1-3,0-1 44,0 0 13,0 0-18,0 0 21,0 0-6,0 1-3,0-2 1,-25 1-30,25 25 6,-24-24-2,24-1 27,-25 0 4,25 25 15,-25-25-40,25 25-48,-25-25 20,25 25 4,0-25-8,-25 25 8,25-24-11,-24 24-34,24 0-7,0 0-20,0 0-15,0 0 0,0 0 92,0 0-92,0 0-15,0 0 30,0 0-111,-25 0 118,25 0 13,0 24-16,0-24 7,0 25-3,0 0-34,-25-25 26,25 25 8,0 0-12,0 0 12,0 24-8,0-23 19,0-2-34,0 1 46,0 0-46,0 0-23,0 0 8,25 0-15,-25-1-22,25 1 15,-25 0 15,24 0-36,-24 0-8,25 0-2,-25-1-11,25-24 22,-25 25 8,25-25-24,0 25 7,-25-25-17,24 0 14,1 0 53,-25 25 11,25-25 10,-25 0-24,25 0-17,0-25-40,-25 25-7,25 0-9,-25-25-19,24 25 151,-24-25-120,25 25 89,-25-24-23,0 24 6,0-25 44,25 25-43,-25-25 75,0 25-66,0 0 143,0-25-17,0 25-2,0 0-32,0 0-14,0 0 28,0-25 15,0 25 14,0 0 2,0 0 18,0 0-49,0 0 41,0-25-47,0 25-13,0 0 13,0 0-68,0 0 11,0 0-33,0 0 7,0 0-30,0 0-3,0 0 18,0 0-40,0 0 44,0 0-21,0 0 32,0 25 3,0-25-18,0 0 37,0 0-51,0 25 36,0-25 1,0 25 3,0-25-4,0 25-11,0-25-14,0 25-22,0-1 7,0-24-24,25 25-8,-25 0-10,0-25-31,0 25 3,25-25 12,-25 25-41,0-25 220,0 25-14,0-25-226,25 0 28,-25 24-170,24-24 111,-24 0 88,25 0-36,-25 0-99,25 0-110,-25 0 233,25-24-38,-25 24 216,25 0 33,-25-25-88,24 25 106,-24-25-90,0 25-66,0-25 230,25 25 56,-25-25-71,0 25 89,0-25-216,0 25 4,0 0 88,0-24-12,25 24 28,-25 0-7,0 0-38,0-25 55,0 25-42,0 0-53,0 0-1,0 0-72,0 0-4,0 0 0,0 0-11,0 0-29,0 0-4,0 0 4,0 0-1,0 0 38,0 0 3,0 0 0,0 0-4,0 0 15,0 25-26,0-25-3,0 24-11,0-24-25,0 25 25,0-25-39,25 25 4,-25 0-4,0-25-24,0 25 26,0-25-15,25 25-29,-25-1 30,0-24-33,0 25-2,25-25-5,-25 25-39,0-25 50,0 0 24,24 0 36,-24 0 59,0 0-29,0 0 28,25 0 24,-25 0-43,0-25 131,25 25 15,-25 0-6,0-25-120,25 1-70,-25 24-1,0-25 34,0 0 120,25 25 0,-25-25-32,0 25 3,25-25 52,-25 25-44,0-25 7,0 25-13,0 0-42,0-24 25,24 24 28,-24 0-20,0 0 6,0 0-13,0 0-39,0 0-26,0 0 15,0 0-24,0 0-19,0 0 4,0 0-3,0 0 31,0 0 4,0 0 7,0 0 11,0 0-39,25 24 24,-25-24 8,0 0-25,25 0 24,-25 25 11,0-25-10,25 25 6,-25-25 8,25 25-43,-25-25 4,0 0-24,25 0-8,-25 25 15,24-25 3,-24 0 35,25 0-3,-25 0 6,25 0 14,-25 0-17,25 0 0,0 0 21,-25 0-17,24-25-4,1 25 21,-25-25-28,25 25 0,-25-25 7,25 25 7,-25-25 0,0 25-7,0-24 10,0 24-31,0 0 4,0-25 31,0 25-28,0-25 10,0 25-6,0 0-28,0 0 7,0 0-14,0 0 17,0 0-6,-25 0 0,25 0 17,-25 0-14,25 25-23,-25-25 34,25 25-40,-24-25 9,24 24 8,0-24-60,-25 0-2,25 25 6,0-25-115,0 25 64,0-25 30,0 0-102,0 0 155,0 0-25,0 0 3,0 0 95,0 0-15,25 0 92,-25 0-83,24 0 89,-24 0-80,25-25-92,-25 25 120,25 0 122,-25-25 15,25 25 42,-25-24-28,0 24-125,25-25 98,-25 0-39,0 25 55,0-25 141,0 25-222,25 0 3,-25-25-5,0 25-185,0 0 197,0-25 7,0 25-42,0 0-53,0 0 15,0 0-37,0-24 8,0 24 3,0 0-25,0 0 7,0 0-7,0 0-7,0 0 4,0 0-1,0 24 15,0-24 0,0 0-15,0 0 33,0 25-36,23-25 25,-23 0 4,0 25-4,0 0 7,0-25-3,25 25 21,-25 0-25,0-1-8,0-24 5,25 25 3,-25 0 7,0 0-7,25 0 14,-25 0-14,0-1-7,25 1 32,-25 0-25,24 0 11,-24 0-4,25 24 0,-25-24-7,25 0-11,-25 0 29,0 0-25,25 0-11,-25-1-70,0 1 3,0 0-28,0 0 22,25 0 25,-25 0-20,0-1 14,0-24-40,0 25 47,0-25-25,0 26 23,-25-26 20,0 24-3,25-24 37,-25 0-27,0 0 40,1 0-3,-1 0 148,0 0-82,0 0 1,-23 0 26,23-24-145,0 24 146,0-26-13,25 1-9,-25 1-7,0-1-56,25 0 8,-24-25-4,24 25 29,0-24 27,0 24 8,0 0 17,24-25-20,-24 26-39,25-1-11,0-25-21,-25 25-7,25 0-21,0 1-29,-25-1-31,25 0-31,-2 0-12,2 0-33,0 0 55,0 1-181,0-1-25,-25 0-52,24 25-407</inkml:trace>
  <inkml:trace contextRef="#ctx0" brushRef="#br0" timeOffset="4789">2333 273 1728,'0'0'34,"0"0"54,0 0 45,0 0 152,0-25-121,0 25-30,0 0 71,0 0-155,0 0 111,0 0-27,25 0-60,-25-24 22,25 24-22,-25 0-83,24 0 38,1 0-39,-25-26-71,25 26 171,0 0-199,0 0 20,24 0-57,-24 0-77,0 0-117,0 0 43,24 0-84</inkml:trace>
</inkml:ink>
</file>

<file path=ppt/ink/ink1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09.52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178 595 2130,'25'-25'26,"-25"25"54,25-24 101,-25-1-31,25 0 70,-25 25 14,0-24 38,0-1-53,0-1-50,0 26-50,0-24-119,0-1 53,0 25-12,0-25-11,0 25-23,0-24 34,0 24-35,0 0-23,0-25 14,-25 25-34,25 0 6,-25 0 11,25 0 17,-25 0 33,0 0-16,1 0-14,-1 25-21,25-25 11,-25 24 155,0-24 6,0 25-154,25-25-7,-25 25-152,25-25 18,0 24 140,0-24 131,0 26-113,0-26-21,0 25 7,0-25-120,0 24 103,0-24 27,25 25-3,-25 0-11,25-25 11,0 24-7,-25-24-10,25 25-3,0-25 16,-1 25-6,1-25 23,0 0-3,0 25 6,0-25-16,-25 25 20,24-25-24,1 0-23,0 25 44,-25-25-34,25 0-4,-25 24 7,0-24-10,25 0 10,-25 25-3,0-25 17,0 0-10,0 25-14,0-25 34,-25 0-24,0 25-6,25-25-4,-25 0 14,0 25 20,1-25-24,-1 0 40,0 0-39,0 0-1,0 0 24,25 0 117,-24 0-137,24 0-24,-25 0-26,25 0-168,0-25 299,0 25-102,0 0 88,0-25-61,25 25-128,-1-25 119,-24 25-45,25-25 68,0 25 10,0 0 2,0-24-15,-1 24 9,1-25-36,0 25-4,0 0 3,0-25 8,0 25 32,-25 0 1,24 0 4,1-25-1,-25 25-34,25 0 38,-25 0-14,0 0-43,0 0 26,0 0-36,0 0 9,0 0 54,0 0-17,0 0-6,0 0 3,0 0-30,0 25 23,0-25 4,0 0-20,0 25 19,0-25-19,0 25 126,0-25-79,0 24-44,0-24 40,0 0-150,0 25 237,0-25-117,24 25 62,1-25-122,-25 25-44,24-25 35,1 0-112,-25 0 164,25 25-125,0-25 178,-25 0 73,25 0-122,0 0 119,-25-25-53,24 25-36,1 0 86,-25-25-202,25 25-4,-25-25-26,25 25 59,-25-25 166,0 1 13,0 24 27,0-25-1,0 25-19,0-25-6,0 25 7,0-25-12,0 25-24,0 0 150,0-25-145,0 25 4,-25 0-3,25-25-139,0 25 121,0 0-54,0 0-30,-25 0 12,25 0-20,0 0 9,0 0 29,0 0-37,0 0 3,0 0-6,0 0 14,0 0-15,0 0 1,0 0 14,0 0-18,0 0 25,0 25 12,0-25 14,0 0-19,0 25-10,25-25 0,-25 25-19,0-25 12,0 25 21,0 0-11,0-1 15,0-24 0,0 25-4,25 0-10,-25 0 3,0 0-8,0 0-42,0-1 3,0 1 1,25 0-71,-25 0 50,0 0-14,0 0-32,24-1 99,-24 1-69,0 0-2,25 0 10,-25 0-21,0-25 42,0 25-20,25-1 24,-25-24-10,0 25 124,0-25-73,0 0 100,0 0-134,0 25-127,0-25 124,-25 0-121,25-25 151,-25 25-3,25 0-7,-24-25 131,-1 25-124,25-24 158,-25-1-11,25 25-220,-25-25 206,25 0-236,0 0 0,-25 0 103,25 1-74,0-1 113,0 0 6,0 0 10,0 0 0,25 0-17,-25 25 17,25-24-6,-25-1 6,25 25 168,0-25-18,-25 0-146,24 25-7,1-25-157,-25 25 25,25-25 159,0 25 8,0 0 0,-25-24 15,24 24-7,1-25-52,0 25 24,-25 0-6,25-25-10,0 25 52,0 0-28,-25 0 4,24-25 1,-24 25-22,25 0-18,-25 0-35,0 0 10,0 0-17,0 0-7,25 0 17,-25 0-32,0 0 43,0 25 21,25-25-21,-25 0 0,0 0-3,0 25 10,25-25 14,-25 25 25,0-25-28,24 24-21,-24 1 10,0-25 0,0 25 4,0 0 7,25-25-39,-25 25-4,0 0-43,0-25-17,0 24 43,0-24-36,0 0 47,0 25 13,0-25 1,0 0 6,0 0-17,0 25-71,0-25-21,0 0-40,-25-25-47,1 25 14,24 0-109,-25-25-12,0 25-255,25-24-132</inkml:trace>
  <inkml:trace contextRef="#ctx0" brushRef="#br0" timeOffset="1279">1294 174 2828,'0'-25'185,"0"25"23,0-25 73,0 25 15,0 0-114,0-25 2,0 25-35,0-25 29,0 25-36,0-25 38,0 25 2,0 0 29,0-24-20,-25 24-59,25 0-41,0 0-61,0-25-10,0 25-12,0 0-20,0 0-7,0 0-16,0 0-11,0 0 23,0 0-19,0 0 15,0 0 5,0 25 14,0-25 16,0 24-8,0-24 7,0 25-10,0 0 3,0 0-12,25 0 8,-25 0-7,0-1 15,25 26 7,-25-25 81,0 0-69,0 24-46,25-24-18,-25 0-122,0 25 54,0-25-13,24-1-14,-24 1 16,0 24-52,25-49-2,-25 25-38,0 0-42,25 0-15,-25-25-127,0 0-23,0 25 135,0-25 22,0 0-123,0 0-55</inkml:trace>
  <inkml:trace contextRef="#ctx0" brushRef="#br0" timeOffset="1575">1294 496 2607,'0'0'46,"0"-24"65,-25 24 39,25 0 19,0 0-8,0 0 68,0 0-125,0 0-6,0 0-32,0 0-80,0-25 84,0 25-7,0 0 1,0 0-57,25 0-17,-25-26 10,25 26 156,0 0-146,-1-24 27,-24 24-40,25 0-170,0-25 152,0 25-53,0 0-25,-1-25-62,1 25-89,0 0-209,0-24 104,-25 24-72,25 0-242</inkml:trace>
  <inkml:trace contextRef="#ctx0" brushRef="#br0" timeOffset="1840">1741 645 2130,'24'0'35,"-24"0"6,25 0 39,-25 0 21,25-25-77,-25 25 144,25 0-92,-25-25 94,25 25 251,-25-25-253,25 25 122,-25 0-106,24-24-133,-24 24 115,0-25-59,0 25 7,0 0-76,0-25 166,0 25-151,0 0-32,0-24 11,0 24-191,0 0 141,-24 0 25,24 0-21,-25-25 21,25 25 0,-25 0-42,25 0 35,-25 0-24,0 25 17,25-25 21,-25 0-21,25 0 10,-24 24-13,24-24 6,-25 0-10,25 25-21,0-25-7,-25 25-21,25-1 15,0-24 13,0 25-16,0-25-7,0 25-24,25-25-13,0 25 85,-25 0-97,24-25-8,1 25 19,-25-25-28,25 24 134,0-24 10,-25 0-184,25 0-44,0 0 79,-25 0 4,24 0 119,1 0 0,-25 0-7,25 0 48,-25-24-14,25 24 188,-25 0-139,0-25 43,0 0 137,25 25-143,-25-25 105,0 25-47,0-25-25,0 25 16,0-25-9,0 25-9,0 0 1,24-24-53,-24 24-42,0 0-15,0 0-26,0 0-3,0 0 8,0-25-27,0 25 9,25 0-1,-25 0 22,0 0-15,25 0 4,-25 25-4,0-25-57,25 0 35,-25 24-38,25-24-22,-25 0 12,0 25-43,25-25 15,-25 25 5,24-25-23,-24 25 34,25-25-16,-25 25 143,0-25-10,0 25-134,0-1-5,0-24-78,0 25-63,0-25 19,0 25-16,0-25-56,0 0 206,0 25 24,0-25 36,0 0 12,0 0-75,0 0 223,0 0-121,0 0 12,0 0 0,0-25-24,0 25 166,0-25-48,0 0-3,0 25 16,25-24-21,-25 24 66,0-25 150,0 0-226,0 25 17,0-25 14,25 25-159,-25-25 120,0 25 5,0 0-51,25 0 4,-25-25-34,0 25-24,0 0-4,0 0-2,0 0 16,0 0-27,0 0 31,0 0-18,24 25 15,-24-25 16,0 0-21,25 0 25,-25 25-44,0-25 20,0 25-20,0-25-34,25 0-2,-25 25-27,0-25 86,0 25-19,0-25-118,0 24 10,0-24-110,25 25-112,-25-25 113,0 0 105,0 25 38,0-25 171,0 0 5,0 0-253,0 0-8,0 0-18,25 0 180,-25 0 158,0-25 21,0 25 20,25-25-229,-25 25 146,24-24 43,-24-1 44,0 25 136,25-25 38,-25 0-116,0 0 135,0 25-144,24-25-170,-24 25 70,25-24-189,-25 24 95,0-25-11,0 25-10,0 0-10,0 0-15,0 0 4,0 0-3,0 0-1,25 0 29,-25 0-39,0 0 14,0 25 17,0-25-17,24 0 4,-24 24 6,0-24-3,0 25 179,0 0-176,25-25-65,-25 25-30,0 0-196,0 0 116,0-1 141,0-24-277,0 25-122,25 0 82,-25 0-367,0-25 93</inkml:trace>
</inkml:ink>
</file>

<file path=ppt/ink/ink1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12.50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-4 432 2890,'0'0'-80,"0"26"34,0-26 209,0 0-7,0 0 100,0 0-1,0 0-175,0 0 40,0 0-17,0-26-18,0 26 17,0 0-74,25-25 27,-25 25 7,25-25-55,0 25 24,-25-26-25,25 1 12,0 25-29,0-26 25,0 1 28,0 0-38,-25-1 48,25 1 15,0 0-18,-25-1 18,25 0-13,-25 1-1,25 0-28,-25 25 0,0-26-35,0 26 2,0-25 16,0 25-26,0 0 50,0-26-50,0 26-14,0 0 17,0 0-3,0 0 4,-25 0 22,25 0 2,0 26-35,-25-26 8,25 0-5,0 25-3,0-25-17,0 0 14,0 26 21,-25-26-50,25 25 29,0-25-17,0 25-18,0 1 49,0-26-31,25 26-10,-25-1-24,25-25-17,-25 25 32,0 1 26,25-26-45,-25 25 29,25-25 95,-25 25-28,25-25-69,-25 0-13,25 26-64,-25-26 11,25 0 132,-25 0 6,25 0-3,-25-26 113,25 26 44,-25 0-107,25-25-24,-25 0-72,0 25-25,0-26 146,0 26 27,25-25-3,-25 0 12,0 25-31,0-26-19,0 26 24,0-26-9,0 26-10,0 0 17,0-25-57,0 25-39,0 0 7,0 0-28,0 0 24,0 0-6,0 0-23,0 0 44,0 0-28,0 0-5,25 0 26,-25 25-29,0-25 25,25 0 11,-25 0-7,25 26-22,-25-26 4,25 0 4,-25 26-1,24-26 26,-24 25-37,25-25 30,-25 25-23,25 1 16,-25-26 6,25 25-17,-25-25 17,25 25-10,-25 1-4,0-26 18,25 25 0,-25-25-18,0 0 14,0 26-21,0-26-33,0 25 11,0-25 0,0 0-14,0 0-31,-25 25-29,25-25-44,-25 0-54,0 0 7,0 0-118,-24 0-183,24 0 23,-25-25-324</inkml:trace>
</inkml:ink>
</file>

<file path=ppt/ink/ink1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13.47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0 495 3982,'0'0'-87,"25"0"19,-25 0 38,0 0 16,0 0 95,0 0 17,0 0-65,0 0 32,0 0-3,0 0-31,0 0 51,0 0-82,0 0 4,0 0 6,0 0-45,0 0 32,0 24-4,0-24 0,0 0 123,0 0-95,0 25-11,0-25-37,0 25-86,0-25 113,0 24-7,0 1 45,0-25-10,25 25-14,-25 0-4,24-25-24,1 24-31,-25-24-20,25 0-7,0 0-20,-25 25 4,25-25 44,0 0 0,-1 0 21,1-25 138,-25 25-158,25 0 23,0-24-10,-25 24-106,25-25 143,-25 25 10,25-25 111,-25 0-75,0 25 49,0-24 24,0 24-85,0-25 87,0 0 15,0 25-30,0 0 4,0-24 23,0 24-56,0 0 3,0-25-21,0 25-52,0 0 1,0 0-41,0 0 11,0 0-10,0 0-34,0 0 37,0 0-25,0 0 36,0 0-14,0 0 25,0 25 7,0-25-21,0 0 28,0 24-21,24 1 14,-24-25-18,0 25 4,25-1-58,-25 1 4,0-25 1,0 25-36,25 0 11,-25-1-6,0 1 159,0-25-192,0 25 22,0 0 23,0 0-258,0-25 196,0 24-7,0-24-39,0 0 138,0 25 36,0-25 85,0 0 11,0 0-21,0 0-110,25-25-58,-25 25-4,0-24 20,0 24 112,25-25 62,-25 0-10,0 0 109,25 0-66,-25 1-1,0-1 9,24 0-98,-24 25 122,25-25-63,-25 1 51,0-1-26,25 25-27,-25-25 22,0 25-24,0 0-25,0-24-18,25 24-35,-25 0-19,0 0 8,0 0-15,0 0 1,0 0 0,0 0 35,0 0-10,0 0 3,0 0-29,25 24 8,-25-24-7,0 0 25,25 25 31,-25-25-46,24 25 29,-24-25-29,0 24-3,25-24 7,-25 25-29,25 0-45,-25-25-17,0 25-10,0-25 0,25 24 9,-25-24 3,0 25-15,0-25-17,0 25 149,0-25-130,0 0 40,0 25 20,0-25-74,0 0 156,0 0-4,0 0 37,0 0-37,0-25 1,0 25 166,0 0-146,25-25 13,-25 25 24,0-25-156,0 25 133,0-24 39,0 24-31,25-25 11,-25 25 18,0-25-3,24 25 5,-24-25-4,0 25-24,25-24-46,-25 24-15,0 0 0,25-25-24,-25 25 17,25 0 4,-25 0 137,0 0-130,0 0-36,25 0 25,-25 0-159,0 0 138,25 0 36,-25 0-44,0 25-14,0-25 29,0 0-4,24 24 7,-24-24 192,0 25-192,0-25-14,0 25-32,25-25-201,-25 25 145,0-25-27,0 24-19,0 1-33,0-25-33,25 0-21,-25 25-124,0-25 87,25 0-31,-25 25-256,0-25-2</inkml:trace>
  <inkml:trace contextRef="#ctx0" brushRef="#br0" timeOffset="968">1638 470 3555,'0'0'36,"0"0"-56,0-25 14,0 25 29,0 0-27,0-25 97,0 25-17,0 0-19,0-24-30,-25 24-11,25 0 18,-25 0 10,25-25 17,-25 25 0,0 0-23,1 0-32,24-25 22,-25 25-69,25 0 30,-25 0 1,25 0-14,-25 0 14,25 25 7,0-25-4,0 0 17,-25 0 189,25 25-212,0-25 30,0 24-14,0-24-140,0 25 202,0 0 32,0-25-3,0 25-10,0-25-10,25 24-39,-25-24 18,25 25 1,0 0-26,-25-25 19,25 24-51,-1-24 12,-24 25 2,25-25-10,-25 25 22,25-25-33,0 0 25,-25 25-17,25-25 7,-25 24 17,25-24-28,-25 0 3,0 0 8,24 25-22,-24-25 25,0 0-7,0 25-7,0-25 7,0 0-22,0 0 29,0 25-10,0-25 3,0 0 7,0 0-43,0 0 1,0 25-12,-24-25 40,-1 0 156,25 0-195,-25 0 1,0 0-65,-25 0-148,26 0 212,-1 0-9,0 0-41,0-25-59,0 25-129,0-25-110,1 25-117,-1-25-342</inkml:trace>
  <inkml:trace contextRef="#ctx0" brushRef="#br0" timeOffset="1404">1812 222 3555,'0'0'-26,"0"0"59,0 0 53,24-24 24,-24 24 98,0 0-37,0 0 2,0-25 16,0 25-51,0 0 5,0 0-42,0 0-3,0 0-17,0 0-22,0 0 4,0 0-41,0 0-7,0 0-19,0 0-37,0 0-7,0 0 11,0 0 11,0 0 8,0 0 32,0 0 1,0 0-15,0 25 0,25-25 0,-25 24-15,0 1 8,0 0 15,0-25-8,0 24-4,25 26 4,-25-25 11,0 0-11,0-1 7,0 1-7,0 0-7,0 0-30,0 24-39,0-24-43,0-1 10,0 1-20,0 0 19,0 0 6,0-1-50,0 1-20,0 0-29,0 0-157,0-25 37,0 25-205,25-25-84,-25 24 24</inkml:trace>
  <inkml:trace contextRef="#ctx0" brushRef="#br0" timeOffset="1732">1787 643 2107,'0'0'-12,"0"0"125,0 0 36,0 0-143,0 0 29,0 0-121,0-25 86,0 25 11,25 0 131,-25 0 6,24 0-117,1 0 49,0 0-37,-25 0-104,50 0 3,-25-25 181,-1 25-212,1 0 168,25 0 5,-25 0-205,0 0 208,24 0-152,-24-24 77,25 24 230,-25 0-137,-1 0 103,1 0-41,-25-25-64,25 25 114,-25 0-13,25 0 156,-25 0-219,0 0-60,0-25 28,0 25-218,0 0 184,0 0-36,0 0-32,0 0 11,0-24-18,-25 24 0,25 0-3,0 0-15,0 0-11,-25 0 15,25 0 14,0 0-18,-25 0 14,25 0 15,-24 0-22,24 24 47,0-24-15,-25 0-56,25 0 3,0 25-46,0-25-21,-25 0 39,25 25-31,0-25 36,0 24-11,0-24-30,0 0 18,0 25-47,0-25 170,0 25-145,0-25 96,0 0 51,0 0-136,0 0 67,25 25 32,-25-25-123,0 0 21,25 0 92,-25 0 0,0-25 22,0 25 95,24 0-1,-24 0-89,0-25-17,25 25-91,-25-25 58,0 25-31,25 0 167,-25-24 2,0 24-10,0 0 14,0 0-32,0-25-8,0 25-44,0 0-7,0 0-31,0 0-15,0 0 4,0 0-35,0 0 35,0 0 153,0 0-139,0 0 25,0 0-29,25 25-156,-25-25 167,0 0 4,0 24-11,25-24 7,-25 0-21,25 25-25,-25-25-12,0 0-52,24 25 21,-24-25 10,25 0 8,-25 0-9,25 0-43,0 0 33,-25 0-134,25 0 51,0-25-73,-1 0-79,1 25-85,0-24 50,0-1-69,-25 0 16,25 1 262,0-1 81,-1 0 124,1 0 122,0 1 58,-25-1-62,25-25 161,-25 25 82,0 1 100,0-1-101,0 0-49,0 1-98,0-1-152,0 0 62,0 1-7,-25 24-29,25-25 24,-25 0 4,0 25-1,25-25-20,-24 25-66,24-25-22,-25 25-59,25-24-16,0 24 20,0 0-27,-25 0-19,25 0 30,0 0-18,0 0 3,0 0 23,0 0-31,0 24 20,0-24 3,0 25 0,0-25-3,0 25 11,0 0-4,0 0 15,-25-25-4,25 24-15,0 1-7,0 24-26,0-24 0,0 0-12,0-1 23,0 1-43,0 0-4,0 0-15,0 0-13,0-1 15,0 1-28,0-25 8,0 25-13,0 0 1,0-25 42,0 0-27,0 24 42,25-24 30,-25 0 11,0 0 33,0 0-16,0 0 10,0 0-24,0 0 10,25 0-20,-25 0 14,0-24 16,0 24 38,0 0 47,0 0-17,25-25 8,-25 25-24,24 0-16,-24 0-5,0 0 15,25-25-17,-25 25 13,0 0 4,25 0-7,-25 0 1,0 0-26,0 0-2,25 0-15,-25 0 0,0 0 21,25 0-14,-25 25-10,0-25 3,25 0-25,-25 0 11,0 25 21,24-25-35,-24 0 13,0 24 22,25-24 0,-25 25 11,0-25 0,25 25-22,-25-25-28,0 24 29,0-24-29,0 25-10,0-25 24,0 25-13,0-25 17,0 25 7,0-25-14,0 0-7,0 24 17,-25-24 8,25 0 20,0 0 18,-25 0-17,25 0-32,-24 0-11,-1 0 8,25 0-29,-25 0 36,0 0-56,0-24-44,25 24-39,-25 0-19,1-25-104,24 25-215,-25-25-115,25 25-169</inkml:trace>
  <inkml:trace contextRef="#ctx0" brushRef="#br0" timeOffset="2886">3103 569 2049,'24'0'61,"-24"-25"91,24 25 241,-24 0 70,25-25-145,-25 25-13,0-24-256,25-1-18,-25 25 110,25-25-49,-25 0 20,25 1-29,-25-1-17,25 0-6,-25 25 35,0-25-10,0 0-15,0 1-9,0-1-47,0 0 8,0 1 14,0-1-11,0 0 26,-25 1 21,25 24-32,0-25 19,-25 25-23,25-25-62,-25 25 19,25 0-18,0-25-19,-25 25 15,25 0 7,0 0-15,0 0 16,0 0 17,-25 0-18,25 0 30,-24 25-16,24-25 23,0 25-15,-24-25-18,24 25 25,0-25-43,0 24 36,-25 1 11,25 0-15,0-1 8,0 1 3,0 0-14,0-1 0,0 1 21,0 0-25,0 0 11,0 0 18,0-1-28,0 1 13,0 0 15,25 0-21,-25-25 17,0 24-7,24 1-14,-24-25-15,24 25-7,-24-25 4,25 0-7,0 24 21,-25-24-25,25 0 15,0 0 0,-25 25-4,25-25 10,-1 0-10,1 0-10,0-25 0,0 25 0,0 0 14,0 0 17,-1 0-6,1-24 10,-25 24-21,25-25 0,0 25 0,-25-25 7,0 25 7,0-24 3,25 24 39,-25-25 21,0 25 8,0-25 31,0 25-49,0-25-10,0 25-22,0 0-32,0 0 36,0 0-40,0 0 33,0-24-21,0 24-8,-25 0 46,25 0-28,0 0 0,-25 24 15,25-24-26,0 0 11,-25 0 0,25 0 11,-25 25-22,25-25-14,0 0 21,-24 25-38,24-25 42,0 25 3,0-25-14,0 24 51,0-24-33,0 25 18,0-25-4,0 25-95,0-25-25,0 24-68,0-24-54,24 25-49,-24-25-59,25 0-222,-25 25-132</inkml:trace>
</inkml:ink>
</file>

<file path=ppt/ink/ink1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28.99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0 320 888,'0'0'29,"0"0"21,0 0 166,0 0 36,0 0-163,0 0 189,0 0-323,0 0 6,0 0 326,0 0-348,0 0 197,0 0-32,0 0-169,0 0 167,0 0 116,0 0-83,0 0 79,0 0 73,0 0-227,24 0 166,-24 0-133,0 0-135,0 0 230,0 0-221,25-25 40,-25 25 45,25 0-146,-25 0 133,25 0-16,-25-26 115,25 26-132,-25-25 157,25 25-147,0 0-117,-25-26 131,24 26-176,-24-25 162,25 25-29,-25-26 6,25 26 27,-25-26-16,25 1 62,-25 25 5,0-26 14,0 26 30,0 0-30,0-26-47,0 26-21,0 0-27,0 0-14,0-25 13,0 25 1,0 0 17,0 0-21,0 0 18,0 0-15,-25 0-13,25 0 38,-25 0-7,25 25 3,-25-25 28,25 0-31,-24 26-11,-1-26 22,25 0-39,-25 26-13,25-26 20,-25 25 4,25-25-4,-25 26 28,25-26-7,0 26-42,0-1 32,-25-25-11,25 26 1,0-26 30,0 25-17,0-25 3,0 26 11,0-26-31,0 25-11,25-25 1,-25 0-27,25 26 10,0-26-40,-25 0 4,25 0-13,0 0-16,-1 0 14,26 0 4,-25 0 88,0-26-105,25 26-76,-26 0-48,1-25-64,25 25 149,-25-26 93,0 26 48,0-25 15,-1-1 24,-24 26 54,25-25 226,-25-1 0,25 26-67,-25-26-5,0 26-181,0-25 13,0 25 30,0-26-9,0 26 11,0-26-5,0 26 6,0 0 5,0-25-9,0 25-39,-25 0 22,25-26-43,0 26-28,0 0 11,0 0-32,0 0 21,0-26-28,0 26 21,0 0-17,0 0-1,0 0 15,0 0-29,0 0 28,0 0-6,0 26-26,0-26 33,0 0-1,0 0-13,0 26 20,0-26-38,0 25-4,0-25-25,25 26-30,-25 0 21,0-26-1,0 25-5,0 1-21,25-26-25,-25 26-24,0-1 101,0-25-107,0 26 8,0-26-105,25 25-72,-25-25 145,0 26-2,0-26 220,0 0-64,0 0 18,0 0 24,0 0 20,0 25 186,0-25-94,0 0 167,0 0-223,0-25-50,25 25 119,-25 0-166,0 0 129,0-26-49,0 26-23,0 0 14,0-25 31,25 25-4,-25-26 1,0 26-20,0-25-48,0 25 6,24 0-16,-24-26 17,0 26-1,0 0-2,25-26 10,-25 26-21,0 0 3,0-25 15,0 25-11,25 0 0,-25 0-7,0 0-32,0 0 4,0 0-10,0 0-4,0 0 17,0 0 4,0 0 1,0 0 23,0 0 7,0 0-3,0 25-3,25-25-11,-25 0-24,0 26 13,0-26 25,0 26-18,25-26 4,-25 25-17,0-25 3,24 26 21,-24-26-10,25 0 17,-25 25-1,24-25-23,-24 26 13,0-26 4,25 0-45,0 0 21,-25 0-4,25 0-27,0 0 41,-25 0-20,25 0 13,0 0 8,-1-26-12,1 26 5,0-25-15,0 25 25,-25-26 178,25 26-158,0-25 20,-25-1-23,25 0-155,-25 26 172,0-25-3,0 25 3,0-26-7,0 26-20,0-26-25,0 26 28,-25 0-11,25-25 1,-25 25 13,0 0-3,0 0-14,0 0 25,0 0-22,1 0-13,-1 0 10,25 25-14,-25-25 45,25 0-27,-25 26-14,25-26 30,0 0-47,0 26 55,0-26-8,0 25-61,0-25-3,0 26-51,0-26-10,0 26 146,25-26-107,0 25-10,-25-25 17,25 26-147,-1-26 232,1 0-58,-25 0 78,25 25-39,0-25-55,0 0 32,0 0-87,-25 0 87,25-25-29,-1 25 17,-24 0 67,25-26-25,-25 26 2,0 0 85,25-25-26,-25 25 46,0-26 8,0 26-9,0-26 15,0 26 15,0 0-58,0-25-17,0 25-12,0 0-56,0 0 38,0 0-38,0 0-18,0-26 1,25 26-7,-25 0 13,0 0 11,0 0-27,0 0 9,0 0 8,25 0-31,-25 26 20,25-26-47,-25 0-3,25 0-21,-25 0-15,24 25 24,-24-25-13,25 0 18,-25 0-7,0 26-12,0-26-3,25 0-88,-25 26 93,0-26 29,0 0-6,0 0 5,0 25-61,0-25 3,0 0 31,0 0 94,0 0 91,0 0-91,0 0 0,0 0 109,0 0-191,0 0 94,0 0 12,0 0-70,0-25 187,0 25 16,0-26 112,0 26-107,25 0-53,-25-26-23,25 26-122,-25-25 114,25 25 120,-25 0 3,25-26-146,-25 26-42,24 0-144,1-26 12,-25 26 129,25 0 104,-25 0-101,25 0-43,-25 0 170,0 0-238,25 0 105,-25 26 26,25-26-179,-25 0 140,0 0-8,25 26-6,-25-26 7,0 0 40,25 25-14,-25-25 7,0 0-33,0 26-66,0-26-33,0 26-34,0-26-15,0 0-176,0 25-58,0-25-87,0 0-73</inkml:trace>
</inkml:ink>
</file>

<file path=ppt/ink/ink1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40.02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0 718 3634,'0'0'0,"0"0"56,0 0-56,0 0 23,0 0 4,24 0-37,-24 0 60,0 0-7,0 0-23,0 0-20,0 0 14,0 0-48,0 0 75,0 0-156,0 0-165,0-25-225,0 25-218,25 0-65</inkml:trace>
  <inkml:trace contextRef="#ctx0" brushRef="#br0" timeOffset="10280">9747 0 2853,'0'0'-62,"0"0"-8,24 0-1,-24 0 68,0 0-30,0 0 66,0 0-140,0 0-180,0 0-26,0 0-217</inkml:trace>
</inkml:ink>
</file>

<file path=ppt/ink/ink1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35.59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397 421 1537,'-25'0'16,"25"0"38,0-25 159,0 25 12,0 0-61,0 0-13,0 0-139,0 0 95,0-24 158,-25 24 6,25 0-114,0 0 35,0-25-107,0 25-104,0 0 204,0 0-159,0 0-65,0-25 108,-25 25-86,25 0 241,0 0-152,0-25-65,0 25 6,-25 0-62,25 0 35,0 0 38,-25-25-47,25 25-139,-25 0 149,25 0 20,-24 25 26,-1-25-66,25 0 46,-25 25-13,0-25-7,0 25 17,0-25-6,25 25-27,-25-1 9,0 1 174,25-25-167,-24 26 44,24-2-60,-25-24-121,25 25 128,0 0-11,0-25 232,0 25-219,0-25 8,0 0-7,0 25-212,25-25 186,-25 0 9,24 0-16,-24 25 23,25-25 103,0 0-135,-25 0 144,25 0-138,0-25-99,0 25 171,0 0-148,-25-25 138,25 25 125,-25 0-36,24-25-7,-24 25 16,25-25-213,-25 25 32,0 0 172,0-25-136,0 25 288,0 0-188,0-24-120,0 24 94,0 0-168,0 0 168,0 0-9,0 0 20,0 0-17,0 0-34,0 0-4,0 0-13,0 0 0,0 0 198,0 0-225,0 0 20,0 0 1,0 0-155,0 0 175,0 0 17,0 0-18,0 0-3,25 24 4,-25-24-7,0 0-20,0 25-4,0-25 24,25 0-33,-25 25 6,0-25-29,25 25 223,-25-25-245,0 25-6,25-25-22,-25 0-117,25 25 45,-25-25 23,0 0 38,25 25-124,-25-25 203,24 0-6,-24 0 15,0 0 93,25 0 19,-25-25-85,25 25-14,-25-25-71,25 25-11,-25-25 120,0 0-21,25 0 87,-25 25-34,0-25 109,0 1-69,25-2 101,-25 1 69,0 1-204,0 24 338,0-25-290,0 0 32,0 25-40,0-25-198,-25 25 108,25-25-27,0 25 127,0-25 15,0 25-7,-25-25-47,25 25 32,0 0-72,0 0 27,0-25 15,0 25-49,0 0-4,0 0-55,0 0 27,0 0-3,0 0 4,0 0 59,0 0-53,0 0 4,0 25-3,0-25-25,0 0 49,0 25-10,0 0 16,0-25-27,0 25 11,0 0-32,0 0 4,0 0 3,0-25-34,0 24 7,0 1 161,0 1-195,25-2-48,-25 1 0,25 0-176,-25-25 185,25 25 11,-25-25 84,25 25-178,-1-25-16,-24 0 120,25 0-154,0 0 170,-25 0-1,25 0-143,-25 0 86,25-25 103,0 25-116,-25-25 62,25 0 4,-25 0-73,24 1 167,-24-2 122,25 1-108,-25 1 43,0-1 147,0 0-115,0 0 230,0 0-74,0 0 30,0 0-13,0 0-80,0 25 51,-25-25-142,25 25 13,0-25 11,-24 25 8,24-25-29,0 25 21,-25 0-6,25 0-9,0-25-18,0 25 12,0 0-32,-25 0-35,25 0 143,0 0-153,0 0-29,0 0 28,0 0-181,0 0 138,0 0 4,0 0-35,0 0 198,0 0-156,0 0 22,0 0-14,0 0-136,0 0 150,0 0-36,0 25 36,0-25-26,0 25-13,0 0 39,0-25 3,0 25-14,0 0 21,0 0-17,0 0-29,0 0-7,0 0-46,0 0-37,0 0 41,25-1-27,-25 1-26,0 1 32,0-2 68,0-24-194,0 25-98,25 0-94,-25-25-65,0 25-23,24-25-11</inkml:trace>
  <inkml:trace contextRef="#ctx0" brushRef="#br0" timeOffset="1170">1168 48 3568,'0'0'0,"0"0"-4,0 0 61,0 0 12,0-26-2,0 26 53,0 0-25,0 0-6,0 0 13,0 0-61,0 0-27,0 0-18,0 0-20,0 0 7,0 0-14,0 0 17,0 0 25,0 0-1,0 0 0,0 26 14,0-26-41,0 25 7,0-1 17,0 1-18,0 0 22,0-25-11,0 25 162,0 25-250,0-25 0,0 0-20,0 0-183,0 0 407,0 0-260,25 0 30,-25-1-137,0 1-314,24-25 316,-24 26-197,0-26 234,0 24-91,0-24-205</inkml:trace>
  <inkml:trace contextRef="#ctx0" brushRef="#br0" timeOffset="1420">1317 48 3028,'0'0'151,"0"0"54,0 0-83,-25-26 66,25 26 41,0 0-175,0 0 111,0 0-88,0 0-178,0 0 101,0 0-17,0 0-3,0 0-18,0 0 231,0 0-224,0 0 11,0 0 30,0 0-250,0 26 246,0-26 5,0 0-52,25 25 31,-25-1-57,0-24 202,0 25-172,25 0 26,-25 0 1,25 0-221,-25-25 178,0 25-72,0 0 112,0 0-68,24 0-164,-24-25 31,0 25-151,0 0 72,0-25 119,0 0 17,0 25 58,0-25 36,0 0 153,0 0-61,24 0 99,-24 0-111,0 0-6,0-25 103,0 25-219,0 0 108,0-25-76,25 25-15,-25-25 149,0 25 50,0-25 30,0 25 20,25-25 163,-25 25-79,0 0-13,0-25-17,0 25-279,0 0 139,0 0-30,0 0-54,0 0 9,0 0-110,0 0-7,0 25 150,0-25 60,0 0 14,0 0-16,0 25-211,0-25 149,0 25-32,0-25 46,0 25 60,0 0-203,25-25 70,-25 25 17,0-1-78,25-24 222,-25 25-186,25-25 82,-25 26-2,25-26-1,-25 0 11,24 0-35,-24 24 10,25-24-142,0 0 132,-25-24 64,25 24-48,0 0-3,0-26 86,-25 26-265,25-25 238,0 1-72,-25-1-102,24 25 135,-24-25-37,25 0 261,-25 0 10,0 25-144,0-25-43,0 25-194,0-25-27,0 25 148,-25 0-24,25 0 17,-24 0 3,24 0 7,0 0 1,-25 0-18,25 25 13,0-25-22,-25 0 5,25 25 5,0-25 16,-25 25-20,25-25 10,0 25 17,0 0-38,0-25 25,0 25-4,0-25-4,0 24 1,25 1 3,-25-25 10,25 26-17,-25-26 11,25 24-45,-25-24-49,24 25-68,-24-25-45,25 0-96,-25 0 10,25 0 15,-25 0-137</inkml:trace>
  <inkml:trace contextRef="#ctx0" brushRef="#br0" timeOffset="2137">1068 147 1979,'-25'0'20,"25"0"86,0 0 11,0 0-26,0 0-2,0-25-189,25 25 85,-25 0-50,25-25-35,-25 25 206,25-24-191,0 24 88,0-25-12,0 25-183,-1-26 15,1 26-74,25-24-66,-25 24-54</inkml:trace>
</inkml:ink>
</file>

<file path=ppt/ink/ink1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38.07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126 273 3451,'0'0'13,"0"0"-10,0 0 3,0 0 10,0 0-9,-25-25 112,25 25-119,0 0-3,-25 25 113,25-25-246,-25 25 113,25-25 14,-25 0-131,25 25 147,0-1-4,-24-24 93,24 25-86,0 0 6,0 0 1,0 0-123,0-25 109,0 25 130,0-1 4,24 1-137,1-25 99,0 25-163,-25-25-17,25 25 46,24-25-142,-24 0 101,0 25 14,-1-25 88,1 0-64,-1 0 15,1 0-9,0 0 38,0 0-9,-25 0-55,25 0 14,-25 0 8,0-25 151,24 25-31,-24 0 7,0 0-20,0 0-39,0 0-9,0 0 7,0 0-30,0 0 13,0 0-20,0 0 4,0 0 23,0 0-33,0 25 19,0-25-13,0 0 146,0 0-136,25 0 152,-25 0-125,25 0-13,-25 25 3,25-25-142,-25 0 159,25 0-156,-1 0 145,-24 0 11,25 0-10,-25 0 16,25 0 8,-25 0 10,25 0-10,-25 0 0,0 0-13,25-25-18,-25 25-9,0 0 9,0-25 4,0 25 4,0-25 0,0 0 3,0 25-10,0-25-10,-25 1-1,25 24-10,-25-25 14,25 25-28,-25-25 35,0 25-28,25-25-3,-24 25 45,-1 0-67,25 0 22,-25 0-1,25 0-45,-25 0-2,25 0-65,-25 0-39,25 0-39,-24 0 35,24 0-230,0 25-98,0-25-34,0 0-164</inkml:trace>
  <inkml:trace contextRef="#ctx0" brushRef="#br0" timeOffset="577">794 571 2498,'0'0'6,"0"0"3,0 0 43,0 0 173,0 0-108,25 0 92,-25 0 17,0 0-261,0 0 235,25-25-219,-25 25 69,0 0-18,25-25 5,-25 25-8,25 0-132,-1-25 110,1 1-120,-25 24 123,25-25 39,0 25 27,-25-25-27,25 25 30,-25-25-2,0 25 3,0-25 70,0 25-38,0-25-44,0 25-20,0 0-76,0-24 38,0 24 1,0 0-11,0 0-10,-25 0-14,0 0 20,25 0 4,-25 0 31,0 0-34,25 0 10,-24 24-18,-1-24-3,25 0 38,-25 25-41,25-25 3,-25 0-6,25 25 9,0-25 18,0 0 7,0 25 14,0-25-49,0 0 14,0 25 21,0-25-25,25 0-6,-25 25-24,25-25 0,0 0 3,-1 0 181,1 0-190,0 0-7,0 0 7,24 0-170,-24 0 367,0 0-176,25-25-41,-26 25 186,1-25-239,0 0 11,0 0 196,0 0-209,-1 1-40,1-1 287,0 0-118,0 0-17,-25 0 158,0 0-114,0 1 20,0-1 106,0 25-54,0-25 8,0 25-9,0 0-35,0-24 36,0 24 1,-25 0-13,25-25 7,-25 25 84,25 0-75,-25 0 24,25 0 13,-24-25-121,24 25 46,-25 0-49,25 0-11,0 0-16,0 0-15,0 0-4,0 0-8,0 0 1,0 0 7,0 0 4,0 0-8,0 0 27,0 25 8,0-25 3,0 25-15,0-25-7,0 24 19,0 1-4,0 0 3,0-1-3,0 1-31,0 0-22,0 25-3,25-25-1,-25 24-21,0-24 18,0 25-28,0-25-26,0 24 5,0-24-36,0 25-12,0-25 30,24-1-7,-24 26-12,0-26 13,0 1-30,25 0 72,-25 0-39,0-25-176,0 25 24,0 0-81,0-25-77,25 0 159,-25 24-155,0-24-122</inkml:trace>
  <inkml:trace contextRef="#ctx0" brushRef="#br0" timeOffset="1216">1489 174 3398,'0'0'-26,"0"-25"68,0 25 57,0-25 54,0 25 77,0 0-68,0-24 41,0 24-39,0 0-34,0-25 48,-25 25-74,25 0 24,0-25 42,0 25-52,0 0 2,0-25-22,0 25-64,-25 0 35,25 0-4,0 0-30,0-25 186,0 25-194,0 0-27,0 0 27,0 0-183,0 0 141,0 0 7,0 0-19,0 0-12,0 0 12,0 0-11,0 0 15,0 0 0,0 0 0,0 25 31,0-25-27,0 0 3,0 25 20,0-25-23,25 25 19,-25 0 8,0-1 14,0 1-33,0 0 26,25-1-19,-25 1-18,0 0 18,0 0-34,0 0-8,25 0-14,-25-1 11,0 1-26,0 0 19,25 0-40,-25 0-43,0 0-10,0-1-27,24 1 23,-24 0 9,0 0-12,25-25-18,-25 25 132,0 0-186,0-25-189,0 24 83,0-24-309,0 25 113,0-25 96</inkml:trace>
  <inkml:trace contextRef="#ctx0" brushRef="#br0" timeOffset="1669">1365 447 1750,'0'0'14,"0"0"93,0 0 47,0-25-18,0 25 31,0 0-188,0-25-20,0 25 62,25 0-3,-25-25 116,25 25 92,-1 0 91,-24-25-25,25 25 59,0-24-229,0 24-118,0 0-1,-25-25-77,24 25 134,1-25 0,0 25-27,0 0 25,-25-25-21,25 25-31,-25 0 38,24 0-30,-24 0-24,25 0 226,-25 0-226,0 0 3,25 0 17,-25 0-210,25 0 218,-25 0-11,0 0 37,0 25 4,25-25-17,-25 25 10,0-25-27,24 0-11,-24 25 21,25-1-10,-25-24 7,0 25-4,0 0-20,0-25 10,25 25-25,-25 0-9,0-25 161,0 25-249,0-25 46,0 24-72,0-24-376,0 25 248,0-25-155,0 0-322</inkml:trace>
  <inkml:trace contextRef="#ctx0" brushRef="#br0" timeOffset="2184">2257 149 2474,'0'-25'73,"0"25"200,0 0-71,0 0 59,0 0-28,0 0-187,0 0 72,0 0-21,0 0-40,0 0 24,0 0 17,-25 0-47,25 0 13,0 0-46,0 0-1,0 0-3,-24 0-21,24 0 31,0 0-41,-24 0 10,24 25 20,-25-25-30,25 0 31,0 25 0,-25-25-21,25 24 14,-25-24-18,25 0 22,0 25-15,0-25-3,0 25 4,-25-25-11,25 25 7,0-25 0,0 25 14,0-25 4,0 25-18,25-1 17,-25-24 0,25 25-13,-25-25 17,25 25-35,0-25 0,-25 25-30,24-25 24,0 0 30,1 25-7,0-25 18,0 0-14,-1 0-17,1 0-3,0 0 3,0 0-7,0 0 24,-1-25 182,1 25-199,-25 0 20,25-25 8,0 25-207,0-25 210,-1 25-14,-24-25-14,25 25 220,-25-24-185,25 24 44,-25-25-17,0 25-158,0 0 214,0-25-55,0 25-14,0 0-28,0-25-11,0 25 1,0 0 10,0 0-11,-25 0-3,25 0 11,-25 0-1,25 0 4,-24 0-10,-1 0 6,25 0-3,-25 0 7,25 0-7,-25 0-3,25 0-11,0 25 10,-25-25 1,25 0-18,0 25 38,0-25-31,0 0 0,0 25-21,0-25-24,0 0-3,0 24 6,0-24-16,25 25-39,-25-25 13,25 25-46,-25-25 47,25 25 107,0-25-101,-1 0 140,-24 0-56,25 25-171,0-25 82,0 0-116,0 0 78,-25 0 102,24 0-2,-24 0-61,25 0-13,-25-25-3,25 25 108,-25 0 86,25 0 9,-25-25 47,0 25-48,0 0 48,25-25 25,-25 25-6,0 0 22,0-25-57,0 25 1,0 0-23,0 0-81,0 0 24,0 0-68,0 0 4,0 0 20,0 0-21,0 0 21,0 0-20,0 0 3,0 0-3,25 0 0,-25 0-7,0 0 0,0 0-20,24 0-13,-24 25-23,0-25-6,25 0 7,-25 25 17,0-25-10,25 0-12,-25 25-30,0-25-93,25 25 19,-25-25-21,0 0 31,0 25 139,0-25 45,0 0-153,0 0 135,0 24-237,0-24-28,0 0 213,0 0 24,0 0 177,0 0-145,0 0 132,0 0-127,0 0-158,0-24 334,0 24-150,25 0 21,-25-25 33,0 25 8,0-25-9,0 0-108,24 25 158,-24-25-162,0 25 114,0-25 1,25 25 12,-25-24 17,0 24-90,0 0 84,0-25-24,0 25 135,25 0-5,-25 0-109,0 0 9,0 0-78,0 0-53,0 0 109,25 0-16,-25 0-254,0 0 36,0 0 3,0 0 52,0 0 112,0 0-10,25 0-16,-25 0 83,0 25-7,24-25 108,-24 0-118,0 24-11,0-24-32,0 25-131,25-25 7,-25 25-76,0-25-21,25 25 8,-25 0 58,0-25 30,0 0 65,25 25 33,-25-25-21,0 0-129,0 0-303</inkml:trace>
  <inkml:trace contextRef="#ctx0" brushRef="#br0" timeOffset="3135">3373 75 2840,'0'-25'146,"-25"25"204,25 0-54,0-25 48,-24 25-87,24 0-173,-25-25 87,25 25 39,-25 0-7,25 0 29,-25 0-17,25 0-65,-25 0-78,25 0-30,0 0-23,0 0-11,0 0 0,0 0-16,0 0-11,0 0-19,0 0 30,0 0-30,0 0 49,0 0-11,0 0 0,0 0 8,0 25-27,0-25 34,25 25-23,-25-25-7,0 25 7,0-25-52,25 25-31,-25-1-10,0 1-47,25-25-14,-25 25 38,0-1-76,0 1 40,0 0 2,25 0-59,-25 0 45,0 0 16,0-1-205,0-24-43,0 25 59,0 0-265,0 0 130</inkml:trace>
  <inkml:trace contextRef="#ctx0" brushRef="#br0" timeOffset="3416">3274 223 1460,'25'0'176,"-25"-25"-104,25 25 52,-25-24 26,24 24-27,-24 0 141,25-25-147,-25 25-4,25-25-49,0 25-42,-25 0 91,25-24-18,0 24-193,-1-25 73,-24 25-85,25 0-30,0-25 16,0 25-173,0 0-40,-25 0-180</inkml:trace>
  <inkml:trace contextRef="#ctx0" brushRef="#br0" timeOffset="4461">497 422 1025,'0'0'16,"0"0"46,0 0 162,0 0-135,0 0-5,0 0 96,0 0-268,0 0 266,0 0-111,0 0-118,0 0 244,0 0-245,0 0 229,0 0-23,0 0-145,0 0 43,0 0-126,0 0-6,0 0 101,0 0 6,0 0 5,0 0 12,0 0-1,0 0-11,0 25 76,0-25-84,0 0-82,-25 0 70,25 0 4,0 0 8,0 0-18,-25 25 3,25-25-82,0 0 52,0 0 27,0 24 0,-25-24 0,25 0 15,0 25-30,0-25 66,0 0-75,0 25-6,0-25 30,0 25-75,0-25 75,0 25 30,0 0-36,25-25 82,-25 24-73,25 1-101,-25-25 65,25 25-152,-1-1 18,-24-24-230</inkml:trace>
  <inkml:trace contextRef="#ctx0" brushRef="#br0" timeOffset="5366">3621 372 1559,'0'0'22,"0"0"159,0-25-144,0 25 170,0 0-110,0 0-144,0 0 151,0-24-146,0 24 206,0-25-72,0 25 76,25 0-78,-25-25-102,0 25 76,25-25-70,-25 0 142,0 25-2,0-25 59,0 25 57,25-24-67,-25-1-141,0 25-55,0-25-44,0 25 4,0-24 291,0 24-169,0 0-7,0-25-28,0 25-167,0 0 130,0 0-17,0 0 3,0 0 0,0 0 44,-25 0-30,25 0-4,0 0 171,-25 25-201,25-25 40,-25 0 122,25 24-295,0-24 150,-24 0 1,24 25 5,0-25-3,-25 25 37,25-25-13,0 24-129,0-24 126,0 25-17,0-25-7,0 25 0,0-25 17,0 0 148,0 0-135,25 25-17,-1-25 7,-24 0-145,25 25 122,0-25 33,0 0-17,-25 0 24,25 0 130,-1 25-124,1-25-9,0 0-31,-25 0-124,25 0 131,0 0-6,-25 0 19,24 24 141,-24-24-160,0 0 153,25 0-143,-25 0-128,0 0 295,0 0-298,0 0 327,0 0-174,0 0-148,0 0 148,0 0-192,0 25 349,0-25-183,-25 0 204,1 0-194,-1 25-190,0-25 145,0 0-185,0 25 256,1-25-152,-1 0-20,0 0-84,0 0-257,25 0 52,-25 0-127</inkml:trace>
  <inkml:trace contextRef="#ctx0" brushRef="#br0" timeOffset="5896">4389 248 2402,'0'0'169,"0"0"139,0 0-59,0 0 23,0 0-153,0 0-126,0 0 70,0 0-31,0 0 75,0 0-100,0 0 117,0 25-137,0-25-77,0 0 225,0 0-257,0 0 253,0 0-134,0 0-142,0 0 149,0 25-112,0-25 114,0 0 17,0 0 34,0 0-70,25 0-10,-25 0 7,0 0-58,0 0 74,25 0 144,-25 0-12,0 0-139,0 0 20,0-25-124,0 25-7,0-25 101,0 25 4,0-25 97,0 25 10,0-25-91,0 1 104,0 24-210,-25-25 35,25 0 145,-25 25-94,1-24 124,24 24-2,-25-25 11,25 25-54,-25 0-4,25-25-44,-25 25-31,25 0 23,0 0-19,0 0-11,0 0 20,0 0-13,0 0 10,0 0 31,0 0 186,25 0-186,0 25-48,0-25-3,-1 0-252,1 0 204,0 25 21,25-25 158,-26 0 24,26 0-225,0 24-2,-26-24-202,26 0-1,-25 0 234,24 0-110,-24 0 24,0 0 10,0 0-19,0 0 157,-25 0-19,25 0 44,-25 0 52,0 0 119,0-24 8,0 24 5,0 0 7,0 0-76,0-25-95,0 25-6,-25 0-13,25-25-57,-25 25 164,25 0 19,-25 0-26,0-25 7,25 25 2,-25 0-23,1 0-11,24 0 8,-25-25-31,25 25-10,-25 0 7,25 0-29,0 0-33,0 0-29,0 0-29,0 0 15,0 0 3,0 0 29,0 0 1,0 25 3,0-25-11,0 25 22,0-25 11,0 25-4,0 0 7,0-1-18,25 1-17,-25 0 2,0-1-2,0 1-5,25 25 26,-25-25-18,0 0 32,24 24-22,-24-24-17,25 25-1,-25-25-42,25 24 17,-25-24 76,25 25-121,0-25 21,-25 24-20,25-24-80,-1-1 129,-24 1 0,25 0 0,-25 0 4,0 0 27,0-25-20,0 25 27,0-25-10,0 0-37,-25 0-4,25 0-28,-24 0 15,-1 0-13,0 0 16,0 0 28,0-25 193,0 25-147,1-25 1,-26 0 7,50 0-187,-25 0 350,0 1-210,25-26-14,0 26 20,0-1-180,0-25 201,0 25-1,25 0-33,0 1 10,-25-26-10,25 25-20,0 0-26,-1 25 40,1-25-202,0 1-48,0-1-46,0 25-17,0-25 11,24 0-94,-24 25-77</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0:59.71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100 373 1317,'0'0'165,"0"0"1,0 0 31,0-25 3,0 25-129,0 0 55,0 0-149,0 0 41,0 0-36,0 0-12,0 0 118,0 0-41,0 0 34,0 0-33,0-25 31,0 25 163,0 0-39,0 0-89,-25 0 52,25 0-233,0 0 100,0 0 59,0 0-85,-25 0 66,25 0-83,0 25 7,0-25-3,-25 0 117,25 0-146,0 0 16,0 25 15,0-25-146,-25 25 150,25-25-13,0 0 10,0 25 25,0-25 56,0 25-87,0-25 25,0 0-3,0 25-62,0-25-2,0 0 41,0 25-6,0-25-114,0 0 41,0 0-114,25 25-6,-25-25 76,0 0 13,0 0 87,25 0-105,-25 0-5,0 0 31,25 0 35,-25 0 69,0 0 8,25 0-215,-25 0-177,0 0-28</inkml:trace>
  <inkml:trace contextRef="#ctx0" brushRef="#br0" timeOffset="361">373 298 1739,'0'0'145,"0"0"20,0 0 22,0-25 42,0 25 19,0 0 167,0 0-118,-25 0 100,25 0-358,0 0-183,0 0 92,0 0-127,0 0 176,0 0 99,0 0 27,0 0-153,0 0 126,0 0-14,0 0-116,0 0 31,0 0-106,0 0 158,0 25-148,0-25 224,0 25-131,0-25-141,0 25 154,25-25-58,-25 25 87,0 0-102,0-25-46,0 25-41,0 0-58,0-25-32,24 25 96,-24-25-82,0 25 74,0-25-10,0 0-6,0 0 104,0 25-42,25-25-138,-25 0-20,0 0-110,0 0 27</inkml:trace>
  <inkml:trace contextRef="#ctx0" brushRef="#br0" timeOffset="669">273 423 1090,'0'0'153,"0"0"10,0 0 30,0 0 1,0 0-175,0 0 7,0 0-122,0 0 142,0 0-102,0 0 70,25 0 14,-25-25-48,0 25 102,0 0-158,0 0 181,25 0-114,-25-25-70,0 25 102,0 0-32,25 0 26,-25 0 54,0-25-85,25 25-83,-25 0-19,24 0-167,-24-25-12,0 25-101</inkml:trace>
  <inkml:trace contextRef="#ctx0" brushRef="#br0" timeOffset="957">199 373 1571,'0'0'-145,"-25"0"28,25 0-1,0 0 149,0 0 15,0 0 119,0 0 29,0 0-155,0 0 174,0 0-162,0 25-22,0-25 11,0 0-14,0 25 27,0-25-10,0 0-11,0 25-110,0-25 67,0 25-79,0-25 96,25 25 78,-25-25-70,0 25 1,0-25-91,0 25 1,0-25-12,25 0 81,-25 24 91,0-24-1,25 0-70,-25 0 29,24 0-119,-24 25-147,25-25 34,-25 0 34,25 0-178,-25 0 46</inkml:trace>
  <inkml:trace contextRef="#ctx0" brushRef="#br0" timeOffset="1253">521 323 2025,'0'0'52,"0"0"-40,0 0 41,0 0 44,0 0 200,0 0-154,0 0-35,0 0-29,0-25-143,0 25 195,0 0-79,0 0-55,0 0-109,0 0-22,0 0 94,0 0 25,0 0-4,25 0 37,-25 0-42,0 0 21,0 25 9,0-25-6,0 0 15,0 0-21,0 0 12,25 25-15,-25-25 9,0 0 18,0 0-18,0 25 10,0-25-14,25 25-8,-25-25 18,0 25 13,0-25 196,0 25-246,0-25-21,0 25-24,0-25-89,0 25 93,0-25-26,0 25-40,0-25-146,0 25 114,0-25-205,0 0-76</inkml:trace>
  <inkml:trace contextRef="#ctx0" brushRef="#br0" timeOffset="2463">1066 523 455,'0'0'177,"0"0"-136,0 0 46,0 0 167,0 0-128,0 0 143,0 0-38,0 0-189,0 0-25,25 0-25,-25 25 45,0-25 2,0 0-120,0 0 167,0 0-72,0 0 26,0 0 121,0 0-249,25 0 126,-25 0-9,0 0-12,0 0 133,0 0-176,0 0 40,0 0-8,0 0-26,25 0 69,-25 0-43,0 0 12,0 0 150,0 0-96,0 0-58,24-25 150,-24 25-312,0 0 258,0 0-101,25-25-176,0 25 164,-25 0-166,0-25 180,25 25-5,-25-25-12,0 25 1,0 0-10,0-25 15,25 25 93,-25 0-34,0 0 37,0-25 15,0 25-47,0 0 3,0 0-49,0 0 133,0 0-57,0 0 63,-25-25-9,25 25-139,0 0 30,0 0-61,0 0 22,-25 0 13,25 0-33,0 0 23,0 0 4,-25 0-27,25 0-43,-25 0 72,25 0-9,0 25-57,-24-25 124,24 0-121,0 0 142,0 0-5,-25 25-159,0-25 136,25 0-170,0 25 110,-25-25 86,25 0 8,0 25-74,0-25-116,-25 0 99,25 25-23,0-25 33,0 0 61,0 25-26,0-25-113,0 0 55,0 25-60,0-25 2,0 24 62,0-24-7,25 0 99,-25 25-70,0-25-32,0 26 121,0-26-134,25 0 12,-25 0 33,25 24-117,-25-24 124,25 0-17,-25 0-12,0 0 25,24 0 0,-24 0 116,0 0-148,25 0 0,-25 0-95,25 0-27,-25 0 135,25 0-135,-25 0 48,0 0-91,25 0 4,-25-24 95,24 24 72,-24 0-88,0 0 2,25 0 72,-25 0-142,0 0 131,25-26-12,-25 26-182,0 0 47,0 0 34,0 0-32,0 0-144</inkml:trace>
  <inkml:trace contextRef="#ctx0" brushRef="#br0" timeOffset="3425">1562 149 1393,'0'0'-207,"0"0"6,0 0 171,0 0-6,0 0 49,0 0-18,0 0-159,0 0 1,0 0 157,0 0 27,0 0-31,0 0 209,0 0 5,0 0-160,0 0 193,0 0-355,0 0 0,0 0 304,0 0-166,0 0 151,0 0-14,0 0-129,0 0-14,0 0 0,0 0 11,0 0-47,0 0 10,0 0 18,0 0-17,0 0-120,0 0 139,0 0-25,0 0 0,0 0 154,0 0-134,0 0 5,0 0 9,0 0-148,0 0 134,0 0-140,0 0 3,0 0 279,0 0-128,0 0 125,0 0 12,0 0-126,0 0-30,0 0-95,0 0 114,0 0-8,0 0 19,0 0 108,0 0-110,0 0-9,0 0 12,0 0-3,0 0 8,0 0 7,0 0-118,0 0 43,0 0 101,0 0-105,0 0 191,0 0-75,0 0-105,0 0 100,0 0-17,0 0-9,0 0-14,0 0 2,0 0-59,0 0 63,0 0-9,0 0 6,0 0-9,0 0-3,0 0 21,0 0-9,0 0 1,0 0-1,0-25 92,0 25-98,0 0-11,0 0 99,0 0-92,0 0 119,0 0-55,0 0-13,0 0 4,0 0 8,0 0 191,0 0-303,-25 0-10,25 0-16,0 0-49,0 0 117,0 0 87,0 0-17,0 0-92,0 0 95,-24 0-201,24 0-6,0 0 210,0 0-118,0 0 19,-25 0 21,25 25-119,0-25 7,0 0 187,0 0-108,-25 25-7,25-25 32,0 0-22,0 24 95,0-24-66,0 25 60,0-25-53,-25 26-20,25-2-108,0-24 102,0 0-23,0 25 12,0-25 21,0 25-86,0-25 86,0 0-4,25 0 56,-25 0-36,0 25-121,0-25-23,0 0 15,25 0-96,-25 0 26,0 0 30,0 0 246,0 0-127,25 0-1,-25 0 4,0-25-237,24 25 246,-24 0 122,0 0-119,0 0 43,25-25-64,-25 25-114,0 0 126,0-25-45,0 25 63,0-24 12,25 24-18,-25 0 15,0-26 15,0 26 9,0 0 21,0-25-12,0 25 153,0 0 11,0-24-7,0 24 46,0 0-216,0 0-20,0 0 4,0 0 87,0-25-19,0 25 30,0 0-6,0 0-109,0 0 121,-25 0-36,25 0 0,0 0-7,0 0-40,0 0-11,0 0 1,0 0-11,0 0-24,0 0 25,0 0-21,0 0-4,0 0 7,0 0-34,0 0 27,0 0 0,0 0 136,0 0-122,0 0 4,0 0-21,0 25-105,0-25 122,0 0-17,25 24 27,-25-24-37,0 25-1,0-25-9,0 26 64,0-26-74,0 24-6,25-24 110,-25 0-224,0 25 163,0-25-9,0 25-157,25-25 48,-25 0-147,0 25-46,0-25-11,0 0 116,0 0 23,24 0 58,-24 0 28,0 0-260,0 0-77</inkml:trace>
  <inkml:trace contextRef="#ctx0" brushRef="#br0" timeOffset="4427">1736 198 2201,'0'0'62,"0"0"-21,0 0 46,0 0 189,0 0 104,0 0-13,0-24-89,0 24-180,0 0-142,0 0 71,0 0 47,0 0 0,0 0 140,0 0-204,0 0 154,0 0-181,0 0-167,0 0 163,0 0-155,0 0 145,0 0 18,0 0-4,0 0 180,0 0-160,0 0-16,0 0 2,0 24-161,0-24 298,0 0-126,25 0 17,-25 25-20,0-25-97,0 26 97,0-26 6,0 24-3,0-24-37,0 25 34,24-25-70,-24 25 100,0-25-123,0 0 46,0 25-8,0-25-288,0 0 133,0 0-150,0 25 83,0-25 169,0 0-91,0 0-126,0 0-140</inkml:trace>
  <inkml:trace contextRef="#ctx0" brushRef="#br0" timeOffset="4816">1910 24 2319,'0'0'50,"0"0"16,0 0 201,0 0 78,0 0-30,0-25 55,0 25-281,0 0-63,0 0 22,0 0-62,0 0 78,0 0 7,0 0-51,0 0-3,0 0-20,0 0-18,0 0 21,0 0-24,0 0 209,0 0-198,0 0-35,0 0 31,0 0 3,0 0 4,24 0 30,-24 25-23,0-25-185,0 0 337,0 0 10,0 25-169,0-25 17,0 0-163,25 25-13,-25-25 199,0 25-50,0-25 13,0 25 14,25-25-44,-25 25 47,0-25 4,25 0-7,-25 25-14,0-25-40,0 0-7,25 24-39,-25-24 205,0 0-128,0 0 52,0 0-180,24 25-210,-24-25 91,0 0-92,25 0 160,-25 0 6,0 0 0,25 0 72,-25 0-83,0 0 103,0 0-136,0 0-112,0-25 47</inkml:trace>
  <inkml:trace contextRef="#ctx0" brushRef="#br0" timeOffset="5278">1885 124 1638,'0'0'25,"0"0"9,0 0 37,0 0 25,0 0-104,0 0 118,0 0-32,0 0-72,0 0 92,0 0-98,0 0 95,0 0 6,0 0 9,0 0-12,0 0-91,0 0 185,0 0-15,0 0-24,0 0 0,0 0-92,0 0-45,0 0 26,0 0 13,0 0-58,25 0 61,-25 0-9,0 0-19,24-25-88,-24 25 54,0 0-80,25 0 90,-25 0 102,0 0-105,25 0 243,-25 0-252,0 0-30,25-25 72,-25 25-194,25 0 138,-25 0 33,24 0-30,-24 0 14,0-25-84,25 25-36,-25 0 52,0 0-23,25 0-46,-25 0 44,0 0-119,0 0-10,0 0 123,25 0-56,-25-25 26,0 25 61,0 0-1,0 0-144,0 0-48,0 0-98,0 0-71</inkml:trace>
  <inkml:trace contextRef="#ctx0" brushRef="#br0" timeOffset="7574">769 623 680,'0'0'7,"0"0"40,0 0 179,0 0 5,0 0-11,0 0-27,0 0-188,0 0 38,0 0 13,0 0 21,0 0 25,0 0-56,0 0 11,0 0-13,0 0-102,0 0 108,0 0-96,0 0 66,0 0 18,0 0-94,0 0 149,0 0-151,0 0 148,0 0 16,0 0-159,0 0 67,0 0-5,0 0-82,0 0 134,0 0-37,0 0-72,0 0 297,0 0-229,0 0 54,0 0 234,0 0-389,0 0 105,0 0-6,25 0-233,-25-26 157,0 26 76,25 0-24,-25 0-3,25 0 27,-25 0-15,0 0-3,25-25-42,-25 25-33,24 0 1,-24 0-18,0 0 27,25 0-13,-25 0 78,0 0 14,25 0-105,-25 0-42,0 0 15,0 0-177,0 0 41,0 0 22,0 0-125,0 0 128</inkml:trace>
  <inkml:trace contextRef="#ctx0" brushRef="#br0" timeOffset="8006">844 772 1626,'0'0'36,"0"0"13,0 0 13,0 0 6,0 0-16,0 0-1,0 0-74,0 0 9,0 0 87,0 0-76,0 0 84,0 0-15,0 0-89,0 0 75,0 0-28,0 0 38,0 0-6,0 0-9,0 0 4,0 0-21,0 0-24,0 0-9,0 0 18,0 0 24,0 0 31,0 0-70,0 0-12,0 0-22,0 0-29,0 0 84,0 0 15,0 0-30,0 0 24,25 0 0,-25 0 47,0 0-56,24 0-5,-24 0-47,25 0-88,-25 0 35,0-25 15,25 25-101,-25 0 91,25 0-179,-25 0-130,25-25 28</inkml:trace>
</inkml:ink>
</file>

<file path=ppt/ink/ink1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45.04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199 198 2307,'0'0'142,"0"0"26,0-25 57,0 25 190,0-26-219,0 26 137,0-25-169,0 25-195,-24 0 102,24 0-140,0-26 123,-25 26 3,25 0 8,-25 0-13,25 0-21,-25 0-17,25 0 156,-25 0-194,25 0 17,-24 0 17,24 26-190,0-26 396,0 0-209,-25 25 4,0-25-15,25 26-216,0-1 234,0-25-28,0 25 35,0 1-4,0 0-17,0-26-14,0 25-20,25 0-28,0-25 122,-1 26-121,-24-26-24,25 25 102,25-25-258,-25 26 268,-1-26-17,1 0-186,0 0 83,24 0-158,-24-26-70,0 26 94,0 0 36,-1-25 42,1-1 98,-1 26 33,1-25 6,-25 0 24,25-1 159,-25 26 23,24-26 158,-24 1 40,0 0-244,0 25 120,0-26-225,0 1 15,0 25 108,0-26-132,-24 26 129,24-26-36,0 26 14,-25-25-6,25 25-26,0-25 15,0 25-21,-25 0-11,25-26-29,0 26-67,0 0 8,0 0-8,0 0-15,0 0 4,0-25-11,0 25 4,0 0-4,0 0 8,0 0 7,0 25-4,0-25 15,0 0 0,0 26 0,25-26 0,-25 25-7,0-25 18,25 25-30,-25 1-7,0 0-21,24-26-12,-24 25 5,0 1-4,0-1 15,0 0-1,25 1 1,-25 0 18,0-1-7,0 0-25,0 1-3,0-1-7,0-25 4,0 26 14,0-26 21,0 26-7,0-26 4,0 0 24,0 0 11,0 0 2,0 0 1,0 0 7,0 0 4,25 0 6,-25 0-10,0 0-3,0 0-22,0 0 1,25-26 31,-25 26-35,24-26 17,-24 26 11,25-25 11,-25-1 17,25 26 3,-25-25 26,0 25-18,25-25-21,-25 25 7,0 0-32,0 0 169,0-26-140,0 26-18,0 0-8,0 0-175,0 0 179,0 0-24,0 0-19,0 0 29,0 0-32,25 0 14,-25 0 32,0 0-35,0 0 3,0 26 14,0-26-10,0 0 29,0 0-15,0 0 14,24 25-14,-24-25-18,0 0 39,0 25-31,25-25 21,-25 26-11,0-26-4,0 25 14,25-25-3,-25 26-3,0-26-43,25 26-32,-25-26-52,0 25-50,24-25-42,-24 0-70,0 25-95,25-25-57,-25 0-66,0 0-27,25 0-73</inkml:trace>
  <inkml:trace contextRef="#ctx0" brushRef="#br0" timeOffset="1404">1214 325 2212,'0'0'17,"0"26"-17,0-26 3,0 0 30,0 0 36,0 0-89,0 0 26,0 0 127,0 0-25,25 0 52,-25 0 156,25 0-227,-1 0 75,-24 0 66,25-26-184,0 26 88,0 0-183,-1-25 133,1 25-124,0 0-3,0-25 89,0 25-137,-1-26 144,1 0 201,0 26 18,0-25-161,-25 25 39,24-25-193,-24 25-14,25 0 144,-25-26-52,0 26-7,0 0-38,0-25 20,-25 25-13,25 0-11,-24 0 24,24 0-20,-25 0 3,0 0 0,0 0 7,1 0 17,-1 0-3,0 0-14,0 25-24,25-25 6,-25 0-38,1 26 14,24-26-3,-25 0-11,25 25 15,0-25-38,0 25 20,0-25-33,0 0 8,0 26 20,0-26-20,25 26 27,-1-26 145,-24 25 24,25-25-161,0 0 7,0 25-16,-25-25-119,25 0 167,-1 0 19,1 0-134,0 0 115,0 0 176,-25 0-169,24 0 6,1 0 10,0 0-123,-25 0 192,25-25 68,-1 25 34,-24 0 3,0 0-25,25 0-16,-25-25-34,0 25-27,0 0 19,0 0-36,0 0-14,0 0-18,0 0-68,0 0 14,0 0-4,0 0-3,0 0 25,0 0-26,0 0 26,0 25-18,0-25 7,0 0 33,0 0-51,25 25 26,-25-25 17,0 26-32,0-1 18,25-25 0,-25 26-32,0 0 14,25-1-7,-25 0 18,0 1-42,0-26 6,0 25-20,0 1-25,24 0 42,-24-1-24,0 0 56,0-25-17,0 26 10,0-26 28,0 25-17,0-25 24,0 0 14,0 0-42,0 0-58,-24 0 0,24 0-30,0-25 30,0-1 49,0 26-1,0-25-9,0-26-17,0 25 16,0 1-3,0-26 24,0 26 183,0-27-173,24 27 6,-24-26 51,25 26-158,0-27 175,-25 27 51,25 0-54,-25-1 21,24 1 25,-24-1-16,0 26 29,0-26-7,25 26-24,-25-25-35,0 25 4,0 0-50,0 0-19,0 0-14,0 0-40,0 0 22,0 0 18,0 0 14,0 0 1,0 0 10,0 0-3,0 0-15,0 0 18,0 25 15,0-25-19,0 26 15,0-26-28,25 26-12,-25-26-21,0 25-25,0-25-6,0 26-32,25-26 15,-25 25-13,0-25 167,0 0-125,0 25 21,25-25-119,-25 0-24,0 26 41,24-26-1,-24 0 274,0 0-239,0 0 225,0 0-149,25 0-103,-25 0 159,0-26-123,25 26 307,-25-25-118,0 25 0,25-25 8,-25 25-145,0-26 122,24 26-26,-24-25 20,0 25-9,0-26-49,0 26 14,25 0-41,-25-26-11,0 26 28,0 0-41,0 0 27,0 0-3,0 0 3,25 26 32,-25-26-39,0 0-16,0 0-11,25 26-63,-25-26-41,0 0-38,25 25-59,-25-25-122,0 26 110,0-1 15,0-25-207,24 25 40</inkml:trace>
</inkml:ink>
</file>

<file path=ppt/ink/ink1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47.51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421 203 2224,'0'0'145,"0"0"37,-25-26 60,25 26 45,-25 0-79,25-25-5,-25 25-49,25-25-12,-25 25-24,25 0-3,-24-26 4,24 26-33,-25-25-38,25 25-41,-25 0 7,0-25-7,25 25-3,-25 0-1,0 0-24,25 0 0,-25 0-10,0 0 49,1 0-39,24 25 14,-25-25 28,0 0-63,25 25 49,-25-25-11,25 26-44,-25-1 7,25-25-34,0 25-10,0-25 18,0 26-30,0-26 141,0 25-137,0-25 106,0 0 17,0 25-229,25-25 128,0 0 2,-25 26-65,25-26 118,0 0 6,-25 0 14,24 0-11,1 0-12,-25 0 35,25 0-36,0 0 36,-25-26 36,0 26 3,25 0-29,-25-25 105,0 25-3,0-25 18,0 25 13,0 0-30,0-26 9,0 26 8,0 0-51,0-25 7,0 25-38,0 0-43,0 0-24,0 0-29,0 0 28,0 0-42,0 0 53,0 0-3,0 0-40,0 0 43,0 0-28,25 0 10,-25 25-10,0-25 4,25 26-12,-25-1 29,0-25-3,25 25 10,-25 1-18,24 0-6,-24-1 27,0 0-24,25 1 18,-25-1-60,25-25 10,-25 25-13,0 1-7,0-1 42,0 0-38,0-25-10,25 26-16,-25-1 3,0-25 28,0 0 230,0 26-173,0-26 54,0 0 4,0 0-201,0 0 187,0 0-48,0-26 18,0 26 6,0-25-3,0 25 10,0-26-13,25 1-3,-25 0 19,0-1-2,25 1-14,-25 0 3,0-1 11,25 26-21,-25-25 20,0 0-9,25-1-15,-25 26 46,0-26-35,24 1 4,-24 25 3,0-25-56,0 25 28,0 0 21,0-26-11,0 26-10,0 0-31,0 0-28,25 0 144,-25 0-234,0 0-44,0 0-55,0 0-342,0 0 119,0 0-57,0 0-101</inkml:trace>
  <inkml:trace contextRef="#ctx0" brushRef="#br0" timeOffset="717">992 127 3581,'0'0'144,"0"0"-74,0-26 61,0 26 28,0 0-128,0 0 103,0 0-76,0 0-26,0 0 6,0 0-34,0 0-15,0 0 4,0 0-14,0 0 14,0 0-3,0 0 6,0 0-13,0 0 10,0 0 14,0 0-7,0 0-7,0 0-21,0 0 38,25 26-20,-25-26 24,0 0-11,0 25-6,25-25 20,-25 0-24,0 25-3,0-25 24,25 26-21,-25-26 21,0 25 24,0-25-55,0 25 10,0-25 7,24 26-39,-24-26 46,0 26-10,0-26-22,0 25 43,0-25-32,0 0 24,0 25-10,0-25-21,0 0-34,0 0-37,0 0 3,0 26-43,0-26-1,0 0-58,0 0-138,0 0-62,0 0-104,-24 0 155,24 0-166</inkml:trace>
  <inkml:trace contextRef="#ctx0" brushRef="#br0" timeOffset="1107">844 0 2283,'0'0'29,"-25"0"40,0 0 28,25 0 114,-25 0-7,0 0 108,25 0-136,-25 0-108,25 0 0,0 0-131,-24 0 95,24 25 4,0-25 101,0 26-150,-25-26 16,25 25-16,-25 0-121,25 1 125,0-1 139,0 0-104,0 1 97,0-1 44,0 0-267,0 1 100,25 0-120,-25-1-21,25 0 95,-1 1 89,-24-1-155,25 0-55,0-25-50,0 26-109,0-1-98,0-25-136</inkml:trace>
  <inkml:trace contextRef="#ctx0" brushRef="#br0" timeOffset="1310">1266 152 4229,'0'0'34,"0"0"72,0-25 28,0 25 22,0 0-6,0 0-60,0 0-14,0 0 1,0 0-21,0 0-31,0 0 1,0 0-26,0 0-7,0 0 11,0 0-41,0 0 26,24 0-19,-24 0 23,0 0 29,25 25-30,-25-25 16,0 0 7,25 25-34,-25-25-6,0 26 3,25-26-59,-25 25 15,0 0 5,0-25-12,0 26 23,0 0-32,0-26-14,0 25-27,0 0 1,0 1 157,0-26-205,-25 25-60,0 0-209,25-25-260,-25 26 104,25-26-86</inkml:trace>
</inkml:ink>
</file>

<file path=ppt/ink/ink1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49.74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27 2607,'0'0'188,"0"0"-13,0 0 169,0 0-57,0 0-159,0 0 92,0 0-141,0 0 92,0-25 23,0 25-78,0 0-35,0 0-14,0 0-60,0 0 18,0 0-7,0 0-32,0 0 10,0 0-21,0 0-3,0 0 24,0 25-14,0-25 8,0 0 20,0 0-24,0 25 14,0-25 11,0 24-8,0-24 15,0 25-32,0 0-4,0-25 8,0 25-19,0 0 33,0-25-57,25 25-14,-25-25-13,0 24-11,25-24 1,-25 0-33,25 25 21,-25-25 158,25 0-173,-1 0 37,-24 0 57,25 0-125,0 0 74,0-25 3,0 25-8,0-24-94,0 24 244,0-25-6,-1 0-145,-24 0 206,25 25-26,-25-25-27,0 0 85,0 25-104,0-24-75,0 24 48,0-25 20,0 25-3,0 0 17,0 0-13,0-25 13,0 25-20,-25 0-7,25 0 153,0 0-173,-24 0-7,24 0-7,0 0-156,0 0 139,-25 0 24,25 25-18,0-25 15,0 0 20,0 0-34,0 25 3,0-25 14,0 24 10,0-24 25,0 0 13,0 25-23,25-25-1,-25 25-24,24-25 14,-24 25 11,0-25-29,25 25 32,-25-25-21,25 25-10,-25-25 17,25 24-39,-25-24 22,25 25 14,-25-25-22,0 0 29,0 25-32,0-25-46,0 0-10,0 0-80,0 25-32,0-25-48,-25 0-118,0 0-48,0 0-264,0-25-117</inkml:trace>
</inkml:ink>
</file>

<file path=ppt/ink/ink1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2:51.85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273 0 2165,'0'0'-124,"0"0"55,0 0 60,0 0 12,0 0 192,0 0 65,0 0-7,0 0 36,0 0-26,0 0-100,0 0 14,0 0-52,0 0 18,0 0 30,0 0-75,0 0 32,0 0-50,0 0-48,0 0 17,0 0-32,0 0 1,0 0-22,0 0-13,0 0-11,0 0-18,0 0 29,0 0 17,0 0 14,0 0 14,0 0-7,0 25-11,0-25 8,0 0-1,0 25 1,0-25-11,0 25 0,0 0 0,0 0 3,0 0-3,25-25 0,-25 25-7,0 0 4,0-1 20,0 2-9,0-1-12,0-1 4,0 2-91,0-26 11,0 25-35,0-1-45,0-24 68,0 25-90,0-25 61,0 26-226,0-26-84,0 0-25,0 24 80,0-24-23,0 0-70</inkml:trace>
  <inkml:trace contextRef="#ctx0" brushRef="#br0" timeOffset="343">0 224 2354,'0'0'-83,"0"0"39,0 0 77,0 0 235,0 0 75,0-24 142,0 24-175,0 0-211,0 0 34,0 0-167,0 0 121,0 0-26,0 0-20,0 0-7,0-25-27,0 25 20,0 0 4,25 0-27,-25 0 27,25 0-10,-25 0-32,25 0 35,0 0-27,-25 0 13,24 0 8,1 0-22,0 0-3,0 0-17,0-25 10,24 25 18,-24 0-11,0 0-55,0 0-59,0 0-90,24 0-156,-24 0-12,0 0-220,0 0-138</inkml:trace>
  <inkml:trace contextRef="#ctx0" brushRef="#br0" timeOffset="670">671 75 3218,'0'0'45,"0"0"55,0 0 64,0-25 86,0 25-36,0 0 19,0 0-21,0 0-93,0 0 8,0 0-59,0 0-17,0 0 14,0 0-3,0 0-40,0 0-15,0 0-29,0 0-32,0 0 39,0 0-47,0 0 44,0 0 22,0 0-29,0 25 54,0-25-29,0 25-11,0-25 7,0 25-7,25-25 8,-25 25 135,0 0-125,0 0-7,24-1-7,-24 2-136,0-1 118,0-25 14,0 24-7,0 2-18,25-1 33,-25-25-29,0 24 7,0-24 14,0 25 1,0-25 2,25 0 5,-25 0 24,0 0-7,0 0-3,0 0 21,0 0-18,0 0-17,0-25 17,0 25-28,25-24 3,-25-1 29,0 25-18,25-26 7,-25 2-3,0-1-15,0-1 7,25 2 11,-25 24 0,0-25-24,24 0-1,-24 0 14,0 25-42,0-25 11,25 25-29,-25-25-45,0 25 36,0 0 80,0-25-103,0 25-176,0 0-193,0 0-221,25 0-27,-25 0 5</inkml:trace>
  <inkml:trace contextRef="#ctx0" brushRef="#br0" timeOffset="1045">1018 250 1470,'25'0'200,"-25"0"51,0 0 64,25 0-25,-25 0-50,0 0-38,25 0-25,-25-26 130,25 26-196,-25 0 88,25 0-130,-1-24-116,-24 24 70,25 0-100,0-25 94,0 25 6,0 0 0,-25-25 198,25 25-105,-1-25 20,-24 25 22,25-25-168,-25 25 130,0 0 4,0-25-39,0 25-38,0 0-15,0-25-28,0 25 3,0 0 41,0 0-23,0-25 52,-25 25-41,1 0-14,24 0 11,-25 0-47,0 0 28,25 0 1,-25 0-11,0 0-12,0 25 16,25-25-1,-24 0-25,24 25 25,-25-25 1,25 25-60,-25-25 56,25 25-23,0 0 8,0-25 37,0 25-30,0 0 15,0-25-7,0 24-15,0 2 18,0-1 4,0-25-37,0 24 34,25 2-30,0-26 0,-25 25-40,24-1-3,1-24-4,0 0-28,0 25 61,0-25-64,0 0-16,-1 26-87,1-26-93,0 0-68,0 0-172,0 0 117,0-26-53</inkml:trace>
</inkml:ink>
</file>

<file path=ppt/ink/ink16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0-05T03:13:19.025"/>
    </inkml:context>
    <inkml:brush xml:id="br0">
      <inkml:brushProperty name="width" value="0.05292" units="cm"/>
      <inkml:brushProperty name="height" value="0.05292" units="cm"/>
      <inkml:brushProperty name="color" value="#FF0000"/>
      <inkml:brushProperty name="fitToCurve" value="1"/>
    </inkml:brush>
    <inkml:context xml:id="ctx1">
      <inkml:inkSource xml:id="inkSrc1">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1" timeString="2020-10-05T03:13:49.476"/>
    </inkml:context>
    <inkml:brush xml:id="br1">
      <inkml:brushProperty name="width" value="0.05292" units="cm"/>
      <inkml:brushProperty name="height" value="0.05292" units="cm"/>
      <inkml:brushProperty name="color" value="#00B050"/>
      <inkml:brushProperty name="fitToCurve" value="1"/>
    </inkml:brush>
  </inkml:definitions>
  <inkml:trace contextRef="#ctx0" brushRef="#br0">10494 645</inkml:trace>
  <inkml:trace contextRef="#ctx1" brushRef="#br1">0 669 485,'0'0'30,"0"0"35,0 0 192,0 0 43,0 0-214,0 0-34,0 0-177,0 0-45,0 0 186,0 0 5,0 0 174,0 0-179,0 0 163,0 0-177,0 0 1,0 0 5,0 0 12,0 0 10,0 0-196,0 0 337,0 0-166,0 0-42,0 0-56,0 0-29,0 0-272</inkml:trace>
  <inkml:trace contextRef="#ctx1" brushRef="#br1" timeOffset="6568">6252 25 2177,'0'0'-87,"0"0"26,0 0 58,0-25 83,0 25 121,0 0 185,0 0-6,0 0-164,0 0-22,0 0-190,0 0-34,0 0 89,0 0 0,0 0-23,0 0-40,0 0 21,0 0-30,0 0 134,0 0-95,0 0-49,0 0 10,0 0-131,0 0 197,0 0-56,0 0-212,0 0-76,0 0-157,0 0-12,0 0 146,0 0-37,0 0-46</inkml:trace>
</inkml:ink>
</file>

<file path=ppt/ink/ink1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3:42.316"/>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394 301 1649,'0'0'146,"0"0"-83,0 0 28,25-25 29,-25 25-51,0-24 139,0 24-96,0 0 90,0-25 4,0 25-65,0 0 123,25-25-107,-25 25-43,0-25 18,0 25-86,0-25 40,0 25-35,0-25 27,0 25 64,0-24-46,0 24 26,0-25-46,0 25-20,0 0 18,0-25-60,0 25 29,0 0-19,0 0-16,-25-24 31,25 24-11,0 0 15,0 0-36,-25 0 11,25 0-21,0-25-1,-24 25 18,24 0-32,-25 0 7,25 0-14,-25 25 4,1-25 11,24 0 24,-25 0 4,0 24-22,1-24-14,-1 0-10,25 25-4,-25-25 32,25 0 7,-25 25-11,25-25-3,-23 24 11,23-24-15,0 0 0,-25 25 40,25-25-40,0 25-3,0-25 32,0 25-47,0-25 22,0 25 14,0-25-46,0 25 144,0-25-105,25 24 7,-2-24 3,-23 25-139,25 0 108,0-25-7,-25 25 42,25-25-4,-1 25-10,-24-25 0,25 0-45,0 25-32,-25-25 45,24 24 8,1-24-25,-25 25 53,25-25-22,-25 25-13,24-25 55,-24 25-20,0-25-18,25 25 3,-25-25-6,0 0 20,0 25 1,0-25-8,0 24 15,0-24-25,0 0 21,0 25 38,0-25-35,0 0 29,-25 0 3,25 0-7,-24 25 35,-1-25 11,25 0-21,-25 0 29,1 0-24,-1 24-7,0-24 36,1 0-86,-1 0 28,0 0-25,0 0-44,25-24 51,-23 24-51,-2 0 48,0 0-15,25 0 3,-24 0 23,24 0-48,-25 0 11,25-25-54,0 25-8,-25 0-41,25 0-39,0 0-58,0 0-89,0 0 14,0 0-222,0 0 63,0 0-89,0 0 108,0 0 4</inkml:trace>
  <inkml:trace contextRef="#ctx0" brushRef="#br0" timeOffset="670">666 425 2991,'0'0'47,"0"0"23,0 0 120,0 0-2,0 0-101,0 0 20,0 0-104,0 0 4,0 0 86,0 0-63,0 0 11,0 0-18,0 0-13,0 0 0,0 0-27,0 25 20,0-25-23,0 0 17,-24 0 23,24 25-3,0-25-20,0 0 13,0 25 0,0-25-3,0 25 3,24-25 0,-24 0-34,0 25 7,25-25 24,-25 0-10,0 24 20,25-24-7,-25 0 20,24 0 35,-24 0-4,0 0 15,25 0 3,-25 0-9,0 0 28,0-24-14,25 24-3,-25 0-24,0-25-21,0 25 10,0-25-31,0 25 6,0-25-24,0 0 6,0 25 26,0-25 11,-25 1 11,25 24-22,-25-25-22,25 25-14,-24 0-15,24-25 0,-25 25-28,25 0-33,0 0 29,-25 0-52,25 0-17,-24 0 32,24 0-73,-25 0 7,25 25 13,0-25-70,-25 0 88,25 0-197,0 0-67,0 25-76,0-25-162,-25 0 344</inkml:trace>
  <inkml:trace contextRef="#ctx0" brushRef="#br0" timeOffset="1092">1061 500 909,'0'0'193,"0"0"9,0 0 3,0 0-160,0 0-28,0 0-14,0 0-73,0 0 286,0 0-112,0 25-112,0-25 94,0 0 29,0 0-150,0 0 138,0 25 4,25-25-151,-25 0 102,0 24 55,0-24-59,0 25-1,0-25 13,0 25-72,0-25 63,0 24 155,0-24-83,0 25 119,0-25-16,0 25-154,0-25 44,0 25-105,0 0 6,0-25-104,-25 25 10,25-25 117,-24 24-157,24 1 212,-25-25-75,25 25-153,-25-25 241,25 25-415,-24-25-44,-1 25-17,0-25-275</inkml:trace>
</inkml:ink>
</file>

<file path=ppt/ink/ink1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3:45.498"/>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0 349 2014,'0'0'29,"0"0"20,25 0-86,-25-26 45,0 26 28,0 0 26,0 0 274,0-24 43,0 24 19,0 0-132,0-25-102,0 25-71,0 0-29,25 0 87,-25 0-79,0-25-14,0 25-44,0 0 6,0 0-16,0 0-11,0 0 7,0 0-17,0 0-7,0 0-14,0 0 1,0 0-4,0 0 17,0 25 24,0-25-4,0 0 4,0 25 10,0-25-10,0 24-6,0-24 16,25 26-3,-25-1 0,0-1 10,0-24-7,0 25-13,25 0-8,-25-25 5,0 25 2,0-25 164,0 25-166,0-25-38,24 0-10,-24 0-157,0 0 190,0 25 28,0-25-7,0 0-7,0 0-26,0-25-44,0 25-35,0 0 122,0-25-127,0 25 143,0-25-74,0 0 8,25 0 151,-25 1-209,0-1 130,0-1 48,0-23-168,25 24 253,-25 0-74,0 0-154,0 0 201,0 1-100,0 24 97,0-25-9,0 25-27,0-25-5,0 25-21,0 0 26,0-25-1,25 25-19,-25 0-8,0 0-46,0 0-3,0 0-36,0 0 7,0-25-8,0 25-6,0 0 6,0 0-32,0 0 22,0 0 1,0 0 6,0 25 25,0-25-7,0 0 4,25 0 13,-25 25-9,0-25 13,0 25-21,25 0-11,-25-1 1,25-24 13,-25 25 5,0 0-19,25 0 32,-25 0-25,25 0 4,-25-1 25,0 27-32,25-27-7,-25 1-7,0 0-11,25 0-42,-25 0-25,0 0-36,25-25-38,-25 24 20,0 1-35,0 1 84,25-26 2,-25 24-173,0-24 19,0 0-9,0 0-4,0 25 147,0-25-175,0 0 42,0 0-303</inkml:trace>
  <inkml:trace contextRef="#ctx0" brushRef="#br0" timeOffset="577">224 423 1582,'-25'0'16,"25"0"169,0 0-66,-25 0 56,25 0 53,0 0 19,0 0 17,0 0 114,0 0-188,0 0-151,0 0 285,0 0-377,0 0 128,0 0-26,0 0-77,0 0 51,0 0-10,0-25 11,0 25-174,0 0 160,25 0 115,-25 0-149,25-24 41,-25 24 13,25 0-145,0 0 152,0-25-20,-25 25-37,25 0 10,0-26 154,0 26-155,0 0-135,0 0-103,0-24-216,25 24 70,-25-25 201,0 25 44,-25 0-218,25-25-39,0 25-126</inkml:trace>
  <inkml:trace contextRef="#ctx0" brushRef="#br0" timeOffset="780">724 125 1876,'0'0'20,"0"-25"-80,0 25 195,0 0-48,0 0 63,0 0 281,0 0-224,0 0 119,0 0-34,-25 0-133,25 0 80,0-25-39,-25 25-5,25 0-17,0 0-4,-25 0 12,25 0 14,0 0-27,-25 0-54,25 0 1,0 0-52,-25 0-45,25-25 7,0 25-42,0 0-22,0 0 26,0 0-18,0 0 15,0 0 3,0 0 0,0 0-10,0 25-5,0-25 12,0 0-4,0 25 30,0-25-27,0 25 58,0 0-84,25-1-21,-25 1-19,0 0-75,25 0 46,-25 0 20,0 0 4,25-1-32,-25 2-26,25-1-62,-25-1-55,25 1-32,-25-25 79,0 25-178,25-25 25,-25 0 116,0 25-274,25-25 63</inkml:trace>
  <inkml:trace contextRef="#ctx0" brushRef="#br0" timeOffset="1076">898 50 3464,'0'0'75,"0"0"-55,0-25 59,0 25 50,0 0-24,0 0 126,-25 0-24,25 0 11,0 0 7,0 0-41,0 0-5,0 0-57,0-25-48,-25 25-55,25 0-49,0 0 34,0 0-30,0 0-8,0 0 42,0 0-42,0 0 4,0 0 23,0 0-1,0 25 1,25-25 18,-25 0 15,0 0-37,0 25 11,0-25-11,0 25-23,25-25 38,-25 25-7,0 0 25,0-25 7,25 25-36,-25-1 7,0 1-11,25 0 11,-25 0 0,0 0-30,25 0-36,-25-1-66,0 2 12,0-1-38,25-1-23,-25 1-57,0 0-101,25 0-121,-25-25 3,0 25-118,0 0 130</inkml:trace>
</inkml:ink>
</file>

<file path=ppt/ink/ink1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3:47.074"/>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103 332 3726,'0'0'-86,"0"-26"133,0 26-40,0 0 17,0 0 122,0 0-129,0 0 50,0 0-3,0-26-43,0 26 26,0 0-23,0 0-3,0 26 187,0-26-201,-24 0 17,24 0-17,0 26-170,-25-26 135,25 25 11,0-25 7,-25 25-8,25-25 36,0 26-25,-25-1 10,25-25-6,0 26 9,0-1 19,0 1-12,25-26-2,-25 25-29,25 1 15,-25-1-18,25-25-33,-25 26 61,24-26-72,1 25 7,-25-25 41,25 0-61,0 25 28,-25-25 29,24 0-6,1 0 129,-25 0-95,25 0-17,0 0 0,-25 0-105,24 0 115,-24 0-3,0 0 6,0 0-23,0 0 6,25 0 8,-25 0-1,0 0 0,0 0 143,0 0-162,0 0 9,0 0 10,0 0-125,0 0 165,0 0-3,0 26 6,0-26-29,0 0-3,25 0-1,-25 0 21,0 0 46,25 26-19,-25-26 23,0 0-16,24 0-20,-24 0 13,25 25-13,-25-25 10,25 0 15,-25 0 21,25 0 0,-25 0 1,0 0-29,24 0 19,-24 0 19,25-25 0,-25 25 4,25 0-10,-25 0-33,0-26 16,0 26 7,25-26-11,-25 26 9,0-25-8,0 25 0,0-25 13,0-1 4,0 26 0,0-25-31,-25 25-15,25-26 4,-25 26-35,25-25 15,-25 25-3,25 0-56,-24-26 61,24 26-53,-25-25 5,0 25 19,25 0-52,-25 0 22,25 0-47,-24-26-12,24 26-22,-25 0-17,25 0-11,0 0-27,-25 0-13,25 0-64,0 0-51,0 0-64,0 0-93,0 0-18,0 0-39,0 0-226</inkml:trace>
  <inkml:trace contextRef="#ctx0" brushRef="#br0" timeOffset="686">747 612 2189,'0'0'71,"0"0"52,0 0 182,0 0-38,0 0 138,0 0-190,0 0-159,0-26 48,0 26-195,0 0 150,25 0-29,-25 0-20,0-25 7,0 25-14,0 0-7,24 0 24,-24-26-20,0 26 4,0 0 43,25-25-3,-25 25 24,0 0 20,0-26-41,25 26 8,-25-25 3,0 25-27,0 0 53,0-26 7,0 26-17,0 0 3,0-25-17,0 25-10,0 0 29,0 0 15,0 0-21,0 0-8,0 0-54,0 0-7,0-26 10,-25 26-21,25 0 25,0 0-21,0 0-5,-25 0 12,25 0-12,0 26 1,-24-26-19,24 0 8,0 0-4,0 25 15,0-25 0,-25 0 3,25 0-14,0 26 7,0-26-3,0 0-12,0 25 23,0-25-30,0 26 19,25-26-22,-25 0-4,0 25 1,24-25 3,-24 0 8,25 26 10,-25-26 11,25 0-18,0 0 21,0 0-41,-1 0 2,1 0-27,0 0-31,0-26-3,-1 26-16,1-25 8,0 25-3,0-26-1,24 1-13,-24-1 46,0 1 34,-1-1-3,1 1 52,-25 0 43,25-1-69,0 0 84,-25 1 31,24 25-39,-24-26 119,0 1 3,0 25-18,0-25 53,0 25-28,0-26-30,0 26-7,0 0-59,0-26-10,-24 26-11,24 0 35,0 0-16,-25-25 13,25 25 7,0 0-60,-25 0 12,25 0 12,0 0-3,-25 0-8,25 0-28,0 0-37,0 0-17,0 0-10,0 0 30,0 0 206,0 0-206,0 0 16,0 0-12,-24 25-216,24-25 216,0 0-23,0 26-7,0-26 42,0 26-31,0-26 53,0 25-11,0 0-30,0-25 26,0 26-38,0-1 46,0 1-27,0 0 4,0-1 30,0-25-52,24 51 29,-24-26-7,0 1-19,0-1-49,25 1-7,-25-1 79,0 1-124,0 25 57,25-26-84,-25 0-75,0 1 124,0 25 4,0-25 70,25-1-26,-25 0-24,0-25-21,0 26 14,0-26-2,0 26-24,0-26 38,0 0 8,0 25 20,0-25 7,0 0-66,0-25-75,0 25-42,0 0-21,0-26-122,0 0 122,0 1-5,0 0-141,0-1 91,0 1-57,0-27-10,0 27 190,0-26 76,0 26 29,0-26 59,0 25 66,0-25 220,0 26-159,0-1 224,0 1-180,24 25-23,-24-25 13,0-1-52,25 0 37,-25 26-167,25-25 176,-25-1-128,25 26 125,-25-25 83,24 0 155,-24 25-145,25-26 169,-25 0-175,0 26-151,25-25 152,-25 25-153,0-25 69,0 25-20,0 0 25,0-26-24,0 26 37,0 0 6,0 0-39,0-25-2,0 25-19,0 0-22,0 0-38,0 0-3,0-26-16,0 26-19,0 0-4,-25 0-5,25 0-3,0 0-8,0 0 15,0 0-30,-25 0-2,25 0 30,0 0-44,0 0 7,0 0 10,0 0-10,0 0 17,0 0 22,0 0-11,0 26-27,0-26 47,0 25-43,0-25 23,0 26 15,0-26-38,0 25 46,0 0-31,0 1 0,0 0 20,0-1-31,0 0 11,0 1 12,0-1-12,0-25 28,0 26 6,0 0-30,25-1 0,-25 0-23,0 1-15,0-1-4,25 1-34,-25-1-4,0 1-7,25-1 1,-25 1 1,0-1-22,24 1-50,-24-1-12,0 0 22,25-25-20,-25 26 45,0 0-45,0-1-34,25 1 30,-25-26-43,0 25 100,0-25-77,0 25-72,0-25 81,0 26-184,0-26 47,0 0 20,0 0-91,0 0 266,0 0-223</inkml:trace>
  <inkml:trace contextRef="#ctx0" brushRef="#br0" timeOffset="1825">1316 459 1705,'0'-26'28,"0"26"67,0 0 61,0 0 144,0 0 33,0 0 35,0 0-19,0 0-219,0-25-33,0 25-60,0 0-14,0 0 60,0-26-21,25 26-32,0 0-43,-25-25 20,25 25-17,-1-25-3,1 25 6,0 0-10,0-26 30,-25 26-13,24 0-6,1-26-44,-25 26-91,25 0 30,0-25-247,-25 25-49,0 0-58,24 0-138,-24 0 98</inkml:trace>
  <inkml:trace contextRef="#ctx0" brushRef="#br0" timeOffset="2652">425 459 1404,'0'0'64,"0"0"155,0 0-55,0 0 134,0 0-121,0 0-102,0 0 64,0 0-37,0 0 176,0 0-129,0 0 92,0 0-87,0 0-212,0 0 149,0 0-192,0 0 17,0 0 71,0 0-71,0 0 155,0 0-109,-25 0 145,25 25-114,-24-25 17,24 0-13,0 26 3,0-26 0,-25 25 26,25-25 90,-25 26-207,25-26 91,0 25 57,0 1-38,0-26 92,0 25-108,0-25-62,0 25 65,0 1-113,0-26 142,0 26-97,0-26-36,0 25 153,0-25-45,25 26-204,-25-26-62,25 25-13,-25-25-185,0 0 261,24 0-319</inkml:trace>
</inkml:ink>
</file>

<file path=ppt/ink/ink1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3:51.457"/>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149 290 2559,'0'0'3,"0"0"24,0 0 22,-25 0 84,25 0 139,0 0-86,-24-26-9,24 26-58,0 0-105,-25 0 85,25 26-17,0-26-22,-25 0-40,25 0-7,-25 25 0,25-25-3,0 0-6,-25 25-17,25-25 19,0 0-22,0 25-5,0-25 18,0 25-11,0-25 14,0 0 4,25 26-1,-25-26-9,25 0 2,-25 0 28,25 25-24,0-25-13,-25 0 2,24 0-48,1 0-4,0 0 20,-25 0-29,25 0 10,0 0 26,-25-25-23,24 25 36,-24 0 108,25 0-29,-25-26-88,0 26 91,0-25-138,0 25 49,0-25 92,0 25-188,-25-25 149,25 25-107,-24-25 23,24 25 196,-25-26-29,25 26 74,-25 0-135,25-25-78,-25 25-56,25 0 12,0-25 116,-25 25-16,25 0 10,0-25-43,0 25 33,0 0-23,0 0-10,0-26 33,25 26-36,-25 0 17,25-25-14,-25 25-13,25 0 26,0-25 125,-25 25-115,24 0-3,1-26 208,0 26-353,-25-24 142,25 24 36,0 0-211,-25-26 234,25 26 21,-25 0 1,24-25 18,-24 25 31,0 0-23,0 0 5,0 0 18,0 0-30,0-25 33,0 25-21,0 0-38,0 0 3,0 0-47,0 0-15,0 0 0,0 0-14,0 0-8,0 0 4,0 0-8,0 0-4,0 0-18,0 0 4,0 0 15,0 0-12,0 0 19,0 0-11,0 25-18,0-25 14,-24 25 19,24-25-4,0 26 25,0-2-14,0 2-25,0-1 2,0 0-6,0 1 22,0-1 7,0 0-11,0 26-4,0-26-3,0 0 7,0 0 4,0 0-37,0 26-36,24-26-11,-24 0-14,0 26 25,0-26 164,0 1-219,25 24-49,-25-25-35,25 26-123,-25-26 182,25 0 30,-25 0 30,0 26 59,25-26-103,-25-25-90,0 25 6,0 0-65,0 1 173,0-26 76,0 25-15,0-25 14,0 0-50,0 25 63,0-25 84,0 0-18,0 0-92,-25 0 0,25-25-79,-25 25 4,25 0 116,-25-25 21,0-1 56,25 26 24,-24-50 31,-1 25 167,25 0-89,-25-1 6,25 1 169,0 0-147,0 0-132,-25-26 2,25 26-207,0-1-38,0 2 166,0-2 169,0 26-162,25-25-13,0 0-1,-25-1-204,25 1 178,-1 0 3,1 0 10,0-1 14,-25 1-20,25 0 0,0 0 53,-1 0-133,1 25-164,0-26-247,0 1-48,0 25-119</inkml:trace>
</inkml:ink>
</file>

<file path=ppt/ink/ink1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3:52.783"/>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248 273 2486,'0'-24'-72,"0"24"143,0 0-35,0-25 37,0 25 179,0 0-107,0 0 152,0 0-113,0-25-97,0 25-19,0 0 45,0 0-64,-25 0-6,25 0 140,0 0-305,-24 0 155,-1 0-6,25 25-150,-25-25 150,0 25-17,0-25-17,25 24 10,-23-24-9,-2 25 9,25 0 7,-25-1-23,25 1 3,-25-25-1,25 25 11,0 0 4,0 0 3,0 0 10,0-1-7,0-24-10,0 25-20,25 0-7,-25-25-10,25 25-10,0-25 1,-25 25-50,23-25-9,2 0-27,25 0-81,-25 0-16,-1 0-63,1-25 126,0 25-57,0-25 28,25 0 26,-26 0 89,1 1-26,0-1 201,-25 0 32,25 0-297,0 0 349,-25-24-153,24 24 77,-24 0 162,25 1-203,-25-1 58,0 0 242,0 0-25,0 0-16,0 0-12,0 1-235,-25 24 22,25-25 70,-24 25 5,24-25-49,0 0 164,0 25-104,-25 0-88,25-25 11,-25 25-150,25 0 63,0 0 12,0 0-23,0 0-36,0 0 18,0 0-7,0 0 7,0 0-26,0 0 11,0 0 19,0 0-1,0 0 8,0 0-29,0 25-15,25-25-3,-25 25-4,0-25 19,25 25-8,-25 0-3,0-1 4,24 1-18,-24 0-45,0 0 10,25 0 22,-25 0 0,0-1 49,0 1-58,0 0-6,0-25-4,0 24-13,0 1 58,0-25-39,0 25 6,0-25 18,0 25-24,0-25 197,0 0-47,0 0 33,0 0-110,0 0-147,0 0 55,0 0-34,0 0 152,0 0 33,0 0 14,0 0 42,0 0 12,0 0-51,0 0 5,25 0-48,-25 0-30,0 0 41,25-25-13,-25 25 33,0 0 4,25 0-13,-25-25 3,25 25-17,-25-25-7,24 25-7,-24-24 11,25 24 0,-25 0 11,25-25-8,-25 25 1,0 0 3,25 0-7,-25-25-7,0 25-4,0 0 1,0 0-11,0 0-42,0 0-3,0 0-8,0 0 0,0 0 50,0 0-22,0 0 4,0 25 25,25-25 20,-25 0 32,0 25-6,0-25-4,0 24-43,0-24 128,0 25-120,0 0-18,24 0 21,-24 0-155,0-25 120,0 25 3,0-1 18,25 1 11,-25 0 7,0-25-7,0 25-29,25 0-28,-25-25-70,25 25-21,-25-25-67,25 24-64,-25-24-107,25 0-32,-25 25-157,0-25-113</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1:22.61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201 123 587,'0'-25'7,"0"25"-9,0 0 12,0 0 143,0 0-22,0 0-95,-25 0 0,25 0-152,0 0 148,0 0 115,0 0-155,0-25 21,0 25-143,-25 0 135,25 0 117,0 0-77,0 0 112,0 0-135,0 0 5,0 0 114,0 0-182,0 0 61,0 0-26,0 0 29,-25-25 51,25 25-47,0 0-16,0 0-5,0 0 19,0 0-19,0 0 63,0 0-66,0 0-6,0 0 17,0 0-11,0 0 22,0 0 23,0 0-14,0 0 20,0 0-48,0 0 233,0 0-193,0 0 223,0 0 70,0 0-242,0 0-77,0 0 40,0 0-260,0-24 10,0 24 281,0 0-252,0 0 215,-24 0-27,24 0-9,0 0 0,0 0 71,0-25 66,0 25-1,0 0 12,0 0-113,0 0-21,0 0 16,0 0-73,0 0 47,0 0-38,0 0-26,0 0 55,0 0-42,0 0 26,-24 0-25,24 25 28,0-25 38,0 0-73,0 24 70,-25-24-63,25 25 24,0-25 30,-25 25-49,25 0 46,0-25-68,0 25 33,-25 0 21,25 0-35,0-25 42,0 25 3,0-25-35,0 25 35,0-1-12,0-24 6,0 26-1,0-1-37,0-25-3,0 24 15,0-24 19,0 25-16,0-25 36,25 0-52,-25 25-27,0-25 25,0 0-121,0 0 210,0 0-220,25 0 4,-25 0 310,0 0-463,0 0 454,0 0-268,25 0-246,-25 0 243,24 0-296,-24 0 250,0 0-154</inkml:trace>
  <inkml:trace contextRef="#ctx0" brushRef="#br0" timeOffset="679">350 24 952,'0'0'-94,"0"0"155,0 0 22,0 0-62,0 0 200,0 0-122,0 0 9,0 0 45,0 0-97,0 0-8,0 0-28,0 0 2,0 0 3,0 0-89,0 0-18,0 0 94,0 0-21,0 0 23,0 0 79,0 0-76,0 0 6,0 24 53,0-24-124,0 25-6,0-25 270,0 25-210,0-25 51,0 25-35,25 0-215,-25 0 190,0-25 23,0 25 23,0 0 147,0 0-10,0-25-237,24 24 17,-24-24-158,0 26-25,25-26 504,-25 25-334,0-25-1,0 24-18,0-24-340,0 0 328,0 0-188,0 0-14,0 0 8</inkml:trace>
  <inkml:trace contextRef="#ctx0" brushRef="#br0" timeOffset="1038">275 223 994,'0'0'-11,"0"0"-98,0 0 2,0 0 18,0 0 26,0 0 102,0 0 118,0 0-118,0 0 75,25 0 10,-25-25-119,0 25 88,0 0-175,25 0 58,-25-25-3,0 25 56,0 0 62,25 0-155,-25-25 83,0 25-40,25 0-70,-25-25 165,0 25-193,0 0-56,24 0 38,-24 0-145</inkml:trace>
  <inkml:trace contextRef="#ctx0" brushRef="#br0" timeOffset="1318">176 173 1251,'0'0'-78,"0"0"-15,0 0-8,0 0 93,0 0 96,0 0 5,0 0 39,0 0-122,0 25-4,0-25 43,0 0-51,0 0 51,0 25-30,0-25-11,0 25 17,0-25-30,0 24 19,25-24-28,-25 26 22,0-1-71,0-25 69,0 24-15,25-24 6,-25 25 77,0 0-79,24-25 10,-24 25-2,0-25 8,0 25-8,25-25 28,-25 0-31,25 25-55,-25-25-8,0 0-146,25 0-58,-25 0-36</inkml:trace>
  <inkml:trace contextRef="#ctx0" brushRef="#br0" timeOffset="1594">474 98 556,'0'0'13,"0"0"23,0 0 100,0 0 82,0 0 6,0 0 10,0 0-103,0 0-72,25 0-15,-25 0-38,0 0 11,0 0-6,0 0 6,0 0-9,25 0 15,-25 0 5,0 0-2,25 25 14,-25-25-63,0 0 3,24 0-75,-24 0 5,0 25 132,25-25-59,-25 25 110,0-25-88,0 25-84,25-25 111,-25 25-64,0-25 32,0 25 0,0-25 17,0 24-72,25-24 88,-25 26-74,0-26-66,0 25 66,0-25-219,0 24 15,0-24-83</inkml:trace>
  <inkml:trace contextRef="#ctx0" brushRef="#br0" timeOffset="1946">797 223 994,'0'0'-128,"0"0"4,0 0 199,0 0-133,25 0 239,-25 0 43,0 0-221,0 0 155,0 0-118,0 0-28,0 0 48,0 0-43,25 0 22,-25 0-26,0 0-15,0 0 4,0 0-84,0 0 74,0 0-17,24 0 67,-24 0 37,0 0-81,0 0-10,0 0-16,25 0 20,-25 0 5,0 0 25,0 0-30,25 0 27,-25 0-2,0 0-28,0 0 14,25 0-42,-25 0-43,0 0-32,0 0-58</inkml:trace>
  <inkml:trace contextRef="#ctx0" brushRef="#br0" timeOffset="2242">921 447 752,'0'0'127,"0"25"-5,0-25 3,0 0 27,0 0-144,0 0 53,0 0 19,0 0-6,0 0-49,0 0 34,0 0-23,0 0 1,0 0-1,0 0-84,0 0-5,0 0 53,0 0 39,0 0 259,0 0-239,25 0-59,-25 0 31,0 0-275,0-25 252,0 25 183,0 0-15,0 0-170,25 0-43,-25 0-219,25 0-21,-25 0 54,0 0-50,25-25-58</inkml:trace>
</inkml:ink>
</file>

<file path=ppt/ink/ink1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3:53.797"/>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0 508 3464,'0'0'-75,"0"0"4,0 0 107,0 0 37,0 0-44,0 0-7,0 0-106,0 0-53,0 0 202,0 0-72,0 0-3,0 0-3,0 0-71,0 0 208,0 0-108,0 0 39,0 0 142,0 0-250,25 0 108,-25 0-9,25 0-150,0 0 134,-25 0-13,25 0 9,0-25-10,0 25-19,24 0 43,-24-26-20,0 26-13,0-25-7,0-1-20,0 26 6,-25-25 34,25 25 27,-1-25 6,-24-1 31,25 26 11,-25-25 31,0 25-9,0-25-45,0 25-23,0 0-42,0-26-4,0 26-20,-25 0 17,25 0-11,-24 0 1,-1 0 13,0 0-10,0 26 0,0-26 0,0 0 14,0 25 183,1-25-190,-1 0 3,25 25-24,-25-25-172,0 26 183,25-26-7,0 25 20,-25-25-3,25 25 7,0-25-35,0 26 8,0-26-46,0 0-9,0 25 34,0-25 7,25 26-10,-25-26 0,0 0 4,25 0-21,-25 25 38,0-25 10,25 0 6,-25 0-9,25 0-11,-25 0 163,0 0-156,24 25 13,-24-25 14,25 0-156,-25 0 308,25-25-142,0 25 16,-25 0 14,25 0-133,-25-25 157,25 25 10,-25 0-17,25 0-2,-25-26 0,24 26-17,-24 0 14,0 0-21,25 0-20,-25 0 3,0-25-11,0 25-10,0 0 11,0 0-18,0 0-11,0 0-20,0 0 17,0 0 10,0 0-10,25 0 35,-25 25-10,0-25-39,25 0 31,-25 26 11,0-26-31,25 25 41,-25-25 11,24 25-52,-24 1 45,0-1-35,25 0-3,-25 1 20,0 0-6,0-1 3,25 0 0,-25 1 10,0 24-24,0-24 28,0-1-38,0 0 3,0 1 21,0-1-17,0 1 3,0-1-34,0-25-17,0 25 7,0-25 24,0 26 34,0-26 17,0 0-11,0 0-26,0 0-3,0 0-48,0 0 7,0-26-23,0 1-32,-25 0 14,25-1-15,0 1 81,0-1 52,0-24-149,0-1 32,0 26-47,0-26-27,0 0 243,0 0 101,0 0-72,25 1 35,-25 24 42,0-25-145,0 1 104,24-1 5,-24 26-102,0-27 61,0 27 35,0-26 1,0 26 7,0 0-13,0-1-18,0 1 4,0 25-25,0-26 4,0 26-49,0 0-37,0-25-3,0 25-14,0 0 10,0 0-28,0 0 32,0 0-15,0 0-17,25 0 50,-25 25-58,0-25 44,0 0 7,0 26-29,25-26 25,-25 25-18,0 1 8,25-1-1,-25 0 15,25 1-25,-25-1-33,0 0-2,25 1-43,-25 0 22,25-1 0,-25 0-34,0-25 15,0 26-41,24-1-12,-24-25-5,0 25 127,0-25-10,0 0-64,25 26 140,-25-26-106,0 0-45,0 0-39,0 0-32,0 0-63,0-26 95,0 26 209,0 0-105,0-25 248,0 25 5,0-25-98,0 25 202,0 0-251,0-26 7,0 26 63,0 0-119,0-25 92,0 25-24,0 0-20,0 0-31,0 0-34,0 0 0,0 0 7,25 0-11,-25 0 1,0 0 10,0 0-17,0 0 3,0 0 3,25 0-3,-25 0 7,0 0-10,25 0 17,-25 25-7,25-25 3,-25 0 1,25 26-56,-25-26-60,25 25-56,-25-25-3,0 25-230,24-25-93,-24 26-74,25-26 33</inkml:trace>
</inkml:ink>
</file>

<file path=ppt/ink/ink1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3:55.061"/>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0 99 3555,'25'0'59,"-25"-25"11,0 25 47,0 0 44,0 0-66,0 0 1,0 0-14,0 0-33,0-24 3,0 24 8,0 0-50,0 0-6,0 0-11,0 0-11,0 0 22,0 24-22,0-24 18,0 0-17,0 0-4,0 0 7,0 0 14,0 25 10,0-25-17,0 0 21,0 26-21,0-26 7,0 24 11,24-24-25,-24 25-11,25-25-6,-25 26 10,0-26-17,25 24 0,-25-24-27,25 0-20,0 0 7,-25 0 20,25 0-9,0 0-26,-25 0 7,24 0 69,1 0-2,0 0-85,0 0-20,-25-24-80,25 24-47,0-26 142,-25 1 122,25 25 37,-25-24 198,0-2-56,0 26-47,0-25-5,0 25 33,0-24-64,0 24 5,0-26-53,0 26-117,0 0 111,0 0-62,0 0 34,0 0-31,-25-25 29,25 25 19,0 0-13,0 0 166,0 0-197,0 0-3,0 0-7,0 0-160,0 0 149,0 25 0,0-25 35,0 0-10,0 0 13,0 0 17,0 26-30,0-26 20,0 0-3,0 24-14,0-24 14,0 0-14,0 25-11,0-25-3,0 0 0,0 26 18,0-26 24,25 0 3,-25 24-34,0-24 3,0 0-28,0 0 24,0 25 4,0-25-21,25 0 18,-25 26-43,0-26 64,24 0-18,-24 0-14,0 24 14,0-24-11,0 0 4,0 25 14,0-25 7,0 0-42,0 0 11,25 0 3,-25 0-4,0 26 29,0-26 10,0 0-21,0 0 0,0 0 3,0 0-31,0 0 32,0 0-18,0 0 0,0 0 42,0 0-21,-25 24 10,25-24 11,0 0-35,-24 0 25,24 0 25,0 25-22,0-25 32,-25 0-49,25 0-7,0 0 3,0 0-7,0 0 36,0 0-11,0 0 0,0 0-14,0 0 0,0 0-11,0 0 0,-25 0 0,25 0-33,0 0 4,0 0-42,-25 0-49,25 0-3,-25 0-20,25-25-16,-25 25 0,25 0-38,-25 0-46,25 0-137,-25 0 24,1 0-44,24 0-287</inkml:trace>
  <inkml:trace contextRef="#ctx0" brushRef="#br0" timeOffset="4758">323 125 344,'0'0'10,"0"0"45,0 0 11,0 0 16,0 0 5,0 0 6,0 0 230,0 0-16,0 0-169,0 0 147,0 0-378,0 0 160,0 0 10,0 0-182,0 0 303,0 0-299,0 0 160,0 0 127,0 0-285,0 0 141,0 0 131,0 0-270,0 0 135,0 0 8,0-26-129,0 26 141,0 0-8,0 0 112,0 0-69,0 0-6,0 0 74,0 0-165,0 0 141,0 0 22,0 0-84,0 0 195,0 0-215,0 0 92,0-25 24,0 25-270,0 0 118,0 0-108,0 0 99,0 0 19,0 0 0,0 0 114,0 0-246,-25 0 77,25 0 33,0 0-144,0 0 118,0 0 22,0 0-16,-25-24 30,25 24 9,0 0-20,0 0 7,0 0-10,-25 0 114,25 0 40,0 0-153,0 0 15,-25 0-96,25 0-28,-24 0 158,24 0-23,0 0-23,-25 0 0,25 0-14,0 0-3,0 0 6,0 0-2,-25 0 2,25 0-6,0 0-9,0 0 19,0 24-20,0-24 20,-25 0 0,25 0 3,0 0-3,0 0 3,0 25 1,0-25-37,-25 0 33,25 0-4,0 26 18,0-26-1,0 0-23,0 0-3,0 24-7,0-24 4,0 0 164,0 0-151,0 25 9,0-25 7,0 0 1,0 0-24,0 0 7,0 26 16,0-26-165,0 0 185,0 0-36,0 24 12,25-24 217,-25 0-239,0 0 36,0 0-29,0 0-194,0 25 220,25-25-13,-25 0 13,0 0-33,0 0 6,25 0 129,-25 0-105,0 0 115,25 0 11,-25 0-269,0 0 103,0 26-113,24-26 4,-24 0 125,0 0 17,0 0 17,25 0-44,-25 0 14,0 0-21,0 0-9,0 0 46,0 0-9,25 0 9,-25 0 7,0 0-27,0-26 27,0 26-3,0 0 10,0 0-17,25 0 120,-25 0-11,0-25-122,0 25 6,25 0-126,-25-24-3,0 24 122,0 0 137,0-26-149,0 26 26,0 0-24,0-25-92,0 25 267,0 0-158,0 0 21,0 0-24,0-24-128,0 24 128,0 0 48,0 0 3,0 0 17,0 0 10,0-26-44,0 26 1,0 0 3,0 0-11,0 0-13,0 0-4,0 0 22,0 0-22,0 0 29,0-25-4,0 25-18,0 0 53,0 0-13,0 0 32,0 0-57,0 0 14,0 0 1,0 0-15,0 0 18,0 0-46,0 0-7,0-24-19,0 24 11,0 0 11,0 0 125,0 0-132,0 0-8,0 0-10,0 0-129,0 24 136,0-24 4,0 0 18,-25 0 6,25 0-31,0 25 10,0-25 15,0 0-22,0 26 25,0-26-10,0 24 3,0-24-15,0 25-3,0 1 22,0-26-8,0 24 19,0-24 10,0 25-18,0-25-4,25 26-7,-25-26 26,0 24-43,0-24-18,25 25 7,-25-25-43,0 0 47,0 26-21,25-26-4,-25 0 36,0 0-22,0 24 29,25-24 13,-25 0-45,0 0 46,0 0-28,24 0 13,-24 0 8,25 0-4,-25 0 13,0 0-16,25 0 41,-25 0-48,0-24 10,25 24 4,-25 0-21,0 0 3,0-26 21,25 26-11,-25 0 4,0-25 18,0 25-22,25 0 18,-25-24-17,0 24 183,0-26-220,0 26 16,0-25-11,0 25-179,25-24 238,-25-2-27,0 26 20,0-25-3,0 25 0,0 0-31,24-24 34,-24 24 4,0 0-31,0 0 47,0 0-19,0 0 13,0-26 219,0 26-209,25 0-9,-25 0-11,0 0-224,0 0 210,0 0-17,0 0-11,25 0 39,-25 0-29,0 0 25,0 0-24,0 0-3,25 0-1,-25 0-13,0 0 37,0 0-10,0 0 7,25 26-10,-25-26 0,0 0 7,0 0 16,0 24 5,0-24-8,0 0-7,25 25-10,-25-25 0,0 0 150,0 26-153,0-26 24,0 0-4,0 24-140,0-24 141,0 0-4,0 25 0,0-25-21,25 0 28,-25 0 166,0 26-163,0-26 17,0 0-27,23 0-184,-23 0 188,0 0-21,25 0 13,-25 0 4,25 0 0,-25 0-18,25-26 4,0 26-47,-25 0-18,25 0-6,0-25 0,-25 25 18,25-24 6,-25 24 7,24-26-32,1 26 39,-25-25 131,0 25-111,25-24 30,-25 24-32,0-26-109,0 1 144,0 25 23,0-24 40,0 24-40,0 0 27,0-26-40,0 26-12,0 0 9,0 0-7,0 0 4,0 0 7,-25 0 13,25 0 0,0 0-7,-25 0-6,25 0 3,0 0-33,-24 0 19,24 0-3,0 26-13,0-26-4,-25 0-3,25 0 13,0 24 7,0-24-6,0 0 23,0 25-30,0-25-4,0 26 17,0-26-30,0 24 27,0-24-4,0 25 4,0-25 3,0 0-14,0 26-16,25-26-1,-25 24-43,0-24-63,24 0 56,-24 0-145,0 25-150,25-25-46,-25 0-173,25 0-43</inkml:trace>
</inkml:ink>
</file>

<file path=ppt/ink/ink1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4:03.079"/>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34 473 445,'0'0'33,"0"0"179,0 0 28,0 0-132,0 0-14,0 0-143,0 0 167,0 0-8,0 0 179,0 0-35,0 0-140,0 0 157,0 0-274,0 0 21,0 0 94,0 0-85,0 0 162,0 0 101,0 0-119,0 0 16,0 0-57,0 0-85,0 0 4,0 0 45,0 0 5,0 0-33,0 0-6,0 0 166,0 0-189,0 0 20,0 0-16,0 0-159,0 0 166,0 0-31,0 0-14,0 0 4,0 0-25,0 0-12,0 0 23,0 0-23,0 0 13,0 0 10,0 0-51,0 0 35,0 0-15,0 0 25,0 0 40,0 0-27,0 24 23,0-24-23,0 25-13,0-25 20,0 25-17,0 0 23,0-25 7,0 25 189,0 0-192,0-1-20,0 2-18,0-1-174,24-1 209,-24 1-14,0 0 6,0 0-9,0 0 0,0 0 201,0-1-184,0 1-11,0 0 0,0-25-171,25 25 185,-25 0-7,0-25-13,0 25-4,0-25 18,0 25-21,0-25 23,0 0-13,0 0-7,0 0 246,0 0-236,0 0-16,0 0-1,0 0-231,0 0 218,0-25 3,0 25-13,0-25 225,0 25-215,-25-25 40,25 0-3,0 0-204,-24 0 207,24 1-16,0-1 6,0 0-10,-25 0 0,25 0 4,0 0 7,0 1-4,0-1 194,0 25-164,0-26-23,0 2 30,0-1-163,0 0 164,0 0 26,0 0-12,0 0-35,0 1 11,0 24-25,0-25 25,0 0-4,0 0-10,0 25 46,0-25-32,0 0 150,0 25-153,25-25-11,-25 25-11,0 0-139,24-25 146,-24 25-10,25-25-7,-25 25-3,0 0 10,25 0 144,-25-24-155,0 24 18,25 0-21,-25 0-154,0 0 164,0 0-31,0 0 14,0 0 14,0 0-17,0 0 34,0 0-24,24 0 7,-24 0 14,0 0-28,0 24 35,0-24-28,0 0 11,0 0 10,25 25-25,-25-25 32,0 0-28,0 25-14,0-25 25,0 25-8,0 0 11,0-25 18,0 25-29,0 0-23,0 0 20,0 0 11,0-1-4,0-24 13,-25 25-2,25 0-32,0 0 42,0 0-24,-24-25 0,24 25-7,0-1-4,0-24-10,-25 26-44,25-1 1,0-25-61,0 0-63,0 24 0,0-24-131,-25 25 48,25-25-106,0 0 69,0 0-119,0 25-166</inkml:trace>
  <inkml:trace contextRef="#ctx0" brushRef="#br0" timeOffset="921">257 721 2414,'0'0'-95,"0"0"107,0 0-80,0 0 30,0 0 105,0 0-94,0 0 75,0 0-13,0 0-26,0 0 3,0 0 36,24 25-27,-24-25 18,0 0-3,0 0-18,0 0 9,0 25 87,0-25-87,0 0 151,0 25-79,0-25-26,0 0 126,25 25-153,-25-25 55,0 0-158,25 0 54,-25 25-52,0-25-19,0 0 219,25 0-193,-25 0 32,0 0 80,0 0-107,0 0 85,0 0 132,0 0-165,0 0-28,24-25 155,-24 25-268,0 0 161,0-25-42,0 25-174,0-25 155,0 0 29,0 25 68,0-25-69,-24 1 85,24 24-133,0-25-19,0-1 132,-25 26-113,25 0 85,0-24 12,0 24-39,0 0 7,0 0 17,0-25-11,0 25-13,0 0 27,0 0-20,0 0 98,0 0 35,0 0-146,0 0-13,25-25-94,-1 25-33,-24 0 133,25 0 17,0-25 23,0 25 0,-2 0 3,2-25-19,0 25-47,0 0 13,-1-25 118,1 25-104,0 0 0,0-24-23,0 24-91,-25 0 210,24-25-76,-24 25 154,0 0-115,25 0 16,-25-25-22,0 25-135,0 0 68,0 0-95,0-25 115,0 25-3,-25 0 3,25 0-20,-24 0 27,24 25-26,-25-25 33,25 0-27,-25 25 0,0-25 6,25 25-13,-25-25 7,25 24-10,-24-24 37,24 25-14,0-25-9,0 25-7,-25-25-21,25 25 14,0-25 44,0 0-31,0 25 20,0-25-3,0 25-7,0-25 30,25 0 1,-25 24 3,24-24 10,-24 0 17,0 26-20,25-26 4,-25 0-42,25 25-16,-25-25 3,25 0 0,0 0 21,-25 0-4,24 24-6,1-24-4,-25 0-7,25 0-7,-25 25 7,25-25-3,-1 0 3,-24 0 4,25 25-4,-25-25 7,25 0-6,-25 0-8,0 0-3,25 25-33,-25-25-4,0 0 31,0 0-24,0 25 57,0-25 6,0 0-23,-25 0 189,25 25-196,-25-25-19,25 0 29,-25 0-150,1 0 137,24 24 4,-25-24-27,0 0-20,25 0 104,-25 0-154,25 0 38,0-24-208,0 24-148,0-25 255,0 25-209,0-25 184,0 25 77,0-25 38,0 0 157,25 0-99,0 1 3,-25 24-110,25-25 15,-1-1 277,-24 26-126,25-24 22,0 24 136,-25 0-118,25-25 24,-25 25 58,0 0-6,24 0 128,-24-25 128,0 25-152,0 0-106,0 0-128,25 0 0,-25 0 73,0 0 121,0 0-180,0 0-31,0 0-6,0 0-159,0 0 162,0 0-3,0 0-7,0 0 10,0 0 13,0 0-20,0 25 17,0-25-6,0 0-14,0 0 13,0 25-3,0-25 0,25 24-10,-25-24 30,0 26-30,0-26 27,0 25 7,0-1-18,25-24 15,-25 25-28,0 0-40,0 0-50,0-25 84,0 25-132,25-25-195,-25 25 64,0-25-279,0 24 52,0-24 190,0 0-181</inkml:trace>
  <inkml:trace contextRef="#ctx0" brushRef="#br0" timeOffset="1872">1197 273 3206,'0'0'35,"0"0"241,0-24-61,-25 24 58,25 0 53,-25-25-224,25 25 139,-25 0 4,25-25-46,-24 25 8,24 0-26,0-25-63,-25 25-34,25 0-26,0 0-54,0 0 220,0 0-24,0 0-235,0 0 0,0 0-216,0 0-29,0 0 245,0 0 16,0 0-23,0 0 61,0 25-22,0-25-13,25 25 13,-25 0-9,0-25 8,0 24 12,24 26 0,-24-25 15,0 0-4,25 0-31,-25 0-14,0 25-58,0-26 1,25 1-7,-25 25-17,0-25-7,0 0-28,0-1 8,25 2-9,-25-1 2,0-1-3,24 1-42,-24-25-4,0 25-66,0-25-93,0 25-15,25-25 99,-25 0 82,0 25-134,0-25-55,0 0-139,0-25-86</inkml:trace>
  <inkml:trace contextRef="#ctx0" brushRef="#br0" timeOffset="2169">1147 622 1626,'0'0'31,"0"0"31,0 0 129,0 0 18,0 0-22,0 0-100,0 0-114,0 0-23,0 0-7,0 0 96,0 0 14,0 0 16,25 0-6,-25-25-21,25 25-27,-1 0-6,1 0 1,-25 0-13,25-25 111,0 25-90,0 0 192,-1 0-74,-24-25-111,25 25 80,0 0-36,-25 0-15,25 0 26,-1 0 26,-24-25 33,0 25-38,0 0 135,0 0-150,0 0-195,0 0 146,0 0-164,0 0 123,0 0 11,0 0-4,0 0 11,0 25-14,0-25 200,0 0-183,0 0-7,0 25 17,0-25-193,0 0 149,0 25 37,0-25-23,0 25 3,-24-25 27,24 24-34,0-24 48,0 26-48,0-26-34,0 25-55,0-1-48,0-24 2,0 0-31,0 25-80,0-25 72,0 25-115,0-25 38,24 0 95,-24 0-99,0 25 288,0-25 4,25 0-154,-25 0 21,0 0-16,0 0-175,25 0 180,-25 0 28,25-25 67,-25 25 13,0 0 198,0-25-170,24 25-144,-24-25 208,25 25-148,-25-24 224,0 24-20,0-25-16,0 25 7,0-26 47,25 26-99,-25 0 132,0 0-101,0-24 1,0 24 87,0 0-10,0 0-20,0 0-82,0-25 89,0 25-245,0 0 165,0 0-135,0 0 5,0 0 20,0 0 0,0 0 26,0 25-17,0-25 98,0 0-178,25 24 139,-25-24-152,0 26 20,0-26 135,0 25-100,0-1 42,0-24 77,0 25-54,0-25-33,0 25 10,0-25-38,0 25-56,0-25 208,0 0-15,25 25-27,-25-25-34,0 0-122,24 0 123,-24 0-104,25 0 68,-25 0 16,25 0 5,-25 0-31,25-25 14,-1 25 101,1 0-71,0-25-73,0 25 108,-1-25-206,1 25-59,0-25 238,0 25-68,-25-24-6,25-1 103,-1 25-129,-24-26-19,25 2 129,-25 24-42,0-25 84,0 25 0,0-25-5,0 25-16,0 0-17,0 0 18,-25-25-13,25 25 31,0 0-18,-24 0-5,24 0 0,0 0-55,-25 0 25,25 0-32,0 0 7,-25 0-6,25 25-25,0-25 38,-25 0-13,25 0-1,0 25 25,0-25-21,0 0-21,-25 25 28,25-25 0,0 24 18,0-24 21,0 26-25,0-26 0,0 0-10,25 25-3,-25-25-8,0 24-4,25-24-20,-25 0-15,25 25-7,-25-25-39,25 0-37,-1 25-24,-24-25-50,25 0-40,0 0 22,0 0-334,-25 0-169</inkml:trace>
  <inkml:trace contextRef="#ctx0" brushRef="#br0" timeOffset="3120">1048 323 2118,'0'0'-3,"0"0"24,0 0-183,0 0 144,0-25-37,25 25-57,-25 0-114,25 0-274</inkml:trace>
  <inkml:trace contextRef="#ctx0" brushRef="#br0" timeOffset="4696">1667 497 374,'0'0'30,"0"0"23,0 0 16,0 0 227,0 0-203,0 0-10,0 0 198,0 0-401,0 0 381,0 0-173,0 0-193,0 0 362,0 0-199,0 0 27,0 0 154,0 0-316,0 0 136,0 0 43,0 0-158,0 0 134,0 0-143,0 0 97,0 0 3,0 0 106,0 0 9,0 0-121,0 0-20,0 0-108,0 0-13,0 0 220,0 0-111,0 0-14,0 0 14,0 0-120,0 0 123,0 0 23,0 0-20,0 0 21,0 0 72,0 0-93,0 0-9,0 25 0,0-25-63,0 0 72,0 0 11,0 0 92,0 25-94,0-25 91,0 0-68,0 0-104,0 0 169,0 25-152,0-25 67,0 0 9,0 0-91,0 0 150,0 0-80,0 25-6,0-25-10,0 0-57,0 0 70,0 0 12,0 25 0,0-25-24,-24 0 6,24 0-9,0 0 36,0 24-18,0-24-6,0 0 12,0 0-27,0 0 9,0 26 24,0-26-18,0 0 9,0 0 0,0 25 58,0-25-73,0 0-3,0 0 18,0 24-79,0-24 155,0 0-85,0 0-9,0 0 30,0 25-70,0-25 52,0 0 18,0 25-36,0-25 0,0 0 33,0 0-21,0 0 3,0 25 12,0-25-15,0 0 6,0 0 6,0 0-3,0 0-6,0 25 9,0-25 71,0 0-83,0 0 6,0 0-12,0 0 24,0 0-9,0 0 0,0 25-6,0-25-77,0 0 65,0 0 21,0 0 12,0 0-27,0 0 33,0 0-2,0 0 185,0 0 12,0 0-89,0 0 88,0 0-269,0 0 83,0 0 7,0 0-10,0 0 0,0 0-71,0 0 68,0 0-95,0 0 85,0 0 17,0 0-10,0 0 167,0 0-138,0 0-26,0 0-9,0 0-155,0 0 131,0 0-3,0 0 17,0 0 16,0 0-3,0 0 6,0 0-16,24 0 6,-24 0 1,0 0 20,0 0 36,0 0 4,0-25 32,25 25-25,-25 0-19,0 0-27,0 0-28,0 0 4,25-25 10,-25 25-10,0 0-4,0-25 18,0 25-32,25-25 8,-25 25 3,0 0-14,0-25 17,0 25 8,0 0-4,24-24-18,-24 24 4,0 0-7,0-25 7,0 25 18,25 0-25,-25-26 3,0 26 15,0 0-11,25-24 28,-25 24-14,0-25 0,0 25-7,0 0 17,0-25-6,0 25-25,0 0 42,25-25-25,-25 25 156,0 0-142,0 0-27,0-25-4,0 25-131,0 0 138,0 0 15,0 0-22,0 0-8,0-25 15,0 25-14,0 0 21,0 0-31,0 0-25,0 0 3,0 0-24,0 0 202,0 0-251,0 0-70,0 0-34,0 0-264,0 0 133,0 0 90,0 0-16,0 0 19,0 0-169,0 25-182</inkml:trace>
  <inkml:trace contextRef="#ctx0" brushRef="#br0" timeOffset="6474">2657 298 314,'0'0'10,"0"0"38,0 0 243,0 0-168,0 0 209,0 0-167,0 0-206,0 0 367,0 0-329,0 0 163,0 0 14,0 0-177,0 0 136,0 0-20,0 0-34,0-25 19,0 25-27,0 0 13,0 0-6,0 0 131,0 0 6,0 0-7,0 0-7,0 0-168,0 0-10,0 0 16,0 0-46,-25 0 133,25 0-97,0-24 126,0 24-96,0 0-142,-25 0 126,25 0-175,0 0 142,-24 0 3,24 0-13,0 0 13,-25 0 14,25 0-11,0 24 8,-25-24 147,25 0-178,-25 25 17,25-25 0,-24 0-157,24 25 160,-25 0-26,25-25 3,-24 25 3,24 0 0,0-25 27,0 25-20,0 0-16,0 0 16,0-25-7,0 24 17,0 1 17,0-25-40,0 25 16,24 0-16,-24-25-4,25 25 27,-25 0-17,24-25 10,1 0 7,0 24-30,-25-24 20,25 0 151,-1 26-171,1-26 40,25 0-30,-25 0-151,-1 0 181,1 0-30,0 0 24,0 0-11,-1 0-3,1 0-10,0-26 10,-25 26-13,25 0 9,-1 0 18,-24-24 6,25 24 13,-25-25-16,25 25 0,-25-25-14,0 25 14,0 0 37,25-25 208,-25 0-153,0 25-9,0 0 1,0-25-194,0 25 159,0-24 5,0 24-36,0-25-10,0 25-17,-25 0-16,25-25-9,-25 25 27,25 0-10,-25 0 4,25-25 28,-24 25-36,24 0 26,-25 0-30,25 0 5,-25 0 6,25 0-13,-25 0 13,25 0-20,-24 0-12,-1 25 25,25-25 4,-25 0 4,25 25 7,0-25-78,0 0 10,0 25-27,-25-25-11,25 24 26,0-24-27,0 25 20,0-25-12,0 25 4,0-25 33,25 25-46,-25-25 111,0 25-103,25-25-13,-25 0 155,0 25-208,25-25 136,-25 0 9,24 0-121,-24 0 109,25 24-10,-25-24 110,25 0-91,-25 0 4,0-24 37,25 24-14,-25 0 2,24-25 120,-24 25-51,25 0-170,-25-25 137,0 25-95,0-25 164,0 25-9,25 0-43,-25-25 8,0 25 114,0 0-89,0-25 23,0 25-2,0 0-244,0-24 184,0 24-14,0 0-21,0 0-25,0 0-3,0 0 7,0 0-14,25 0-14,-25 0-10,0 0-1,0 0 8,0 0 20,0 0-6,0 0 3,0 0 3,25 0 1,-25 0-1,24 0 1,-24 0 10,0 24 7,0-24 0,25 0-14,-25 25-4,0-25 1,0 25-11,0-25-11,25 0-13,-25 25-21,0-25-26,0 25-8,0-25-5,0 0-36,0 25 8,0-25 123,0 0-137,25 24 126,-25-24-63,0 0-115,0 0 250,0 0-158,0 0 213,0 0-103,0 0 3,24 0 83,-24 0-132,0 0 30,0 0-68,0-24 71,0 24-87,25-25 196,-25 25-35,0-25-139,0 25 240,0-25-75,0 25-65,0 0 99,25-25-121,-25 25 142,0-25-52,0 25 22,25 0-27,-25-24-161,0 24 117,0 0-44,0 0 10,0 0-6,0 0 10,0 0-21,0 0-4,0-25-6,0 25-28,0 0 34,0 0 18,24 0-31,-24 0 13,0 25-30,25-25 13,-25 0 28,0 0 0,0 0 7,25 0-31,-25 24 17,25-24-4,-25 0-37,0 25-47,0-25-54,25 25-32,-25-25 32,0 25 14,0-25 79,0 0-153,0 25-42,0-25 66,24 0-35,-24 0 182,0 25-58,0-25-38,0 0 28,0 0 90,0 0 27,0 0 26,0 0 60,0 0-178,0 0 166,0-25-109,0 25-91,0 0 141,0-25-70,0 25 115,0-25 20,0 25 54,25-25 11,-25 25-15,0-25 121,0 25-155,25 0 98,-25-24-86,0 24-126,25 0 99,-25-25-126,0 25 83,0 0 14,24-25 169,-24 25-212,0 0 34,0 0-54,25-25-193,-25 25 207,0 0-45,0 0 10,0 0-16,0 0 27,0 0 177,0 0-168,0 25-9,0-25-24,25 0-171,-25 0 195,0 25 0,0-25 3,0 25-7,0-25-3,25 24 27,-25 1 6,0-25-2,0 25-38,0 0-53,0-25-95,0 25 17,0 0-204,0-25 53,0 24-151,0-24-115,0 0 116,0 26-136</inkml:trace>
  <inkml:trace contextRef="#ctx0" brushRef="#br0" timeOffset="7894">3673 149 3982,'0'0'-84,"0"-25"74,0 25 57,0 0 103,0-24 101,24 24-35,-24 0 24,0-26-80,0 26 12,0 0-2,0-25-65,0 25-29,0 0-35,0 0-14,0 0-50,0 0 16,0 0-5,0 0-22,0 0 11,0 0-11,0 0 12,0 0-9,0 0 16,0 0-11,0 25-37,0-25-8,0 26-11,0-2-35,0 1-6,0 0-32,0 0-23,0 0-38,0 0 128,0-1-201,0 1-106,0 0-42,0 0-190,0 0 101,0 0-9</inkml:trace>
  <inkml:trace contextRef="#ctx0" brushRef="#br0" timeOffset="8175">4044 74 3847,'0'0'37,"0"0"93,0-25 53,0 25 50,0 0 7,0-24-75,0 24-5,0 0-24,0 0-48,0 0 5,0 0-66,0 0-24,0-25-14,0 25-26,0 0-23,0 0 26,0 0 12,-25 25 22,25-25 19,0 0-30,0 24 7,0-24-7,0 25 11,0 1 14,0-2-21,0 1 3,0 0 11,0 0-10,0 25 14,0-26-4,0 1-3,0 25-37,0-25 7,0 0-18,0 0-15,0 0-7,0 24-32,25-24-11,-25-25-13,0 25 12,25 0-6,-25 0-37,25-25-35,-1 25 91,-24-25-277,25 24 0,-25-24-146,25 0-200,0 0 329</inkml:trace>
  <inkml:trace contextRef="#ctx0" brushRef="#br0" timeOffset="8502">3895 448 1773,'0'0'184,"0"-25"49,0 25 12,0 0-33,0 0-80,0 0 74,0 0-19,0 0 47,0-25-189,0 25-126,0 0-9,0 0 12,25-25 84,0 25-6,-25 0 94,25-25-104,0 25 17,-1 0-193,-24-25-137,25 25 128,0 0-249,0 0 104,-1-25-57,1 25-202</inkml:trace>
  <inkml:trace contextRef="#ctx0" brushRef="#br0" timeOffset="8721">4662 199 2718,'0'0'71,"0"0"70,-24 0 71,24-25 71,0 25-18,-25 0-15,25-25-15,-25 25-37,25 0 2,-25-25-29,25 25-45,0 0 1,-25 0-79,25 0-30,0 0-3,0 0-41,0 0 23,0 0-19,0 0-4,0 0 8,0 0 6,0 0 16,0 0-4,0 0-4,0 25-14,0-25-15,0 25-25,0 0 8,0-25 3,0 25-21,0 0 14,0-1-24,0 1-25,0-25 16,0 25 10,0 0-3,25 0-30,-25 0-2,0-25-30,0 25-11,25-25 24,-25 25 37,0-25 119,0 0-66,25 25 42,-25-25 7,0 0-4,0 0 27,0 0-1,25 0-35,-25 0-40,0-25 82,0 25 41,0 0 32,0 0-22,24-25 38,-24 25-53,0 0-14,0 0-10,0-25-41,25 25 11,-25 0 10,0 0-34,0 0 13,25 0-6,-25 0-1,0 0 4,0 0-31,25 0 17,-25 0-17,24 0 27,-24 0 25,0 0-35,25 0 20,-25 0-9,0 0 166,0 25-149,25-25-24,-25 0-11,25 25-170,-25-25 118,0 25 15,0-25-41,0 24 14,0-24 1,0 25-3,0-25 30,0 0-36,0 25 69,0-25-26,-25 25 14,25-25 16,-25 25-36,25-25 145,-25 0-83,1 25 89,24-25-72,-25 0-100,25 0 83,-25 0-66,25 0 73,0 0 94,0 0-17,0 0-117,0 0 0,0-25-94,25 25 21,0 0 112,-25-25-12,24 25-14,1-25-16,0 25-13,0-25 22,-1 25-18,1-25 12,0 25-6,-25 0-9,25-24 150,-1 24-115,1-25 123,0 25-68,-25-25-105,25 25 159,-25-25-95,25 25 137,-25-25-4,0 25 36,0 0-9,0-25-76,0 25-21,0 0-73,0 0 14,0 0 7,0 0-11,0 0 14,0 0-24,0 0 14,-25 0-18,25 0 18,0 0-25,0 0-15,-25 0 19,25 0-11,0 25 17,0-25 1,-25 0-1,25 0 4,0 25-39,0-25 39,0 25 170,0-25-192,0 25 33,0-25 0,0 25-187,0-25 183,0 24 8,0-24-40,0 25-18,0 0 8,25-25-26,-25 25-52,25-25 12,-25 25-70,0-25-59,25 25-56,-25-25-185,24 24-5,-24-24-312</inkml:trace>
</inkml:ink>
</file>

<file path=ppt/ink/ink1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4:12.970"/>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-6 742 1671,'0'0'37,"0"0"19,0 0 47,0 0 42,0-24 37,0 24 26,0 0 114,0 0-82,0 0 71,25-25-25,-25 25-263,0 0 41,0-25-120,25 25-10,-25-24 257,25-1-162,-25 0 11,25 0 164,0 0-127,-25 0-1,24 1-22,-24-1-165,25 0-24,-25 1 169,0-1 7,25 0 7,-25 0 0,0 0-14,0 25-7,0-25-20,0 1 4,0 24-4,-25 0-18,25-25-3,-25 25-3,25 0 21,-24 0-11,-1 0 21,25 0-52,-25 0-14,25 0 11,-25 0-17,25 0 75,-25 0-33,25 25 5,0-25 11,0 24-27,0-24 27,0 25 11,0 0-11,0-25 6,0 25-6,0 0-7,0-25 11,0 25-21,0-1 30,25 1-6,-25-25-14,25 25 21,-25-1-21,25-24-13,-25 25-7,25-25 20,-1 25 0,-24-25 4,25 25 10,0-25-34,-25 25 13,25-25 24,0 25-6,-25-25 2,25 24-6,-25-24-17,25 0-6,-25 25 26,0-25-3,25 0-10,-25 25 27,0-25-41,0 0-2,0 0 19,0 24-33,0-24 40,0 0 178,0 0-171,-25 0 26,25 25 104,-25-25-315,0 0 185,25 0-27,-25 0-120,0 0 153,25 0-27,-25 0 31,25 0-14,0 0-66,0-25-19,-25 25-30,25 0 17,0-24 30,0 24 35,25 0 40,-25-25-17,25 25 43,-25 0 82,25 0-124,-25-25 115,25 25-27,0 0-52,-25-24-17,25 24 18,0 0-81,0 0-37,-1-25 133,-24 25-69,25 0 76,0-25 23,-25 25 38,25 0-29,-25 0 27,25-25-5,-25 25-31,0 0 25,0 0-9,0 0-11,0 0 4,0 0-53,0 0 0,0 0-14,0 0-36,0 0 8,0 0-30,0 0-6,0 0 21,0 0-53,0 0 8,0 0 21,0 0-14,0 0 24,0 0-40,0 25-3,0-25-14,0 0-3,0 0 52,25 25-50,-25-25 4,0 0 7,24 25-6,-24-25 26,0 0 106,25 24-133,-25-24 106,0 0 3,0 0-146,24 0 203,-24 25-73,0-25-51,0 0 57,0 0-57,25 0 87,-25-25 78,0 25-63,0 0 33,0 0-67,0-24 16,0 24 79,0-25 25,0 25 6,0-25-28,0 25 16,0 0 2,0-25-17,0 25 144,0 0-143,0-25-16,0 25-39,0 0-125,-25 0 110,25-25-47,0 25-7,0 0-55,0 0-15,0 0-13,0 0 7,0 0 37,0 0 42,0 0-10,0 25 25,0-25-15,25 0-42,-25 0 11,25 25-22,-25-25 4,0 0 0,25 25-17,-25-25 28,25 0-3,0 25-48,-25-25 2,25 0-71,0 0-29,0 0-3,-1 0 131,-24 0-181,25-25 18,0 25 111,0 0-206,0-25 207,-25 25 114,25-25-144,0 0 129,-25 1 12,25 24-75,-25-25 167,25 0 4,-25 1 265,0-1 81,0 0-115,0 25 29,0-25-205,0 0-55,0 0 104,0 1-26,0-1-19,0 25 23,0-25-29,-25 1 26,25 24 6,-25-25-47,25 0 37,0 25-34,-25-24-14,25 24 5,0-25-46,0 25-12,-25-25-23,25 25-20,0 0-44,0 0-16,0 0-12,0 0-4,0 0-10,0 0 18,0 0 17,0 0-16,0 0 59,0 25-32,0-25 24,0 25 16,0-25-52,0 24 17,0 1 159,0 24-176,25-24 1,-25 24 15,0-24-194,0 25 191,0-25 23,0 24-31,0-24 42,0 24-54,0 1 39,0-25-8,0 25-34,0-26 42,0 1-28,0 24 36,0-24-31,25 25-35,-25-25 12,0-1-34,0 26 9,0-25 3,0-1-62,0 1 33,25 0 23,-25-1-14,0 1 30,0 0-36,25 0-4,-25 0 22,0 0 22,0-25-27,24 24 7,-24-24 7,0 25-42,25-25 67,-25 0-13,0 0 16,0 0 52,0 25-17,25-25 4,-25 0-52,0-25-64,0 25-16,0 0-58,0-25-11,0 25 109,25-24 3,-25 24-115,0-25 33,0 0-55,0 0 8,0 0 202,0 0 85,0 1-79,0-1 18,-25 0-6,25 1-70,-25-1 79,25 25 21,0-25-11,-25 0 64,25 1 104,0-1-75,0 0 61,0 25-49,-24-25-85,24 0 107,0 1-50,0 24 27,0-25-6,-25 0-28,25 25-1,0-24-22,0 24-18,0-25-12,0 25-32,0-25-14,0 25 1,0 0-18,0-25 18,0 25 3,25 0 14,-25-25-21,24 25-10,-24 0-21,25-25-20,-25 25-7,25 0 11,0-24-4,-25 24 15,25-25 16,0 25 10,0 0 24,-25-25-10,25 25 6,0-24-30,-25 24 4,24-25 19,-24 25 11,0-25 36,25 25-2,-25 0 37,0-25 17,0 25-6,0 0 13,0-25-1,0 25-10,0 0 18,0 0-7,0-25-27,0 25 1,0 0-4,-25-24 4,25 24-10,0 0 34,-24-25-15,24 25 15,-25 0 39,25-25-40,0 25 19,-25-24-2,25 24-43,0-25 17,0 25-4,0 0-43,0 0-19,0-25-16,0 25-24,0 0-12,0 0 5,0 0-29,0 0 165,0 0-202,0 0 8,0 0 19,0 0-171,0 25 229,0-25 4,0 0-19,0 25 19,0-1 0,25-24 4,-25 25 19,0 0-23,0-1 19,0 1-27,0 0-3,0 0 30,0 0-34,0 24 11,0-24 15,0 0-11,0-1-19,0 26-7,-25-25-20,25 0-34,0 24 12,0-24 15,0 0-10,0-1-8,0 26-10,0-25 7,0 0-32,0-1 19,0 1 19,0 0-40,25 0 40,-25-1-13,0-24-32,25 25 19,-25 0-64,24-25-9,-24 24-7,0-24 109,0 0-51,25 0 61,-25 25-4,0-25-85,0 0-8,0 0-176,0-25 20,0 25-56,0-24 220,0 24 9,0-25 27,-25 25 9,25-25 44,-24 1-28,24-1-13,-25 0 208,25 0-304,-25 25 178,0-24 25,25-1-132,-25 0 220,25 0 6,0 25 22,0-25-26,-25 1-33,25 24 85,0-25 22,0 25-117,0-25 97,0 25-181,0-24-37,25 24 143,-25 0-89,25-25 104,-25 25 66,25 0 68,-25-25-97,25 25 130,-25 0-167,25-25 29,-25 25 4,24 0-17,-24-25 36,25 25-106,0 0 92,-25 0-99,25-25 72,-25 25-21,0 0 16,25 0 164,-25 0-188,0-24 1,25 24-32,-25 0-217,0 0 178,0 0-35,0 0 10,0 0-14,0 0-17,0 0 42,25 0-21,-25 0 21,0 24 24,0-24-20,0 0-4,0 25 24,25-25-20,-25 25 13,0-25-17,0 25 4,25-25 17,-25 25-18,0 0 39,0-25 0,0 24-56,24-24-48,-24 25-49,0-25-102,0 25-20,0-25 4,0 0-36,0 24-123,0-24 3,0 0-400</inkml:trace>
  <inkml:trace contextRef="#ctx0" brushRef="#br0" timeOffset="2184">1437 296 3424,'0'0'42,"0"0"14,0 0 50,0 0 67,0-24-21,0 24-14,0 0-28,0 0-93,0-25-10,0 25 7,0 0-7,0 0 3,0 0-34,0 0-65,0 0-67,0 0-71,0 0-36,0 0-3,0 0-155,24 0-3,-24 0 141,0 0-203,25-25 288,-25 25-118,25 0-153</inkml:trace>
  <inkml:trace contextRef="#ctx0" brushRef="#br0" timeOffset="2340">1611 272 1716,'0'0'204,"0"0"121,0 0 22,0 0 87,0 0-136,0 0-80,0 0 28,0 0-55,0 0-41,0 0-5,-25 0-12,25 0-17,0 0 1,-25 0-24,25 0-54,-25 0-3,25 0-47,0 0-7,0 0 7,-25 24 4,25-24 11,0 0-8,0 25 1,-25-25 3,25 25-4,0 0-14,0-25 29,0 25-47,0 0 14,0-1 22,0 1-7,0 0 39,0-1-28,0-24 0,0 25-33,0 0-39,25 0 47,-25 0-26,0-25 5,25 25 28,0-1-35,-25-24-21,25 25 4,0-25-4,0 0-23,-25 0 24,24 0-39,1 0 0,0 0 30,0 0-19,-25 0 61,25 0-17,0-25-9,0 25 22,-25 0-35,25-24 30,0-1 22,-1 25 11,-24-25 31,25 25 17,-25-25 22,0 25 31,25-25 9,-25 25-2,0-25 22,0 25-24,0 0 4,0-24-16,0 24-37,0 0 0,0 0-14,-25-25 4,25 25 3,0 0 18,-25 0-10,25 0-11,0 0-18,-24 0-27,24 0-1,0 0-10,-25 0 4,25 0 6,0 0 22,-25 0-15,25 0 15,0 0-8,-25 25-31,25-25-10,0 24-28,0-24 3,0 0 4,0 25-6,0-25-20,0 25-7,0-25 1,0 25-2,0-25 23,0 0-3,0 25 83,0-25-66,25 25 76,-25-25-123,25 0-21,-25 0-77,25 0-92,-25 0 82,24 0-75,1 0 274,-25 0-97,25 0 47,-25 0 21,25 0-91,-25-25 126,25 25 103,-25 0-91,25-25 49,-25 25 75,0 0 100,0-25 219,0 25 38,0 0-15,25-25-331,-25 25-103,0 0-83,0 0-76,0 0 138,0 0-24,0 0-10,0 0 11,0 0 2,0 0 4,0 0-30,0 0 6,0 0 4,0 0-20,0 0 10,0 0-26,0 0-24,0 0-9,0 25 30,0-25 92,0 0-136,25 0 96,-25 0-15,0 25-172,0-25 100,0 0-134,0 25-58,25-25 46,-25 0 6,0 0 30,0 0 207,0 0-91,0 0 183,0 0-137,0 0-170,0 0 137,0 0-138,0 0 175,0 0 38,0-25 183,0 25-172,0 0-3,0-25 181,0 25-303,24 0 327,-24-25-112,0 25-133,0 0 152,0-25-152,25 25 133,-25 0 50,0-24-98,0 24 3,25 0 3,-25 0 0,0-25-15,0 25 65,0 0-91,25 0-112,-25 0 82,0 0-94,0 0 85,0 0 12,0 0 82,0 0-58,0 0 64,25 0-73,-25 0-103,0 0 179,0 25-70,0-25-48,0 0 115,0 0-209,0 24-23,0-24 97,0 0-99,0 25 206,0-25-147,0 0 13,0 0-14,25 0-89,-25 25 141,0-25 23,0 0 19,0 0 3,0 0 14,0 0 148,0 0 2,0 0-167,0 0 9,0 0-15,0 0 12,0 0 174,25-25-10,-25 25-119,0 0-133,0 0-15,25-25 32,-25 25-3,0 0 156,0 0 48,0-24 100,25 24 82,-25 0-100,0 0-25,0-25-124,0 25-85,0 0 123,0 0-13,0 0-107,0 0-26,0 0-46,0 0 82,0 0 93,0 25 14,0-25-114,0 0 10,0 0-94,0 24-4,24-24 218,-24 25-208,0-25 198,25 0-104,-25 25-107,0-25 79,25 0-79,-25 25 185,0-25-237,25 0-56,-25 0-131,25 0-193,0 0 285,-25 0-206</inkml:trace>
  <inkml:trace contextRef="#ctx0" brushRef="#br0" timeOffset="3416">2705 247 2828,'0'-25'168,"0"1"-5,0-1 58,0 0 71,0 25-104,-25-24 91,25-1-27,-25 25-16,25-25-25,0 25-21,-25-25 10,25 25-1,-25-25 31,25 25-57,0 0-13,-25-25-34,25 25-94,0 0 8,0 0-48,0 0-20,0 0 20,0 0-36,0 0 11,0 0-9,0 0 29,0 0 29,0 25-28,0-25 24,0 0-28,0 25 12,0 0-3,0 0-20,0 0 23,0-1-90,0 1 24,0 0-34,0-1-39,0 26 18,0-26-26,0 1-4,0 0-47,0 0-49,0 0-24,0 0 81,0-1-306,0 1-21,0 0-43,0-1-4,0-24 259,0 25-186</inkml:trace>
  <inkml:trace contextRef="#ctx0" brushRef="#br0" timeOffset="3697">2555 371 2260,'25'0'5,"-25"0"34,0 0 88,0 0-53,25-25 26,-25 25 63,25 0-88,0-25 48,-25 25 37,25 0-169,0-25 76,0 25 13,-1 0-128,1-24-48,0 24-155,0 0-138,0-25 96,0 25-63</inkml:trace>
</inkml:ink>
</file>

<file path=ppt/ink/ink1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4:22.033"/>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0 0 3969,'0'0'13,"0"0"-6,0 0-18,0 0 38,0 0-13,0 0 20,0 0 24,0 0-37,0 0 10,0 0-24,0 0 0,0 0-18,0 0-30,0 0-68,0 0-42,0 0-84,0 0-88,0 0-171,0 0 73,0 0-232</inkml:trace>
  <inkml:trace contextRef="#ctx0" brushRef="#br0" timeOffset="4649">5088 25 2331,'0'0'3,"0"0"5,0 0 95,0 0-85,0 0-9,0 0-36,0-25-43,0 25-73,0 0-73,0 0-113,0 0-183</inkml:trace>
</inkml:ink>
</file>

<file path=ppt/ink/ink1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4:18.258"/>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124 298 1504,'0'0'47,"0"0"78,0 0 52,0 0 65,0 0 210,0 0-67,0 0-72,0 0-26,0 0-208,0 0 18,0 0 46,0 0 19,0-25-32,0 25 1,0 0-2,0 0-62,0 0-11,0 0 1,0 0-47,0 0-14,0 0 11,-25 0-63,25 0 27,0 0 22,0 25 0,0-25 32,-25 0-11,25 24 11,0-24-39,-24 25 17,24-25 1,-25 25-22,25-1 22,0 1-36,-25 0 25,25-25 14,0 25 0,0 0 28,0 0-52,0-1-11,0 1-39,0 0-17,0-25 24,25 24-26,-25-24 34,0 25-54,25-25 14,-25 25 48,24-25 148,-24 0-120,25 0 2,0 0-42,-25 0-195,25 0 158,-1-25-9,1 25-18,0-25 62,-25 25 26,25-24 127,0-1-79,-25 25 7,24-25 29,-24 25 60,0-24 35,0 24 12,0 0 35,0 0-218,0 0 109,0 0-26,0 0-77,0 0 22,0 0-21,0 0 3,0 0 14,0 0-4,0 0 39,-24 24-21,24-24-18,0 0 15,-25 25-42,25-25 17,0 25 7,0-25 7,0 24 14,0-24-11,0 25 4,0 0-7,25-25 7,-25 25-31,0-25 31,24 25-18,-24-25 11,25 25 24,0-25-37,-25 0 51,25 0-52,0 0 45,-1 0 0,-24 0-31,25 0 7,0 0-24,-25 0 17,25 0 7,-25-25 3,24 25 14,-24 0-20,0-25 3,25 25 14,-25-25-28,0 25 21,0-25-21,0 25 7,0-25-32,0 25 11,0-24 1,0 24-29,-25-25 1,25 25-20,-24-25-17,24 25 7,-25 0 37,0 0-16,25-24 0,-25 24-22,1 0 202,24 0-69,-25 0-174,25 0-5,-25 0-286,25 0 59,0-25 152,0 25 83,-25 0 35,25 0-54,0 0 8,0 0-54,0 0 146,0 0-24,0 0 162,0 0-102,25 0-15,-25 0 32,0 0-127,25 0 107,-25-25 39,0 25-5,25 0 106,-25 0-36,24 0-86,1 0 185,-25 0-106,25 0 19,-25 0 37,25 0-63,-25 0-28,24 0 47,-24 0 71,25 0-152,-25 0 136,25 0-22,-25 0-240,25 0 205,0 0-98,-25 0 44,24 0-56,-24 0-105,25 0 4,-25 0-34,25 25 225,-25-25 40,25 0-37,-25 0 1,25 25 12,-25-25-220,0 0 127,24 24 2,-24-24-202,0 25 273,0-25-60,0 25 74,0-25-78,25 0-113,-25 24 71,0-24-38,0 0 10,0 25 60,0-25 27,0 0-99,0 0 152,0 0-121,-25 0-69,25 0 130,0 0-35,0 0-75,0-25-88,-24 25-78,24-24 71,0 24 158,0-25 64,0 25 113,0-25-66,0 1 153,0 24-56,24-25-232,-24 25 196,25-25-128,-25 25-71,0-25 131,25 25-135,-25 0 190,0-25-59,25 25-34,-25-25 27,0 25-217,24 0 128,-24 0 14,25 0-39,-25 0 35,0 0-19,0 0 10,25 0 29,-25 0-49,0 0 59,0 25-17,0-25 7,25 0 203,-25 25-220,0-25 8,25 25-8,-25-25-169,0 25 118,0 0-45,24-25 51,-24 24-229,0 1-26,0-25 5,0 25-272,25-25 39</inkml:trace>
  <inkml:trace contextRef="#ctx0" brushRef="#br0" timeOffset="1466">1562 545 2535,'0'0'36,"0"0"177,0 0-71,0 0 116,0 0-95,0 0-175,0 0 85,0 0-128,0 0 61,0 0 109,0 0-118,-25 0 9,25 0 20,0 0-12,-25 25 6,25-25-14,-25 0-23,25 0 92,0 25-91,-25-25 32,25 24-13,-24-24-180,24 0 177,0 25-3,0-25 10,0 0-14,0 25-9,0-25 82,0 0-21,0 0-128,0 0 35,0 25-110,0-25 9,0 0 223,0 0 3,0 0-89,24 0-69,-24 0-108,25 0-40,-25-25 106,25 25 50,-25 0 4,25-25 94,0 0-88,-25 1 27,24 24 21,-24-25-81,25-24 78,-25 24 6,0 0 15,25 0 36,-25 0 103,0 0 15,0 1 171,0-1-98,0-24 146,0 24-131,0 0-161,0 0 94,0 0-191,0 25 125,-25-25-2,25 1 5,0 24-20,-25-25 0,25 0-10,0 25 26,0-24-21,-24 24 19,24-25 23,0 25-36,0-25 19,-25 25-33,25 0-44,0-25-4,0 25-42,0 0-3,0 0-15,0 0-38,0 0 19,0 0-22,0 0 40,0 0 35,0 0-23,0 0 26,0 25 1,0-25-31,0 25 12,0-25 10,25 25-25,-25-1 29,0 1 8,0 0-19,0-1 23,0 26-34,24-25 4,-24 0-4,0 0-29,0 24-8,25-24 19,-25-1-29,0 26-14,25-25 18,-25 0-47,0 0 48,25-1 0,-25 1-11,0 0-9,24-1-49,-24 1 5,25-25-13,-25 25 38,0-25 25,25 25 24,-25-25 33,25 0 4,-25 0 13,0 0-23,25 0 10,-25 0 4,24-25-41,-24 25 43,25-25-42,-25 25-1,0-25 51,25 1-24,-25 24 40,0-25-4,25 0 7,-25 25 17,0-24 0,0 24 17,0-25 31,0 25 7,0-25 8,0 25 7,0 0-2,0 0-6,0-25 22,0 25 8,0 0-13,0 0-7,0 0 1,0 0-28,0 0-52,0 0 11,0 0-44,0 0-33,0 0 44,0 0-59,0 0 4,0 0 88,0 0-92,0 0 34,0 0 14,0 0-85,0 0 56,0 0-22,0 25-43,0-25 21,25 0-6,-25 25 32,0-25 12,0 25-57,24-25 15,-24 0-21,0 24 35,24-24 46,-24 0 3,25 25-48,-25-25-67,25 0-36,-25 0-81,24 0-63,1 0 72,-25-25-73,25 25 157,0-24-11,-25-1 43,25 0 97,-1 0-190,-24 0 131,0 0-84,25 1 31,-25-1 305,0-24-77,0 24 135,0 0 145,0 0-116,0 0 132,0 0-46,0 1-87,0-1-36,0 25 21,0-25-30,0 1-55,0 24 9,-25 0-15,25-25-35,0 25 41,-24 0-5,24-25-33,0 25 51,-25 0-56,25 0-23,0-25-10,-25 25-83,25 0 22,0 0-32,0 0-30,0 0 33,0 0-40,0 0 42,0 0-9,0 0 22,0 25 7,0-25-46,0 25 54,0-25-34,0 25-1,0-1 32,0 1-59,25 0 20,-25-1-54,0 1 81,0 25-91,25-25-23,-25 0 24,24-1-125,-24 26 57,25-26-20,-25 1-30,25 0-39,-25 0 22,25 0-70,-25-25-20,25 25-78,-25-1-62,24-24-16,-24 25-26,0-25 67,25 0-53</inkml:trace>
  <inkml:trace contextRef="#ctx0" brushRef="#br0" timeOffset="2527">2155 396 2060,'0'0'143,"0"0"33,0 0 47,0 0-83,0 0 62,0 0-106,0-24 75,0 24 122,0 0-299,0 0 93,0 0-114,25-25-9,-25 25 92,25 0-17,-25-25 14,25 25 0,0-24-6,-1 24 23,-24 0-20,25-25-26,0 25 219,0 0-195,-1 0-24,-24-25 13,25 25-195,-25 0 182,25 0-3,-25 0-8,25 0-26,-25 0-12,0 0 32,0 0-31,25 25 28,-25-25 3,0 0-11,0 0 49,24 25-18,-24-25-20,0 24 38,0-24-38,0 25 24,0 0-10,0-25-24,0 24 13,0 1-13,25-25 34,-25 25-27,0 0-1,0 0-27,0 0-42,0-25-57,25 24-60,-25 1-92,0-25-57,0 25-123,0-25-93,0 24-23,25-24-81</inkml:trace>
  <inkml:trace contextRef="#ctx0" brushRef="#br0" timeOffset="2870">2750 347 3528,'0'0'63,"0"0"40,0 0 31,0 0 20,0 0 151,0 0-195,0 0-38,0 0-9,0 0-231,0 0 140,0 0 14,0 0 7,0 0 21,0 25 7,0-25-3,0 0 17,0 24 7,0-24 7,0 25 7,0 0-34,0-25-12,0 25 8,0-25-7,25 25-11,-25 0 0,25-25-8,-25 24-2,0-24-4,25 0-4,-25 25-3,24-25-1,-24 0-6,25 0 25,-25 0-18,25 0 147,-25 0-179,25 0-30,-25-25 3,25 25-181,-25 0 156,24-24 30,-24-1 4,0 25 17,0-25 34,0 0-24,0 0-12,-24 25 134,24-25-31,-25 1-87,25-1 11,-25 25-115,0-25 32,25 25 79,-25-24 13,1 24 7,-1 0 13,25-25 218,-25 25-204,25 0-21,-25 0 0,25 0-109,-24 25 103,24-25 79,-25 0-137,25 0-108,0 24 124,0-24-175,-25 0 43,25 0-33,0 25-55,0-25 149,0 0-34,0 0 102,0 25-112,0-25-55,0 0 251,0 0-205,25 0 285,-25 0-125,25 0 10,-25 0 20,24 0-166,-24 0 174,25 0 4,-25 0-37,25 0 178,-25 0 28,25-25-257,-1 25 176,-24 0 8,25 0-159,-25-25 137,25 25 33,0 0-136,-25 0 117,0 0 7,25 0-22,-25 0 72,24 0-8,-24 0 1,0 0-25,25 0 22,-25 0-107,0 0-29,25 0 17,-25 25-124,0-25 111,0 0 9,25 0-28,-25 25 107,0-25-104,0 24-10,25-24 29,-25 25-137,24-25 92,-24 25 22,0-25-38,0 25 54,25-25 37,-25 25-110,0-25-4,0 0 49,0 0-20,0 25 94,0-25-84,0 0-108,0 0-114,0 0-1,0 0 189,-25 0 28,25 0 25,0-25-9,-24 25 16,24 0 18,0-25 45,0 25 13,0-25-86,-25 25 25,25-25 127,0 25-67,0-25 16,0 25-3,0-24-65,0 24 84,0-25-9,0 25 14,0-25-63,0 25-25,25 0-14,-25 0-37,0-24 30,24 24 11,-24 0-7,0 0-31,25 0 4,-25 0-7,25 0 11,-25 0 16,25 0-13,-25 0-7,24 0-4,-24 0 27,25 0 11,-25 24-24,25-24 20,-25 25-33,25-25 16,-25 25 10,25-25-13,-25 24 20,0-24-23,0 25 13,0 0-20,0-25-17,0 25-43,0-25-64,0 25-99,-25-25-90,25 25-23,-25-25-268,0 24-7</inkml:trace>
</inkml:ink>
</file>

<file path=ppt/ink/ink1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4:23.141"/>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147 349 2107,'0'0'88,"0"0"44,0 0 230,0 0 171,0 0-203,0 0-6,0 0-211,-25 0-123,25 0 105,0 0-6,0 0 118,0 0-193,0 0 10,0 0-28,0 0-155,0 26 153,0-26-12,0 0-2,0 0 16,-25 25-3,25 0 18,0-25-18,0 25 10,0 0 1,0 1-21,0-1 13,0 0 1,0 0 6,0 1 18,0-2 10,0-24-24,25 26-11,-25-1-20,0 0-3,0-25-18,0 25-20,25-25 7,-25 0-20,0 26 24,0-26 33,0 0 25,0 0 16,0 0-3,0 0 138,0 0-219,0 0 136,0-26-178,0 26-145,0-25 179,0 0-145,-25 0 299,25-1-111,0 2 29,0-2-10,0 1-120,0-25 123,0 24-9,-25 1 168,25 0-130,0 0-15,0-26 32,0 26-155,0 0 178,0 0 6,0-1-38,0 1 16,0 0-20,0 25-33,0-25 27,0 0 7,0 25-21,25-26 14,-25 26-17,0-25-13,25 25 10,-25-25 4,25 25-4,-25-25-14,25 25-9,-25-26 20,24 26-14,-24 0-9,25 0-33,0-24-71,0 24 49,-25 0-186,25 0-33,0 0 93,-25 0-260,25 24 126,-25-24-36,25 0-126</inkml:trace>
  <inkml:trace contextRef="#ctx0" brushRef="#br0" timeOffset="515">-2 475 1382,'0'0'61,"0"0"161,0 26-82,0-26 136,0 0-94,0 0-125,0 0 109,0 0-145,0 0 39,0 0-26,0-26-46,0 26 36,0 0-24,24 0 15,-24 0 19,25 0 107,-25 0 24,25 0-18,0 0 33,0-25-174,-25 25-9,25 0 10,0 0-40,0 0 27,-1 0 28,1-25-31,0 25 9,0 0 16,-25 0-186,25 0 32,-25 0-12,0 0 0,25 25 153,-25-25 147,0 0 33,0 0 72,0 25-85,0-25 36,0 26-104,0-26-174,0 25 285,0 0-403,0-25 177,0 25 6,0 1-193,0-26 209,0 24 1,0-24-16,0 26 105,0-26-92,0 25-90,0-25 99,25 0-118,-25 0 102,0 0 4,25 0 2,-25 0 24,24 0-27,-24 0 13,25 0-22,-25 0-21,0 0-12,25 0-58,-25-25-8,0 25 131,0-26-7,0 26-82,0-24-17,0 24-83,0-26-62,0 26 118,0-25 61,0 0-57,-25 25 97,25-25-12,-25 25 9,25 0 63,0-26 103,-24 26 51,24 0 108,0 0-124,0-25-112,0 25-9,0 0-130,0 0 69,0 0 0,0 0 107,0 0-107,0 0 32,0 0 27,24 0-120,-24-25 108,25 25 13,0 0-13,0 0-3,-25 0 27,25 0-30,0 0-24,0 0-3,-25 0-10,25 25-28,0-25 11,-25 0-1,24 0-23,1 0-4,-25 25 38,25-25-31,-25 0 17,25 0 41,0 26-51,-25-26 24,25 0 7,-25 25-31,0-25 27,25 25 21,-25-25-38,0 0 38,0 25-7,0-25-24,0 0 31,0 26-31,0-26-4,-25 0 1,25 0 13,-25 24 7,25-24-13,0 0 16,-25 0-23,25 0 20,-25 0-10,25 0-38,0 0-7,0 0-54,-25-24 0,25 24 15,0-26-27,0 26 77,0-25-168,25 0-95,0 0-33,0-1-101,-25 1 93,25 0 154,0 0-197,0 0-71</inkml:trace>
</inkml:ink>
</file>

<file path=ppt/ink/ink1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4:24.560"/>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322 446 2366,'0'0'51,"0"-25"102,0 25 99,0 0-65,0-25 56,-25 25-112,25-25-62,-24 25 77,24 0-202,0 0 11,-25-25 95,0 25-138,25 0 236,-24 0-17,-1 0-256,0 0 138,25 25-30,-25-25 34,25 0-7,-25 25 102,25-25-129,-24 25-118,24-25 112,0 25-105,0-25 23,0 24 102,0-24 19,0 25 92,0-25-124,0 25 95,0-25 46,0 24-250,24-24 240,-24 25-88,0 0-64,25-25 50,0 25-115,-25-25-3,25 25 29,-25-25 181,25 25-72,-25-25-14,24 24-2,1-24 26,-25 0-36,25 25 12,-25-25 94,24 0-120,1 25 13,-25-25 74,24 0-206,-24 0 10,25 24 116,-25-24-86,0 0 86,25 0 10,-25 25-16,0-25-14,0 0 33,0 0 120,0 25-149,0-25 23,0 0 5,0 0-138,-25 0 149,25 25 3,-25-25-23,1 0 3,-1 0 4,1 0-13,-1 25-30,0-25 153,1 0-97,-26 0-123,25-25-42,0 25-242,1 0-96,-1-25 27,0 25 144,0-25-190,25 25 123</inkml:trace>
  <inkml:trace contextRef="#ctx0" brushRef="#br0" timeOffset="453">545 371 2426,'0'-25'0,"0"25"63,25 0 132,-25 0 101,0 0 52,0 0-12,0 0-84,0 0-69,0 0-56,0 0-3,0-25-25,0 25-50,0 0 7,0 0-42,0 0-39,0 0 25,0 0-21,0 0 3,0 0 22,0 25-25,0-25 17,0 0-24,0 0 32,24 25 3,-24-25 14,0 25 7,0-25-24,25 25 13,-25 0-6,0-1 14,25 1-22,-25 0 8,0-1-4,25 1 0,-25 0-7,25 0-42,-25 0-32,25 0-35,-25-1-13,24 1-5,-24 0-30,0-1-27,25-24 90,-25 25-208,0 0-17,0-25 96,0 0-259,0 25 389,0-25 22,0 0-289,0 0 87,0 0-231,0 0 18</inkml:trace>
  <inkml:trace contextRef="#ctx0" brushRef="#br0" timeOffset="718">594 718 1004,'-24'-25'53,"24"25"188,-25 0-144,25-24 188,-25 24-31,25 0-198,0 0 208,0 0-273,0-25 75,0 25-87,0 0-62,0 0 172,0 0-74,0 0 6,0 0 77,0-25-167,25 25-26,0 0 89,-1 0-74,1-25 178,0 25-101,0 0 123,25-25-120,-26 25-24,26 0 27,-25-25-141,24 25 210,-24 0-150,0-24 165,0 24-73,24 0-91,-24 0 200,-25-25-183,25 25 125,0 0 34,-25 0-90,25 0 202,-25 0 13,0 0-1,0 0 36,0-25-70,24 25-41,-24 0-8,0 0-86,0 0-27,0 0 6,0 25-46,-24-25 23,24 0-3,-25 0-10,25 0 40,-25 25-47,0-25-3,25 0 6,-25 24-17,25-24 30,-24 25-13,24-25-36,-25 25-28,25-25-16,0 0-20,0 25 134,0-25-36,0 25-89,0-25 30,0 0-259,0 25 60,0-25 111,0 0-3,25 0 131,-25 0 4,24 0 9,-24 0 0,0 0 21,25 0-21,-25 0 9,25 0-15,-25 0 30,25-25 15,-25 25 7,0-25 171,0 25 24,25 0 154,-25-25-142,0 25 96,0 0-184,0-25-105,0 25 131,0 0-222,0 0 168,0 0-48,0 0 14,0 0-39,0 0-27,0 0-5,0 0-34,0 0 13,0 0-21,0 0 7,0 0 1,0 0-5,0 0 22,0 0 4,0 0 17,0 25-14,0-25-21,0 0-11,0 25-17,24-25-7,-24 25 17,0-25-10,25 25-27,-25-25 34,0 24-21,25-24 18,-25 0 42,25 0-29,-25 25 1,0-25-40,25 0-84,-25 0-74,24-25 59,-24 25-166,25-24-1,-25 24 119,25-25-158,-25 0 190,0 0 170,25 25-140,-25-25 222,0-24-79,25 24-69,-25 0 173,0 1-30,0-1 229,0 25 46,0-25 18,0 0-27,0 0-52,0 25-27,0-25-16,0 25-28,-25-24-49,25 24-5,0 0-4,0-25 19,-25 25 18,25 0-7,0 0-30,0-25-50,0 25-53,0 0-27,0 0-62,0 0 28,0 0-28,0 0-22,0 0 22,0 0-18,0 0 26,0 0 16,0 0 4,0 25-12,0-25 19,0 25-15,0-25 0,25 24-22,-25 1-30,0 0 4,0-25-30,25 25-2,-25 0-22,0 0-13,0-1-30,24 1 5,-24 0-16,0-1-31,0 1-10,0-25 78,0 25-126,0 0-50,0-25 66,0 25-128,0-25 191,0 0 111,0 25 0,0-25 175,0 0-98,0 0-9,0 0 9,0 0-99,0-25 177,0 25-51,0 0-10,0 0 33,0-25-71,0 25 75,0 0 104,0-25 88,0 25-79,0 0 94,0-25-165,0 25-119,25 0 203,-25-25-106,0 25-32,25 0 40,-25-24-138,0 24-7,25 0 115,-25 0-35,25 0-23,-25-25 19,24 25-29,-24 0 37,0 0 9,25 0-49,-25 0 39,25 0-30,-25 0 7,25 25 27,-25-25-24,25 0-13,-25 0-3,0 24 19,24-24-29,-24 0 50,0 25-24,25-25-23,-25 25 33,0-25 139,0 25-146,0-25 24,25 25-26,-25-25-165,0 25 167,0-25-69,0 24-3,0 1-26,0-25 0,0 0 165,0 25 36,0-25-135,0 24 26,0-24-46,-25 0-148,25 0 159,-25 25 91,25-25-196,-24 0 143,24 0 39,0 0-302,-25 0 115,25 0-31,-25-25-70,25 25 174,0 0 6,0-24-17,0-1 15,0 25 30,0-25 113,0 25 20,0-24-136,25-1-31,-25 0-102,25 25 4,-25-25 246,0 0 29,24 25 0,-24-25-128,25 25-107,-25-24 133,25 24-114,-25 0 160,25-25 46,-25 25-134,25 0 219,-25-25-96,0 25-37,24 0 42,-24 0-24,0 0 37,0 0 10,25 0 27,-25 0-67,0 0 30,0 0-8,0 0-46,25 0 3,-25 0 19,0 0 21,0 0-27,25 0 146,-25 0-125,0 25 11,0-25 205,25 0-318,-25 25 129,24-25-37,-24 0-205,0 24 164,25 1-20,-25-25-4,25 25 7,-25-25-6,0 25-18,25 0 7,-25-25-4,0 25-20,0-25 20,0 24-37,0-24-81,0 25-36,0-25-65,0 0 38,0 25-215,0-25-154,0 0-210</inkml:trace>
  <inkml:trace contextRef="#ctx0" brushRef="#br0" timeOffset="2356">2033 495 2319,'0'0'108,"0"0"-63,0-25 27,0 25 12,0 0-31,25-24 172,-25-1 9,0 25 57,0-25-157,0 0-84,0 25-27,25-25-20,-25 0 86,0 1-2,0 24 20,0-25-15,0 0-7,0 0 12,0 25-11,0-25 19,0 25 11,-25-25-17,25 25-10,0-24-61,0 24-2,-25 0-5,25-25 19,0 25 81,0 0-103,-25 0-18,25 0-36,0 0-81,0 0 95,0 0 1,-25 0 17,25 0-11,0 0 12,0 0-5,0 0-13,0 25 35,0-25-17,0 24 10,0 1 11,0 0-29,0 0 18,0 0-14,0 0 3,0-1-6,0 1-19,25 0 11,-25 0-42,0 0 7,25 0-25,0-1 4,-25 1 15,25 0 3,-25-1 18,24-24 17,-24 25-31,25-25 4,0 25-7,-25-25-27,25 25 32,0-25-11,-25 0-3,24 0-26,-24 0 24,25 0-16,-25 0 0,24 0 39,-24 0 123,25 0-109,-25 0 32,0-25-22,25 25-113,-25 0 135,0-25-3,0 25 115,24 0-92,-24-25 35,0 25 119,0-24-200,0 24 112,0 0-30,0 0-89,0-25 131,0 25-3,0 0 18,0-25 9,0 25-7,0 0-23,0 0-25,0 0-21,0 0-20,0 0-22,0 0 0,0 0-28,0 0 28,0 0-21,0 0-15,0 0 33,0 0-47,0 0 43,0 0 18,0 0-39,0 25 35,0-25-14,25 0 11,-25 25 17,0-25-28,0 24 0,0-24 0,25 25-3,-25-25 13,0 25-10,25-25-32,-25 0-21,0 25-24,25-25 14,-25 0-11,0 0-12,24 0-14,-24 0 52,0 0-104,25 0-223,0 0-51,-25 0 9,25-25-26,0 0 353,-25 0-76,24 1-87,1-1 290,-25 0-106,0 1 16,25-1 42,-25-25 31,0 25-104,0 0 175,0-24 170,0 24-226,0 0 218,0 0 7,0-24 58,0 24 30,0 25-45,-25-25 0,25 1-174,0 24 46,-25-25-13,25 25 15,0 0-65,-24-25-2,24 25-18,0 0-23,-25 0 44,25-25 109,0 25-112,-25 0-13,25 0-60,-25 0-117,25 0 92,0 0-27,0 0-19,0 0 1,0 0 14,0 0-11,0 0 23,0 25-1,0-25-7,0 0 15,0 25 23,0 0-16,0-25 0,0 24 8,25 1-15,-25 24 0,0-24-15,0 0-11,25 0-47,-25 25 0,0-26-11,0 1-11,25 25 20,-25-25 24,0 0-31,0-1 11,24 1-6,-24 0-36,0-1 13,25-24-21,-25 25 12,25-25 30,-25 25 22,25-25-4,0 0-15,-25 0-40,24 0-12,-24 0 1,25 0 17,0 0 107,-25 0-132,25-25 6,-25 25 17,25-25-67,0 25 151,-25-24 31,24 24 16,-24 0 157,0-25-64,25 25 110,-25-25-61,0 25-45,25-24-3,-25 24-87,0 0 89,0-25-87,25 25 113,-25 0-6,0-25-29,0 25 18,0 0-47,0 0-14,0 0 7,0 0-84,0 0 0,0 0-18,0 0-31,0 0 32,0 0 20,0 0-10,0 0 25,0 0 10,0 0-7,0 25 0,0-25 3,0 25 4,25-25-35,-25 24 32,0-24-25,0 25 3,0-25 32,0 25-31,0-25-1,0 24-20,24-24-7,-24 0 27,0 0-27,0 25-6,25-25 13,-25 0-55,0 0 22,0 0 3,25 0-40,-25 0-9,25 0 47,-25-25-6,25 25 142,-25 0 50,24-24-165,-24 24 52,0-25-117,25 25 203,-25-25 24,0 1 24,0 24 45,0-25-154,0 25 149,0-25-58,0 25-2,0 0 6,0-25-3,0 25 27,0 0-22,0 0-4,0-25-54,0 25-21,0 0-11,0 0-58,0 0 36,0 0-28,0 0 0,0 0-3,0 0-46,0 0 23,0 0 72,0 0-41,0 0 14,0 25 8,0-25-95,0 25 72,0-25 8,25 25-23,-25 0 30,0-1-37,0 1 30,0 0 3,25-1-14,-25 1 41,0 0-31,0 25 16,25-25 0,-25-1 0,0 1 0,24 24-12,-24-24 9,25 0-28,-25 25 85,25-25-73,-25 24-8,25-24 8,-25-1-65,0 26 31,25-25-29,-25 0-20,0 0-44,0-1 24,0 1 12,0 0 21,0-25 16,0 24 32,0-24-7,0 25-15,-25-25 26,25 0-18,-25 0 12,0 0 2,0 0 8,1 0 3,-1-25 8,0 25 28,0-24-36,0 24-3,-24-25 3,24 0 1,0 1 10,0-1 14,1 0 29,-1 0-15,25 0 40,-25 0 23,0 1-15,25-1-11,-25 0-2,25 1-30,0 24-22,0-25 29,0 0-40,0 0 11,0 0 8,0 0-45,0 1 19,0 24-1,25-25-3,-25 0 4,25 1 7,0-1-26,0 0 11,-1 0-14,-24 0-29,25 0-8,0 1-21,0 24-7,0-25-30,-1 0-45,1 25-59,-25-24 72,25 24-219,-25 0-159,25-25-109,-25 25-70</inkml:trace>
  <inkml:trace contextRef="#ctx0" brushRef="#br0" timeOffset="4056">2454 396 2583,'0'0'-16,"0"0"-47,0 0 12,0 0 57,0 0 37,0 0 240,0-25-92,24 25 49,-24 0-99,25 0-183,-25-25 68,25 25-114,0 0 78,0-25 98,-1 25-84,26 0 106,-25-24-26,0 24-337,24-25 69,-24 25-172,0 0-47,25-25-90</inkml:trace>
  <inkml:trace contextRef="#ctx0" brushRef="#br0" timeOffset="5180">1413 743 732,'0'0'28,"0"0"210,0 0 14,0 0-149,0 0 126,0 0-329,0 0 169,0 0 125,0 0-278,0 0 267,0 0-308,0 0 54,0 0 141,0 0-148,0 0 241,0 0-121,0 0 9,0 0 18,0 0-87,0 0 200,0 0-130,0 0-2,0 0-18,0 0-83,0 0 116,0 0-6,0 0 1,0 0-15,0 0-15,0 0 15,0 0 56,0 0-19,0 0 13,0 0-85,0 24-75,0-24 7,0 0-7,0 0 56,0 0 3,0 0 70,0 0-8,0 0-71,0 0 9,0 0-77,0 0 19,0 0 79,0 0 71,0 25-65,0-25-9,0 0 15,0 0-85,0 0 64,0 0 112,0 25-124,0-25 0,0 0 21,0 0-127,0 0 180,0 0-44,0 0-39,0 0 31,0 25-81,0-25 56,0 0 30,0 0-21,0 0 6,0 0-2,0 0 61,0 0-65,0 0 58,0 25 87,0-25-198,0 0 203,0 0-51,25 0-79,-25 0 61,0 0-81,0 0-77,0 0 83,25 0 58,-25 0-41,0 0 70,0 0-87,0 0 27,0 0-49,24 0 42,-24 0-103,0 0-26,0 0 55,0 0 38,0 0 10,0 0 112,25 0-121,-25 0-81,0 0 167,0 0-190,0 0 117,0 0 109,25 0-94,-25 0 94,0-25-120,25 25-96,-25 0-53,0 0-68,25 0-123,-25 0-24</inkml:trace>
</inkml:ink>
</file>

<file path=ppt/ink/ink1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44:01.57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0 225 836,'0'0'13,"0"0"193,0 0-148,0 0 29,0 0 146,0 0-283,0 0 281,0 0-82,0 0-30,0 0 14,0 0-101,0 0 161,0 0-178,0 0 103,0 0 1,0 0 49,0 0 77,0 0-94,0 0 106,0 0-127,0 0-123,0 0 280,0 0-310,0 0-30,0 0 131,0 0-91,0 0 171,0 0-102,0 0-20,0 0-87,0 0 7,0 0 125,0 0 0,0 0 158,0 0-195,0 0-20,0 0 7,0 0-201,0 0 212,0 0-22,0 0 12,0 0 45,0 0-42,0 0 14,0 0-10,0 0-32,0 0 10,0 0 12,0 0-19,24 0 12,-24 0 24,25 0-14,-25 0-11,25 0-7,0 0-24,0 0-4,-25 0 3,25 0 7,0 0 8,-1 0 3,-24-24 4,25 24-22,0 0 8,0 0 3,-25 0-11,25 0 14,0 0 1,-25 0-8,24 0 0,-24 0-10,25 0 4,0 0 14,-25 0-1,0 0 11,25 0-3,-25 0-15,25 0 11,-25 0-10,0 0 3,25 0-4,-25 0 12,0 0-12,0 0 11,25 0-4,-25 0-13,0 0-8,0 0 0,0 0 4,24 0-4,-24 0 25,0 0-25,0 0 4,0 0 11,0 0 3,0 0 0,0 0-8,0 0 23,0 0-29,0 0-1,0 0 15,0 0-21,0 0 0,0 0-32,0 0-30,0 0-19,0 0-25,0 0-13,0 0 25,0 0-36,0-25-20,-24 25 27,24 0-129,0 0-88,0 0-61,0 0 48,-25 0 45,25 0-187</inkml:trace>
  <inkml:trace contextRef="#ctx0" brushRef="#br0" timeOffset="597">347 28 1944,'-24'0'3,"24"0"43,0 0-40,0 0 35,0 0 82,0 0 33,0 0 208,0-25-73,-25 25 38,25 0-132,0 0-138,0 0 76,0 0-95,0 0 94,0 0-37,0 0-16,0 0-30,0 0-30,0 0 143,0 0-164,0 0-10,0 0-4,0 0-143,0 0 147,0 0-4,0 0-17,0 0 18,0 0-4,0 0 0,0 0 191,0 0-187,0 0 6,0 0 7,0 0-171,0 0 194,0 0 12,25 0 9,-25 25-13,0-25-21,24 0 0,-24 0-3,0 0 14,25 0-4,-25 0-10,25 25 10,-25-25-27,25 0-1,-25 0-6,25 0-3,-25 24 20,25-24 17,-25 0 0,25 0 7,-1 0-10,-24 25-11,25-25-3,-25 0-10,25 0-4,-25 0 18,25 0 6,-25 0-10,0 25 7,25-25 123,-25 0-140,0 0-4,25 0 32,-25 0-139,0 0 139,0 0-5,25 0-23,-25 0 0,0 0 0,0 0 13,0 0-13,0 24 13,0-24-3,0 0 7,0 0 7,0 0-25,0 0 11,0 0-20,0 0 30,0 0 21,0 0 18,0 0 38,0 0-45,0 0-3,-25 0-32,25 25-28,0-25 35,0 0-11,-25 0 1,25 25 6,-25-25-17,25 0 7,0 24 11,-25-24-18,25 0 7,-25 25-14,25-25 24,-25 25 4,25-25-17,-24 24 20,24-24-31,-25 25 11,25-25 20,-25 25-10,25-25 18,0 24 18,-25-24-4,25 25-14,-25-25-15,25 0 8,0 25-3,0-25 2,-25 0 1,25 24-3,0-24-26,0 0 4,-25 0 11,25 0-22,0 0 28,0 0 12,0 0 3,0 0-21,0 0 3,0 0 4,0 0-15,0 0 15,0 0 3,0 0-39,0 0-14,0 0-1,0 0-21,0 0 19,0 0-32,0 0-42,0 0-16,0 0-74,0 0 36,0 0-69,0 0-220,0 0 43,0-24-195,0 24-49</inkml:trace>
  <inkml:trace contextRef="#ctx0" brushRef="#br0" timeOffset="1674">1292 53 815,'0'0'18,"0"0"162,0 0-108,0 0 156,0 0 10,0 0-153,0 0 123,0 0-119,0 0-11,0 0-41,0 0-14,0 0 13,0 0 17,-25 0 59,25 0 15,0 0-37,0 0 82,0 0 4,0 0 8,0 0 115,0 0-219,0 0-12,0 0-113,0 0-130,0 0 172,0 0-36,0 0 116,0 0-77,-25 0 169,25 24-111,0-24 129,0 0-120,0 0-223,-25 0 133,25 0-31,-25 0 83,25 0 93,0 25-76,-24-25-12,24 0 9,0 0-97,-25 0 71,25 25-108,-25-25 121,25 0-14,0 24 106,-25-24-102,25 0 109,0 0-119,-25 25-112,25-25 284,-25 0-274,25 25 115,0-25 28,0 0-189,-25 24 165,25-24 135,0 0-162,0 25 7,0-25-14,0 0-132,0 0 149,0 25-3,0-25 17,0 0-21,0 24 4,0-24 10,0 25-14,0-25 25,0 0-1,0 0-6,0 25-11,0-25 1,0 0 9,0 24-13,25-24 17,-25 0 11,0 0-25,0 25 21,25-25 8,-25 0 3,0 0 10,25 0-13,-25 0-11,25 0-7,-25 25-21,0-25 3,25 0 4,-25 0-14,25 0 11,-25 0 10,24 0-10,-24 0 6,25-25 15,-25 25 0,25 0 0,-25 0-11,25 0-3,-25 0 17,25-25 5,-25 25 28,0 0 4,25 0-22,-25-24 19,25 24-26,-25 0 8,24 0 7,-24 0-10,0-25-4,0 25-8,25 0 5,-25 0 11,0 0 11,0 0-11,0-25 0,25 25-8,-25 0 5,0 0 19,0 0-15,0 0 4,0-24-4,0 24-12,0 0 29,0 0-14,0 0-1,0 0 3,0-25-24,0 25 17,0 0-14,0 0 11,0 0-3,0-25-10,0 25 1,0 0-9,0 0 4,0 0 4,0-24 16,0 24 0,-25 0 1,25 0-25,0-25 0,0 25 12,0 0-36,-25 0 136,25-25-111,0 25-9,-24 0 4,24 0-132,0 0 233,-25-24-121,25 24 0,0 0 20,-25 0-116,25 0 63,0 0 41,-25-25 58,25 25-99,0 0 29,0 0-56,-25 0-83,25 0 47,-25 0-27,25 0-37,-25 0-83,25 0-77,-24 0-104,24 0-41,-25 0-354,25 0-250</inkml:trace>
</inkml:ink>
</file>

<file path=ppt/ink/ink1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0:24.91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379 267 1025,'0'0'27,"0"0"160,0 0 11,0 0 23,0-24-21,0 24-151,0 0 26,0 0-26,0 0-26,0 0-17,0 0-26,0 0-1,0 0 33,0 0 14,0 0-132,0 0 106,0 0-125,0 0 108,0 0 142,0 0-116,0 0 113,0 0-116,0 0 18,0 0-24,0 0 26,0 0 39,0 0-27,0 0 69,0 0-12,0 0-11,0 0 35,0 0 93,0 0-31,0 0-25,0 0-45,0 0-76,0 0 53,0-25-49,0 25-14,0 0 58,0 0-86,0 0-52,0-24 140,0 24-95,0 0 63,0 0-1,0 0-12,0 0 3,0 0-125,0-24 121,0 24-129,0 0 131,0 0-11,0 0-17,-25 0 201,25 0-309,0-25 145,0 25-21,-25 0-199,25 0 376,0 0-216,0 0 23,0 0-6,-25 0-206,25 0 195,-24 0 4,24 0 7,0 0 105,-25 0-105,25 0-17,-25 0 6,25 0-107,0 0 114,-25 0 13,25 25 1,-25-25 6,25 0-19,-24 24-17,-1 0 36,25-24-16,-25 25 3,25-1 154,-25-24-157,25 24 6,-24 1 1,24-25 14,0 24-11,-25 0-17,25 1 30,0-25-165,-25 24 149,25 0 13,0-24 94,0 25-90,0-1-18,0 0 5,0 1-112,0-25 101,0 24 6,0 0 1,0 1-17,25-25-11,-25 24 14,0-24-4,0 25 4,25-1 28,-25-24-32,0 0 4,24 24 11,-24-24-32,0 0 14,25 25 4,-25-25 9,25 0 12,-25 0 2,25 0-9,-25 0 2,24 0-26,-24 0-5,25 0 12,-25 0-18,25 0 13,-25 0-6,25-25-41,-25 25 160,25 0-194,-25-24-22,24 24 231,-24-24-414,25 24 189,-25 0 78,25-25-302,-25 25 165,0-24-2,25 24-79,-25 0 98,0-25 83,0 25 13,25 0 24,-25-24 12,0 24 3,0 0 18,0 0 6,0 0-9,0 0 12,0 0 30,0-24 46,0 24 141,0 0-56,0 0-1,0 0 104,0 0-201,0 0 78,0 0-29,0 0 81,0 0-85,0 0 6,0 0-14,0 0-194,0 0 180,0 0-14,0 0 7,0 0-28,0 0-13,0 0-4,0 0 0,0 0-17,0 0 7,0 0-29,0 0 0,0 0-3,0 0-11,0 0 11,0 0-4,0 0-4,0 0-3,0 0 28,0 0-42,0 0 32,0 24-22,0-24-11,0 0 40,0 0-18,0 0 22,0 0-8,0 24-3,0-24-4,0 0 0,0 25-14,0-25 11,0 0 14,0 24-22,0-24 11,0 25 1,0-25-5,0 0 37,0 24-29,0-24 15,0 24-26,0-24-4,24 25 12,-24-25-37,0 24 58,0 0-11,0-24-11,0 25 15,0-25-37,0 0 1,0 24 25,0-24 0,0 24-1,0-24-13,0 0 6,25 25-17,-25-25-19,0 0-29,0 24-17,0-24-8,0 0-6,0 0-2,0 0-4,0 0-5,0 24-14,0-24 1,0 0-48,0 0 100,0 0-114,0 0 106,0 0-288,0 0-196,0 0 145,0 0-349</inkml:trace>
  <inkml:trace contextRef="#ctx0" brushRef="#br0" timeOffset="1219">726 486 1979,'0'-24'29,"0"24"-32,0 0 52,0 0 60,0 0 13,0 0 204,0 0-24,0 0-11,0 0-38,0 0-243,0 0 85,0 0-55,0 0-66,0 0 94,0 0-114,0 0 29,0 0 73,0 0-10,0 0 14,0 0-17,0 0 14,0 0-20,0 0-10,0 0-10,0 0-14,0 0 1,0 0 148,0 0-148,0 0-15,0 0 18,0 0-173,0 0 170,0 0-18,0 0 7,0 0 11,0 0-1,0 0 14,0 0-40,25 0 192,-25 0-182,0 0 23,0 0 3,24-25-176,-24 25 173,25 0-20,-25 0 20,0 0 139,0 0-146,25 0-3,-25-24 7,25 24-145,-25 0 141,0 0 1,25 0-1,-25 0-23,0 0-14,0 0-9,24 0 90,-24 0-103,0-24-37,0 24-2,0 0 67,0 0-73,0 0-137,25 0-82,-25 0-177,0 0 135,0 0 133,0 0-177,0 0-104</inkml:trace>
  <inkml:trace contextRef="#ctx0" brushRef="#br0" timeOffset="1629">800 583 1548,'0'0'0,"0"0"-9,0 0 35,0 0 4,0 0 35,0 0 0,0 0 3,0 0 6,0 0-105,0 0 20,0 0 69,0 0-70,0 0 168,0 0-70,0 0-97,0 0 69,0 0-64,0 0 248,0 0 13,0 0-169,25 25-17,-25-25-168,0 0-25,0 0 314,0 0-32,0 0 31,0 0 2,0 0-146,0 0-54,0 0 74,0 0 112,0 0-4,0 0-124,25 0-23,-25-25-124,25 25-88,-25 0 189,0 0-92,24 0 7,-24 0 161,0 0 19,25-24 93,-25 24-106,0 0-75,0 0-4,0 0-114,25 0 20,-25 0 84,0 0-91,0 0 105,0 0 85,0 0-183,0 0 177,0 0-188,0 0 96,0 0 12,0 0-6,0-24 99,0 24-95,0 0 92,0 0-191,0 0 72,0 0-72,25 0 68,-25 0 113,0 0-206,0 0 137,0 0-109,0 0-54,0 0-7,0 0-113,0 0-30,0 0 54,0 0 82,0 0 14,0 0-20,0 0-267,0 0-69</inkml:trace>
  <inkml:trace contextRef="#ctx0" brushRef="#br0" timeOffset="7565">1916 243 2130,'0'0'32,"0"0"-46,0 0 31,0 0 25,0 0 69,0 0 32,0 0 108,0 0-14,0 0-53,0 0 73,0 0-140,0 0 11,0 0-29,0 0-158,0 0 211,0 0-231,0 0 216,0 0-118,0 0-104,0 0 104,24 0-23,-24 0 11,0-25 0,0 25-13,0 0-204,25 0 197,-25 0-81,0 0 107,0 0-6,24 0 116,-24 0-169,0 0 39,25 0-9,-25 0 30,0 0 2,25 0 111,-25 0-127,0 0-136,0 0 265,24 0-249,-24 25 263,0-25-133,0 0-127,0 0 272,0 24-260,25-24 155,-25 0-17,0 24-148,0-24 278,0 25-160,0-25 17,0 24-10,0-24-143,0 24 133,-25-24 129,25 25-119,0-25-26,-24 24 26,24 0-126,-25-24 109,25 25 17,0-25-13,-25 0-10,25 24 138,0-24-115,-24 24-23,24-24 20,0 0-136,-25 25 135,25-25-9,0 0 10,-24 24-4,24-24-20,0 0 21,-25 0-8,25 24-9,0-24 118,0 0 24,0 0-17,0 0-112,0 0-108,-25 0 101,25 0-136,0 0 258,0 0 8,0 0-252,0 0 146,0 0-11,0 0-134,0 0 239,0 0-121,0 0-98,0 0 111,0 0-104,0 0 101,25 0 132,-25 0-122,0 0 1,0 0 138,0 0-278,25 0 125,-25 0 211,0 0-320,0 0 136,24 0 4,1 0-207,-25 0 187,0-24 10,24 24-4,-24 0-6,25 0-3,-25 0-25,25 0 31,-25 0 7,0 0-10,24 0 20,-24 0-30,0 0-1,25-24 38,-25 24-24,0 0 27,25 0 4,-25 0 152,0 0-159,0 0-27,0 0 4,0 0-166,25 0 158,-25 0 4,0 0-14,0 0 0,0 0-3,0 0 27,0 0 203,0 0-203,0 0 7,0 0-24,0 0-199,0 0 223,0 0-3,0 0-7,0 0-4,0 0-13,0 0 17,0 0-14,0 0 17,0 0-20,0 0 3,0 0 17,0 0-10,0 0 183,0 0-190,0 0 0,0 0 10,0 0-178,0 0 161,0 0 28,0 0-21,0 0-4,0 0 187,0 0-208,0 0 29,0 0-1,0 0-164,0 0 199,0 0-41,0 0 10,0 0-4,0 0 1,0 0 6,0 0-6,0 0-4,0 0-25,0 0 29,0 0-1,0 0-6,0 0 24,0 0-7,0 0-18,0 0 18,0 0-35,0 0 7,0 0 21,0 0-17,0 0 20,0 0-6,0 0-4,0 0-7,0 0-14,0 0-28,0 0-7,0 0-3,0 0-27,0 0 7,0 0-47,0 0 11,0 0-31,0 0-54,0 0-161,0 0-31,0 0-85,0 0-265</inkml:trace>
  <inkml:trace contextRef="#ctx0" brushRef="#br0" timeOffset="38822">2757 194 1728,'0'0'31,"0"0"23,0 0-124,0 0 156,0 0-148,0 0 79,0 0 151,0 0-142,0 0 123,0-24-90,0 24-15,0 0-3,0 0 4,0 0-13,0 0-88,0 0-17,0 0 106,0 0-72,0 0 95,0 0 47,0 0-109,0 0 78,0 0-9,0 0-39,0 0 9,0 0 144,0 0 17,0 0-164,0 0 111,0 0-132,0 0-172,0 0 301,0 0-135,0 0 6,0 0 158,0 0-145,0 0 85,0 0-81,0 0-26,0 0 13,-24 0-72,24 0 56,0 0 71,0 0-68,0 0 23,-25 0-35,25 0-44,0 0 75,0 24 54,0-24-143,-25 0 165,25 0-121,0 0-76,0 0 287,0 0-260,-25 0 81,25 24 89,0-24-210,-25 0 109,25 0 12,0 0-95,-24 0 99,24 25-13,0-25 88,0 0-16,0 0-79,0 0 99,0 24-261,-25-24 94,25 0 111,0 0-215,0 24 242,0-24 62,0 0-154,0 25 105,0-25-63,0 0-132,0 24 148,0-24-90,0 0 61,0 0-10,0 24-16,0-24 191,0 0-165,0 0-61,0 25 67,0-25-88,0 0 21,0 24 134,0-24-51,0 0-41,0 24 99,0-24-68,0 0-34,0 0 25,0 25 0,0-25 0,0 0 13,0 0 3,0 24-29,0-24 19,0 0-9,0 0-87,0 24 94,0-24-7,0 0 19,0 0 79,0 25-6,0-25-83,25 0-3,-25 0 0,0 0-88,0 0-4,0 24 66,24-24 11,-24 0 113,0 0 5,0 0-93,0 0-23,25 0-85,-25 0 82,0 24 10,0-24 19,25 0-16,-25 0-10,0 0 27,0 0-20,0 0 22,25 0 7,-25 0-36,0 0 109,0 0 40,0 0-120,25 0 34,-25 0-76,0 0 30,0 0 19,24 0-114,-24 0 85,25 0-65,-25 0 68,0 0 108,0 0-196,25 0 74,-25 0 51,0 0-24,0 0 105,0 0-209,0 0 87,0 0-19,25 0 3,-25 0 192,0 0-181,0 0 39,0 0-115,0 0-75,0 0 130,0-24 20,0 24-6,0 0-4,0 0-144,25 0-100,-25 0 86,0 0-28,0 0 77,0 0 45,0 0-9,0 0 81,0 0-85,0 0 109,0 0-45,0 0-90,0 0 31,0 0-332,0 0-6,-25 0-51</inkml:trace>
  <inkml:trace contextRef="#ctx0" brushRef="#br0" timeOffset="39831">2584 462 567,'0'0'41,"0"0"39,0 0 22,0 0 28,0 0-8,0 0 105,0 0-108,0 0 106,0 0-32,0 0-118,0 0 72,0 0-118,0 0-92,0 0-17,0 0 25,0 0 79,0 0-4,0 0 5,0 0 86,0 0-190,0 0 198,0 0-116,0 0-96,0 0 192,0 0-90,0 0 34,0 0-6,0 0-16,0 0 0,0 0 2,0 0 1,0 0 12,0 0-9,0 0-4,0 0 15,0 0-71,0 0 6,0 0 96,0 0 3,0 0-24,0 0 10,0 0-43,0 0-9,0 0 55,25 0 7,-25 0-53,0 0 0,24 0-67,-24 0-6,25 0 64,-25-25 46,0 25 149,0 0-210,25 0 15,0 0-64,-25 0 61,0 0 166,25 0-169,-25 0 137,24 0-182,-24 0-109,0 0 289,25 0-123,-25 0-28,0 0 135,0 0-116,0 0-6,0 0 16,25 0-16,-25 0 44,0 0-57,0 0 26,0 0 25,0 0-57,0 0-13,0 0 29,0 0 28,0 0-28,0 0 92,0 0-41,0 0-48,0 0 3,0 0 0,0 0-16,0 0-80,0 0-70,0 0 0,0 0-98,0 0 37,0 0 99,0 0-71,0 0 40,0 0-243</inkml:trace>
  <inkml:trace contextRef="#ctx0" brushRef="#br0" timeOffset="40630">3204 340 670,'0'0'46,"0"0"222,0 0-169,0 0 177,0 0-153,0 0-63,0 0 194,0 0-141,0 0 132,0 0-242,0 0-15,0 0-29,0 0 74,0 0 103,0 0 7,0 0-99,0 0-89,0 0 69,0 0-72,0 0 101,0 0-2,0 0-81,0 0 57,0 0-3,0 0 18,0 0-8,0 0 162,0 0-82,0 0 62,0 0 45,0 0-156,0 0 103,0 0-197,0 0-13,0 0-13,0 0-14,0 0 104,0 0-6,0 0 110,0 0-119,0 0 225,0 0-219,0 0 84,0 0 16,0 0-345,0 0 219,0 0 21,0 0 79,0 0-67,0 0-43,0 0-214,0 0 148,0 0 214,0 0 82,0 0-220,0 0 0,0 0-161,0 0-69,0 0 230,0 0 10,0 0 148,0 0-135,0 0 201,0 0-332,0 0-27,0 0 364,0 0-417,0 0 172,0 0 230,0 0-304,24 0 103,-24 0 146,0 0-324,25 0 53,-25 0 126,25 0 7,-25-24-31,0 24 131,25 0 58,-25 0-322,25 0 279,-25 0-241,24 0 95,-24 0 10,25-25-134,-25 25 138,0 0-172,25 0 307,-25 0-145,0 0 125,0 0-129,25 0-110,-25 0 110,0 0-106,0 0 263,0 0-178,0 0 45,0 0-14,0 0-143,0 0 163,0 0-17,0 0-3,0 0 10,0 0-23,0-24 132,0 24-122,0 0 6,0 0 7,0 0-129,0 0 82,0 0-19,0 0-36,0 0 78,0 0 48,0 0-320,0 0 13,0 0-162,0 0-75,-25 0 15</inkml:trace>
  <inkml:trace contextRef="#ctx0" brushRef="#br0" timeOffset="45321">3675 218 825,'0'0'18,"0"-24"16,0 24 22,0 0 164,0 0 18,0 0 17,0 0-8,0 0-123,0 0-31,0 0-107,0 0 93,0 0-111,0-24 17,0 24 82,0 0-100,0 0 185,0 0-86,0 0 5,0 0 13,0 0-103,0 0 179,0 0 17,0 0-3,0 0-5,0 0-76,0 0-48,0 0-26,0 0-3,0 0-102,0 0 9,0 0 19,0 0 107,0 0 54,0 0-78,0 0 101,0 0-96,0 0-20,0 0 200,0 0-200,0 0 46,0 0-42,0 0-196,0 0 192,0 0-66,0 0-35,0 0 84,0 0 0,0 0 1,0 0 113,-25 0 4,25 0-127,0 0-4,0 0 70,0 0-60,0 0-84,0 0 123,0 0-85,0 0 106,0 0 44,0 24-127,-25-24 110,25 0-170,0 0 61,0 0 128,0 24-302,-25-24 209,25 0 13,0 25-203,-25-25 353,25 24-80,0-24-20,0 24 74,0-24-99,0 25-134,0-25 107,0 24-80,0-24-63,0 24 221,0 1-181,0-25 98,0 24-2,0 0-90,0-24 83,0 25-6,0-25 22,0 24-32,0-24 39,0 24-23,25-24-94,-25 0 23,0 0 61,0 25-9,0-25 115,0 0-12,25 24-70,-25-24 5,0 0-115,0 0 25,0 0 77,0 0-74,25 0 178,-25 24-29,0-24-111,25 0 78,-25 0-31,0 0-69,0 0-13,24 0-139,-24-24-80,0 24 45,25 0 38,-25 0 58,0 0-55,25 0 98,-25 0-66,0 0-155,0 0-4</inkml:trace>
  <inkml:trace contextRef="#ctx0" brushRef="#br0" timeOffset="46054">3823 364 660,'0'0'54,"0"0"19,0 0 35,0 0 15,0 0 138,0 0-4,0 0-12,0 0-27,0 0-178,-24 0-19,24 0-19,0 0 36,0 0-155,0 0 123,0 0 15,0 0-10,0 0 37,0 0 14,0 0-94,0 0 6,0 0 118,0 0-104,0 0 92,0 0 15,0 0-12,0 0 32,0 0-85,0 0-21,0 0 6,0 0-55,0 0 59,0 0 8,0 0-18,0 0 9,0 0 46,0 0-61,0 0 25,0 0 135,0 0-43,0 0-49,24 0 92,-24 0-182,0 0 29,0 0 95,25 0-128,-25 0 30,0 0-7,0 0 0,25 0 13,-25 0 6,25 0-22,-25-24-87,0 24 14,24 0 73,-24 0 9,25 0 109,-25 0 7,0 0-47,0 0-3,0 0-59,0 0-91,24 0-29,-24 0 10,0 0 133,0 0 81,0 0 3,0 0-19,0 0-88,0 0-3,0 0-26,0 0 6,0 0-16,0 0 39,0 0-110,0 0 83,0 0-121,0 0 27,0 0 88,0 0-238,0 0 69,0 0-136,0 0-36,0 0 237,0 0-220,0 0-39,0 0-24</inkml:trace>
  <inkml:trace contextRef="#ctx0" brushRef="#br0" timeOffset="46564">4045 218 1230,'0'0'190,"0"0"20,25 0-119,-25 0 143,0 0-161,0 0-11,0 0 143,0 0-158,0-24-26,0 24-15,25 0-97,-25 0 23,0 0 74,0 0-74,0 0 77,25 0 64,-25 0-64,0 0 71,0 0 0,25 0-157,-25 0-14,0 0 8,0 0 68,0 0 18,0 0 0,0 0 3,24 24-45,-24-24 86,0 0 78,0 0 15,0 0-101,0 25-15,0-25-58,0 24-20,0-24 60,0 24 12,0-24 39,0 25-63,-24-25 24,24 24-21,0-24-48,-25 24 60,25-24 6,0 25-9,-25-25-3,25 24 27,0-24-12,-25 24 12,25-24 4,0 0-34,0 25 0,-25-25 18,25 0-30,0 24 36,0-24-9,0 0-5,0 0 2,0 0-31,0 0 7,0 0 118,0 0-103,0 0 0,0 24-3,0-24-133,0 0 136,0 0 12,0 0-9,0 0 3,0 0-27,0 0 3,0 0 27,0 0-12,0 0 171,0 0-171,0 0-12,25 0 6,-25 0-144,0 0 150,25 0 9,-25-24-9,0 24-3,25 0 18,-25 0-21,25 0 18,-25 0-18,0 0 127,24 0 16,-24 0 45,0 0-179,0-24-130,25 24-7,-25 0-54,0 0 185,0 0-6,0 0 168,0 0-165,25 0 6,-25 0-18,0 0-178,0 0 127,0 0 57,0 0-89,0 0 68,0 0 36,0 0-116,0 0 81,0 0-67,0 0-21,0 0 20,0 0-184,0 0-60,0 24-60</inkml:trace>
  <inkml:trace contextRef="#ctx0" brushRef="#br0" timeOffset="47430">4368 267 176,'0'0'4,"0"0"11,0 0 17,0 0-7,0 0 7,0 0 1,0 0 190,0 0-183,0 0 5,0 0 6,0 0-198,0 0 203,0 0 3,0 0 156,0 0-135,0 0 9,0 0 172,0 0-305,0 0 159,0 0 121,0 0-273,0 0 269,0 0-140,0 0-118,0 0 106,0 0-15,0 0 18,0 0-19,0 0 6,0 0-100,0 0 110,0 0 2,0 0 2,0 0 0,0 0 127,0 0 23,0 0 35,0 0-8,0 0-190,0 0 75,0 0-250,0 0-14,0 0 155,0 0-108,0 0 166,0 0 28,0 0-109,0 0-103,0 0 102,0 0-36,0 0-16,0 0 23,0 0 86,0 0-87,0 0 124,0 0-19,0 0-161,0 0 89,0 0-9,0 0-7,0 0-20,0 0-3,0 0-74,0 0 110,24 0 0,-24 0 73,0 0-99,0 0 17,25 24 29,-25-24-203,25 0 196,-25 0-124,0 0 91,25 25 114,-25-25-137,0 0 40,25 0-36,-25 0 36,0 0 0,0 24 142,0-24-133,24 0-104,-24 0 112,0 0-176,0 0 240,0 0-91,25 0 30,-25 0 82,0 0-285,0 0 342,0 0-196,0 0-129,0 0 133,0 0-269,0 0-76,0 0 95,0 0-99,0 0 201,0 0 107,0 24-14,0-24-154,0 0-160,0 0-43</inkml:trace>
  <inkml:trace contextRef="#ctx0" brushRef="#br0" timeOffset="48069">4541 194 680,'0'0'39,"0"0"2,0 0 27,0 0 37,0 0 2,0 0 41,0 0 129,0 0 24,0 0-104,0 0 47,0 0-220,0 0-60,0 0 139,0 0-100,-25 0-3,25 0 63,0 0-78,0 0-56,0 24 65,0-24-65,0 0 0,0 0 59,-24 25 92,24-25 12,0 24-89,0-24 9,-25 0-6,25 24-87,0-24 167,0 25 13,0-25-179,0 24 77,-25-24-57,25 24 57,0-24 9,0 25 3,0-25-27,0 24-60,0-24 81,-25 24-9,25-24 81,0 25-72,0-25 2,0 0 4,0 24-62,0-24 44,0 0 12,0 24 68,0-24-91,0 0-53,0 0 29,0 0-235,0 0 175,0 0 31,0 0-310,0 0 81</inkml:trace>
  <inkml:trace contextRef="#ctx0" brushRef="#br0" timeOffset="48553">4690 194 1133,'0'0'214,"0"0"50,0 0-107,0 0 164,0 0-284,0 0 2,0 0 160,0 0 34,0 0 36,0 0 77,0 0-44,0 0-170,0 0 35,0 0-223,0 0-23,0 0-4,0 0 134,0 0-57,0 0 6,0 0-20,0 0-114,0 0 134,0 0-6,0 0 95,0 0-102,0 0 3,0 0 3,0 0-85,0 0 76,0 0 19,0 24 150,0-24-147,0 0-2,0 25 2,0-25-126,0 24 126,0 0 127,0-24-24,0 25-22,0-1-94,0 0-129,0-24 136,0 25 14,0-1 115,0-24-112,0 24 10,0-24 0,0 25-71,0-25 110,0 24-273,0-24 38,0 0-150,0 0 57,0 24-12,0-24 25,0 0 174,0 0-77,0 0-145,0 0-218</inkml:trace>
  <inkml:trace contextRef="#ctx0" brushRef="#br0" timeOffset="48990">4863 24 2236,'0'0'32,"0"-25"-87,0 25 25,0 0 54,0 0 9,0 0 134,0 0 140,0 0-44,0 0-34,0 0-56,0 0-144,0 0-48,0 0 19,0 0-36,0 0 10,0 0 13,0 0-12,0 0 60,25 0-51,-25 0-29,0 25 62,0-25-17,25 0 22,-25 0 23,0 24-65,25-24-66,-25 24 6,0 1 74,0-25 2,25 24 81,-25-24 3,0 24-19,0 1-12,0-1-36,24 0-4,-24-24-18,0 25-78,25-1 84,-25 0 6,0 1 20,0-1 64,25 0-155,-25 1 104,0-1-75,0 0 10,0 1 71,0-1-325,0-24 104,0 24-146,0 1-61,0-1 108,-25 0-132,25-24 29,-25 25-12</inkml:trace>
  <inkml:trace contextRef="#ctx0" brushRef="#br0" timeOffset="50035">1792 900 1626,'0'0'-3,"0"0"-131,0 0 32,0 0 139,0 0-6,0 0 26,0 0-14,0 0 6,0 0 14,0 0 3,0 0 86,0 0-220,0 0-4,0 0 106,0 0-97,0 0 163,0 0-20,0 0-80,0 0 104,0 0-185,0 0 4,0 0 187,0 0-197,0 0 84,0 0 116,0 0-122,25 0 6,-25 0 115,0 0-91,24 0-102,-24 0 84,0 0-3,25 0-3,-25 0 146,0 0-129,25 0-78,-25 0 6,25 0 58,-1 0 49,-24 0 0,25 0-26,-1 0-87,1 0 164,-25 0-94,25 0 14,-1 0-11,1 0-74,0 0 68,-25 0-3,25 0 11,0 0 88,-1 0 9,1 0-91,0 0 1,0 0-99,-25 0 12,24 0 196,1 0-98,0 0 19,0 24-15,0-24-46,-25 0 46,24 0-24,1 0 0,0 0 10,-25 0-10,25 0 18,0 0-5,-25 0-56,24 0 58,-24 0-24,25 0 146,0 0-21,-25 0 15,25-24 23,-1 24-163,1 0 110,-25 0-88,25 0-32,0 0 59,0 0-210,-1 0 174,1 0-67,-25 0 57,25 0 86,0 0-70,0 0 97,-25 0-96,24 0-65,1 0 42,0 0 82,0 0-73,-25 0 117,25 0-94,-1 0-75,1 0 40,0 0-18,-25 0 5,25 0-23,-1 0 71,1 0-26,0 0 0,-25 0 7,25 0 33,0 0-49,-25 0 19,24 0-4,1 0-75,-25 0 53,25 0 13,-25 0-19,25 0-65,-25 0 197,0 0-14,25 0-188,-25 0 186,24 0-210,-24 0 1,25 0 108,-25 0 11,25 0 9,-25 0-19,0 0 109,25 0-222,-25 0 7,0 0 99,0 0 19,25 0 81,-25 24 32,0-24-134,24 0 2,-24 0 36,0 0-42,25 0-29,-25 0 48,0 0 37,25 0-1,-25 0 81,0 0-169,0 0 63,25 0-99,-25 0-10,24 0 193,-24 0-114,0 0 117,25 0 10,-25 0-13,0 0-82,25 0 5,-25 0-97,25 0-2,-25 0 98,25 0-26,-25 0 108,24 0-88,1 0-18,-25 0-68,25 0-8,-25 0 104,25 0 9,0 0-39,-25 0-4,24 0 7,-24 0-101,25 0 117,-25 0 13,0 0-106,25 0 90,-25 0 20,25 0-17,-25 0 153,24 0 48,-24 0-207,25 0 12,-25 0-50,24 0-147,-24 0 324,0 0-136,25 0 0,-25 0 182,0 0-324,25 0 129,-25 0 3,24 0-70,-24 0 76,25 0-19,-25 0-112,25 25-17,-25-25 122,0 0 27,25 0 184,-25 0-185,25 0-2,-25 0 101,24 0-290,-24 0 335,0 0-141,25 0 93,-25 0-99,0 0-166,25 0 166,-25 0-80,25 0 213,-25 0 20,24 0-133,-24 0-128,0 0 19,25 0-13,-25 0 133,0 0 0,25 0-31,-25 0 31,0 0-17,25 0 3,-25 0 11,25 0 0,-25 0-42,24 0 11,-24 0-3,25 0-11,0 0 38,-25 0-14,25 0 11,-25 0-8,25 0 8,-1 0-21,-24 0-13,25 0 6,-25 0-4,25 0 28,0 0 14,-25 0-24,25 0 7,-1 0-11,-24 0-17,25 0 11,0 0-11,-25 0 14,25 0-3,-1 0 6,1 0 11,-25 0-18,25 0 15,0 0-18,0 0 4,-25 0-1,24 0-20,-24 0 28,25 0-15,0 0 15,-25 0-8,25 0-16,-25 0 20,25 0-14,-25 0 34,24 0-6,-24 0 173,0 0-183,25 0-15,-25 0 162,25 0-341,-25 0 193,0 0-6,25 0-158,-25 0 154,0 0-14,0 0 18,0 0 7,0 0 3,0 0-4,0 0 4,0 0 23,25 0-43,-25 0 23,0 0-10,0 0-10,0 0 30,0 0-6,0 0-18,0 0 1,0 0-7,0 0 6,0 0 14,0 0 156,0 0-159,0 0-14,0 0 17,0 0-182,0 0 172,0 0 17,0 0-27,0 0 17,0 0 0,0 0-7,0 0 17,0 0-17,0 0-4,0 0 102,0 0-183,0 0 102,0 0-141,0 0-383,0 0 142,0 0-222,0 0-200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1:25.64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149 321 1144,'0'0'163,"0"0"2,0 0 38,0 0 44,0 0-187,0 0 12,0 0 215,0 0 53,0 0 10,0 0-135,0 0-231,0 0-68,-25 0 13,25 0 99,0 0 134,0 0-149,0 0-29,0 0 51,0 0-113,0 0 126,0 0 9,0 0 27,0 0-116,0 0-13,0 0 87,0 0-35,0 0 67,0 0-67,0 0-1,0 0 1,0 0 12,0 0 173,0 0-169,0 0-88,0 0 91,0 0-182,0 0 176,0 0 91,0 0-107,0 0 81,0 0-82,0 0-9,0 0-57,0 0-6,0 0-12,0 0 111,0 0 45,0 0 24,0 0 20,0 0-202,0 0-3,0 0 168,0 0-75,0 0-14,0 0 86,0 0-266,0 0 81,0 0 281,0 0-169,0 0 1,0 0-7,0 0-178,0 0 83,0 0 98,0 0 113,0 0-30,0 0 16,0 0-23,0 0-198,0 0 10,0 0 89,0 0-56,0 0 162,0 0-93,0 0 41,0 0 25,0 0-56,0 0-6,0 0-21,0 0 139,0 0-104,0 0 94,0 0-105,0 0-95,0 0 15,0 0 80,0 0 13,0 0-95,0 0 73,0 0 2,0 0-10,0 0 103,0 0-24,0 0-144,25 0 105,-25 0-118,0 0 13,0 0 161,0 0-93,0 0 8,0 0 105,0 0-106,0 0-86,0 0 172,0 0-75,0 0-80,0 0 63,0 0 16,0 0-16,0 0 29,0 0-6,0 0 0,0 0-95,0 0 147,0 0-62,0 0 10,0 0-7,0 0-91,0 0 170,0 0-178,0 0 152,0 0 43,0 0-103,0 0 8,0 0 131,0 0-224,0 0 20,0 0 72,0 0-197,0 0 286,0 0 21,0 0-113,0 0 82,0 0-174,0 0-37,0 0 119,0 0-76,0 0 77,0 0 107,0 0-15,0 0-5,0 0 24,0 0-194,0 0 10,0 0 119,0 0-136,0 0 178,0 0-72,0 0-132,0 0 135,0 0 0,0 0-14,0 0 24,0 0 52,0 0-69,0 0 63,0 0-66,0 0 16,0 0-111,0 0 88,0 0 93,0 0-172,0 0 175,0 0-52,0 0-27,0 0-7,0 0-10,0 0-95,0 0-7,0 0 188,0 0-170,0 0 91,0 0 13,0 0-16,0 0 104,0 0-42,0 0 20,0 0-99,0 0 27,0 0 10,0 0-11,0 0-75,0 0 29,0 0-32,0 0 69,0 0 9,0 0 18,0 0-8,0 0-23,0 0 100,0 0-90,0 0 175,0 0-244,0 0-36,0 0 26,0 0-118,0 0 270,0 0 19,0 0-13,0 0 1,0 0-87,0 0-81,0 0-4,0 0 89,0 0-82,0 0 62,0 0 24,0 0-99,0 0 163,0 0-52,0 0-16,0 0 95,0 0-78,0 0-17,0 0-3,0 0 16,0 0-6,0 0-14,0 0 4,0 0-96,0 0 112,0 0 7,0 0 62,0 0-72,0 0-46,0 0 10,0 0 19,0 0 76,0 0-53,0 0-3,0 0 106,0 0-188,0 0-13,0 0 174,0 0-194,0 0 178,0 0 9,0 0-98,0 0-1,0 0 24,0 0-10,0 0-79,0 0 93,0 0-31,0 0 4,0 0 95,0 0-105,0 0 37,0 0-8,0 0 4,0 0-92,0 0-13,0 0 85,0 0 0,0 0 105,0 0-72,0 0-3,0 0-7,0 0-98,0 0 154,0 0-168,0 0 89,0 0 92,0 0-161,0 0 76,0 0-83,0 0 90,0 0 88,0 0-23,0 0 3,0 0-68,0 0-100,0 0 33,0 0-12,0 0-14,0 0 164,0 0-78,0 0 13,0 0 66,0 0-80,0 0-8,0 0 111,0 0-66,0 0-13,0 0-26,0 0-103,0 0 82,0 0-72,0 0 109,0 0-10,0 0-10,0 0 13,0 0 13,0 0 70,0 0-66,0 0 56,0 0-86,0 0 23,0 0-105,0 0 19,0 0 162,0 0-194,0 0 200,0 0-104,0 0-11,0 0 26,0 0-101,0 0 170,0 0-42,0 0 46,0 0-85,0 0-73,0 0 192,0 0-123,0 0 115,0 0-105,0 0-122,0 0 131,0 0-104,0 0 118,0 0-106,0 0 175,0 0-99,0 0 63,0 0-72,0 0-148,0 0 178,0 0-77,0 0 60,0 0 89,0 0-11,0 0 7,0 0 33,0 0-98,0 0-17,0 0 3,0 0-108,0 0 68,0 0 30,0 0-72,0 0 182,0 0-97,0 0-88,0 0 76,0 0-1,0 0-72,0 0 92,0 0 56,0 0-89,0 0 23,0 0 83,0 0-162,0 0 171,0 0-76,0 0-19,0 0 86,0 0-163,0 0 119,0 0-52,0 0 20,0 0-3,0 0 16,0 0-115,0 0 96,0 0-11,0 0 20,0 0 76,0 0-185,0 0 96,0 0 7,0 0-4,0 0 80,0 0-169,0 0 69,0 0 14,0 0 26,0 0-23,0 0 10,0 0-86,0 0-39,0 0 122,0 0-106,0 0 99,0 0 72,0 0-85,0 0 75,0 0 4,0 0-60,0 0 90,0 0-155,0 0 72,0 0 1,0 0 9,0 0-23,0 0 7,0 0-31,0 0-16,0 0 33,0 0 14,0 0 13,0 0 13,0 0-26,0 0-13,0 0-70,0 0 46,0 0 23,0 0-79,0 0 185,0 0-181,0 0 178,0 0-10,0 0-195,0 0 187,0 0-160,0 0 75,0 0 93,0 0-89,0 0 85,0 0-82,0 0 108,0 0-105,0 0-9,0 0 121,0 0-213,0 0 26,0 0 82,0 0-136,0 0 126,0 0 93,0 0-107,0 0 48,0 0-34,0 0-7,0 0-65,0 0 45,0 0 17,0 0 0,0 0 92,0 0-82,0 0 10,0 0 13,0 0-6,0 0 30,0 0-90,0 0 7,0 0-24,0 0-23,0 0 159,0 0-19,0 0 20,0 0 16,0 0-73,0 0-103,0 0 80,0 0-8,0 0-99,0 0 127,0 0-94,0 0-6,0 0 90,0 0-24,0 0 94,0 0-71,0 0-2,0 0-1,0 0-70,0 0 84,0 0-24,0 0 17,0 0 54,0 0-88,0 0 97,0 0 18,0 0-161,0 0 76,0 0-65,0 0 55,0 0-19,0 0 110,0 0-77,0 0-104,0 0 187,0 0-86,0 0 63,0 0 7,0 0-74,0 0-87,0 0-2,0 0 106,0 0-96,0 0 156,0 0-80,0 0-84,0 0 74,0 0-70,0 0 86,0 0 71,0 0-80,0 0 142,0 0-69,0 0-144,0 0 94,0 0-179,0 0 163,0 0-21,0 0-9,0 0 26,0 0-87,0 0 174,0 0-61,0 0 85,0 0-118,0 0-63,0 0 67,0 0 6,0 0 94,0 0-114,0 0 77,0 0-177,0 0 27,0 0 187,0 0-70,0 0 80,0 0-97,0 0-104,0 0 4,0 0 87,0 0 0,0 0 89,0 0-102,0 0-65,0 0 91,0 0-3,0 0 9,0 0-19,0 0-3,0 0 2,0 0-9,0 0 3,0 0 33,0 0-106,0 0 89,0 0-6,0 0 91,0 0-101,0 0 117,0 0-23,0 0-205,0 0 114,0 0-100,0 0 24,0 0 93,0 0-3,0 0-7,0 0 93,0 0-6,0 0-74,0 0-6,0 0-81,0 0 88,0 0-11,0 0-10,0 0-9,0 0 81,0 0-8,0 0-47,0 0-10,0 0-156,0 0 96,0 0 60,0 0 9,0 0-38,0 0 22,0 0 27,0 0-40,0 0 124,0 0-101,0 0 50,0 0-33,0 0-97,0 0 80,0 0-3,0 0 4,0 0-8,0 0-2,0 0-61,0 0 71,0 0 2,0 0 74,0 0-93,0 0 10,0 0 100,0 0-177,0 0 90,0 0 77,0 0-191,0 0 104,0 0-13,0 0 6,0 0 7,0 0-6,0 0 123,0 0-107,0 0-3,0 0 6,0 0-7,0 0-86,0 0 215,0 0-115,0 0-98,0 0 98,0 0-108,0 0 98,0 0 123,0 0-123,0 0 151,0 0-117,0 0-126,0 0 102,0 0-162,-25 0 139,25 0-4,0 0 17,0 0 90,0 0-97,0 0-13,0 0 3,0-24-82,0 24 79,0 0 10,0 0 14,0 0-21,-25 0 3,25 0 14,0 0-30,0 0 126,0 0 11,0 0-127,0 0 7,0 0-124,0 0 7,0 0 110,0 0 6,0 0 4,0 0-13,0 0 19,0-25 1,0 25-30,0 0 36,0 0-23,0 0-10,0 0 37,0 0 96,0 0-123,0 0 17,0 0-11,0 0-44,0 0 48,0 0 99,0 0-103,0 0 32,0 0-45,0 0-95,0 0 125,25 0-132,-25 0 146,0 0 44,0 0-101,0 0 97,25 0-9,-25 0-51,0 0-14,0 0-77,24 0 0,-24 0-21,0 0 92,0 0 13,25 25 71,-25-25-61,0 0 3,0 0 0,0 24-80,0-24 64,25 25 108,-25-25-109,0 25 1,0-25 121,0 25-125,0-1 115,-25-24-94,25 25-21,0 0 48,0-25-129,-25 24 88,25 1-82,-24-25-37,24 25 112,-25-1 21,25-24-21,0 25 4,-25-25-24,25 0-13,0 0 94,-25 25 21,25-25-102,0 0 87,-25 0-60,25 0-44,0 0 58,-24 0-28,24 0-89,0 0 33,0 0 163,0 0-169,-25-25 149,25 25-3,0 0-180,0 0 113,0 0 0,0 0 1,0 0 62,0 0-92,0 0-73,0 0 75,0 0 41,0 0 72,25 0 21,-25 0-77,0 0-53,0 0 0,24-25-83,-24 25-17,0 0 124,25-24 29,-25 24 44,0 0 15,25 0-172,-25 0 60,0 0-10,25-25 10,-25 25 80,0 0-73,25 0 19,-25 0-26,0 0 30,24 0 3,-24 0-75,25 25 82,-25-25-20,25 0-24,-25 0 90,0 0-86,25 24-85,-25-24 132,25 0-113,-25 0 17,0 0 89,0 25-99,25-25 63,-25 0-58,0 0-51,0 0-31,24 0-92,-24 0 283,0 0-284,0 25 267,0-25-146,0 0-52,0 0 14,0 0-468</inkml:trace>
  <inkml:trace contextRef="#ctx0" brushRef="#br0" timeOffset="3251">372 371 1750,'0'0'-48,"0"0"48,0 0 107,0 0 269,0 0-111,0 0 42,0 0-75,0 0-270,0 0 168,0 0-63,0 0-92,0 0 50,0 0 10,0 0-25,0 0 66,0 0-66,0 0-26,0 0 3,0 0-22,25 0 31,-25 0 11,0 0-17,0 0 7,0 0 0,0 0-29,0 0 38,0 25 20,25-25-48,-25 0 41,0 24-29,0-24-19,24 25 52,-24-25-23,0 25-10,0-25 20,0 24-7,25 1-10,-25-25 27,0 25-27,0-25 1,0 24 12,25-24 1,-25 25-4,0-25-6,0 0-19,0 25-70,0-25 86,0 0-23,0 0 32,0 0 44,0 0-50,0 0-7,0 0-77,0 0-79,0 0-22,0-25 62,0 25 11,0 0 358,0-25-87,0 1-260,-25-1 13,25 0-30,0 1-140,0-1 212,-25 25 221,25-25-409,0 1 527,0-1 2,0 25-429,-24-25 201,24 25-292,0-25 17,0 25 533,0 0-268,0 0 255,0-24-241,0 24-268,0 0 316,0 0-256,0 0 257,0-25-9,0 25-86,0 0 6,0 0-25,0 0-16,0 0 23,0 0-17,0 0 10,0 0 19,0 0-25,0-25 16,0 25 0,24 0-10,-24 0-13,0 0 1,0 0-16,0 0 147,0 0-122,0 0-3,0 0 15,25 25-156,-25-25 285,0 0-160,0 0 6,25 0 4,-25 0-119,25 25 134,-25-25-12,0 0 25,25 24-25,-25-24 25,0 25-7,24-25-34,-24 25-12,0-25 27,25 25-8,-25-25 34,0 24 28,25-24-41,-25 25 16,0-25-7,25 0-30,-25 25 37,0-25-10,0 24-37,25-24 19,-25 0-142,0 25-12,0-25-13,0 0-59,24 0 131,-24 0-33,0 25-5,0-25-11,0 0-39,0 0-71,0 0-37,0 0-25</inkml:trace>
  <inkml:trace contextRef="#ctx0" brushRef="#br0" timeOffset="3983">422 544 1339,'0'0'21,"0"0"-67,0 0 104,0 0 14,0 0-14,0 0 89,0 0-91,0 0-22,0 0 172,0 0-211,0 0-10,0 0 30,0 0-185,0 0 196,24 0-43,-24 0 263,0 0 0,0 0 62,0 0 19,0 0-524,25 0 256,-25 0-43,0 0-208,25-25 436,-25 25-234,0 0-32,25 0 37,-25 0-9,25 0 6,-25 0-242,0-25 186,24 25-189,-24 0-19,0 0 545,0 0-293,25 0 24,-25-24-21,0 24-274,0 0 277,0 0 261,0 0-229,0 0 220,0 0 23,0 0-539,25 0 243,-25 0-236,0 0-4,0 0 255,0 0-12,0 0 12,0 0 6,0 0 214,0 0-206,0 0-14,0 0 0,0 0-219,0 0 474,0 0-246,0 0 240,0 0-240,0 0-270,0 0 504,0 0-489,0 0 240,0 0 292,0 0-295,0 0-79,0 0 18,0 0-315,0 0-18,0 0 274,0 0-153,0 0-56</inkml:trace>
  <inkml:trace contextRef="#ctx0" brushRef="#br0" timeOffset="7763">892 420 608,'0'0'28,"0"0"144,0 0 2,0 0 28,0 0-61,0 0-117,0 0-2,0 0-28,0 0-64,0 0 65,0 0-9,0 0-96,0 0 94,0 0 6,0 0 18,0 0-8,0 0 107,0 0-115,0 0 0,0 0 129,0 0-98,0 0 26,0 0 6,0 25-30,0-25-9,0 0-16,0 0 14,0 0-22,0 0 3,0 0 30,0 0-34,25 0 40,-25 0-3,0 0-17,0 0 0,0 0 3,25 0 34,-25 0-17,0 0-34,0 0-5,0 0 16,24 0 47,-24 0-38,0 0 5,0 0-59,0-25-31,25 25 139,-25 0 0,0 0 9,0-24-60,25 24-2,-25 0-81,0-25 25,25 25 70,-25 0-53,0-25 64,0 25-20,0 0 15,0-25-15,25 25 0,-25 0 273,0-24-278,0 24 37,0-25 10,0 25-244,-25 0 295,25 0-68,0-25 98,0 25-15,0 0 16,0 0 10,-25 0-94,25-24-13,0 24-66,0 0 29,0 0-7,0 0 0,0 0-6,0 0 0,-25 0 7,25 0-20,0 0 26,0 0-3,0 0 170,0 0-158,0 0 10,0 0-29,-25 0-176,25 0 290,0 0-123,0 24-10,0-24 179,0 0-309,-24 25 111,24-25 29,0 0-174,0 0 193,-25 25-10,25-25 152,0 24-158,0-24 3,0 0-3,-25 25-159,25-25 172,0 25-26,0-25 16,0 0 19,0 25-35,0-25 29,0 24-29,0-24-3,0 0 28,0 25-27,0-25 2,0 0 9,0 0-11,0 25 33,25-25 14,-25 0-17,0 24-2,0-24-4,25 0 130,-25 25-139,0-25-54,24 0 32,-24 0-98,0 0 126,25 25 50,-25-25-43,25 0-29,-25 0 44,0 0-15,25 0-1,-25 0 30,25-25-49,-25 25 13,0 0 0,24 0-44,-24 0 28,0 0 139,0 0-116,25-25 9,-25 25-16,0 0-129,0 0 129,0 0-9,0 0-10,25 0-31,-25 0-35,0-24-103,0 24-2,0 0 244,0 0-281,0 0 121,0 0-34,0 0-284,0 0 236,0 0-198</inkml:trace>
  <inkml:trace contextRef="#ctx0" brushRef="#br0" timeOffset="17848">1239 173 176,'0'0'-3,"0"0"8,0 0-5,0 0-8,0 0 16,0 0-8,0 0 0,0 0 12,0 0-2,0-25 12,0 25 25,0 0 13,0 0 3,0 0 13,0 0 81,0 0 17,0 0 2,0 0-26,0 0-226,0 0 100,0 0-5,0 0-25,0 0 131,0 0-255,0 0-5,0 0 148,0 0 9,0 0 107,0 0-105,0 0-19,0 0 3,0 0 6,0 0 125,0-24-82,0 24-4,0 0-18,0 0-4,0 0-29,0 0-2,0 0 23,0 0-15,0 0-5,0 0-31,-25 0 23,25 0 16,0-25 3,0 25 5,0 0-14,0 0-10,0 0 10,0 0 29,0 0-1,0 0 7,0-25 19,-24 25 9,24 0-43,0 0 6,0 0-8,0 0-23,0 0 48,0 0-25,0 0-5,0 0 28,0 0 175,0 0-224,0-24-26,0 24-23,0 0-125,0 0 422,0 0-190,0 0 274,0 0-285,0 0-7,0 0-22,0 0-286,0 0 268,0 0-225,0 0 219,-25 0 18,25 0 212,0 0 16,0 0 12,0 0-52,0 24-480,0-24 26,0 0 11,-25 25 38,25-25 213,0 25 39,0-25-50,0 24 261,0-24-13,0 25-288,-25-25 301,25 25-293,0-25 38,0 25 254,0-25-251,0 24-229,0-24-19,0 25 245,0-25-252,0 25 500,0-25-248,25 0 13,-25 0 226,0 0-229,0 0 270,0 0-258,0 0-241,25 0-39,-25 0-19,0 0-6,0 0 283,0 0 242,0 0-195,25 0-42,-25 0 177,0 0-389,0 0 399,0 0-192,0-25-222,0 25 192,24 0-156,-24 0 442,0 0 1,0 0-22,0-25-20,0 25-482,25 0 255,-25-24-186,0 24-40,0-25 276,0 25-288,25 0 206,-25-25 244,0 25-212,0 0 222,0 0-178,0-25-218,0 25 189,0 0-212,0 0 406,0 0 17,0 0-220,-25-24 49,25 24 43,0 0-9,0 0-24,0 0 0,0 0-279,0 0-11,0 0 273,0 0-21,0 0 244,0 0-256,0 0-12,0 0 9,0 0-244,0 0 229,0 0 220,0 0-220,0 0-6,0 0 273,0 0-469,0 0 211,0 0 3,0 0-261,0 0 261,0 0 3,0 0 6,0 0 274,0 0-280,0 24 9,0-24-9,0 25 4,0-25-1,0 0-9,0 25 6,25-25-272,-25 25 498,0-25-220,0 0-15,0 24-3,0-24 31,0 0-25,25 0 24,-25 25 3,0-25-233,0 0 209,0 0-9,25 0 3,-25 0-27,0 0 30,0 0-38,0 0-39,24 0-14,-24 0 35,0 0-62,0-25-18,0 25 37,25 0-78,-25 0 37,0-24-124,0 24 60</inkml:trace>
  <inkml:trace contextRef="#ctx0" brushRef="#br0" timeOffset="18977">1438 0 1493,'0'0'44,"0"0"38,0 0-18,0 0 101,0 0 177,0 0-255,0 0 26,-25 0 146,25 0-185,0 0-33,0 0-11,0 0-269,0 0 229,0 0 238,0 0 10,0 0-229,0 0-19,0 0 33,0 25-252,0-25 255,0 0-248,0 25 10,25-25 236,-25 24 24,0-24-15,0 25-36,0-25 24,0 25-27,0-1 18,0-24 83,0 25 160,0-25-270,25 25 6,-25-25-83,0 25-160,0-25 344,24 24 3,-24-24-7,0 25-8,25-25-68,-25 0 188,0 0-200,25 0 9,-25 25-18,0-25-73,0 0-37,25 0-62,0 0 199,-25 0-194,0 0 51,24-25-93,-24 25-169,0-25 33,25 25-5,-25-24 42</inkml:trace>
  <inkml:trace contextRef="#ctx0" brushRef="#br0" timeOffset="19446">1388 148 1393,'0'0'-19,"0"0"44,0 0-6,0 0 14,0 0 39,0 0-39,0 0 3,0 0 6,0 0-75,0 0 72,0 0-2,0 0-20,0 0 70,0 0-75,0 0 5,0 0 17,0 0 194,0 0 0,0 0-251,0 0 40,0 0-35,0 0-225,0 0 318,25 0-63,-25 0-185,0 0 236,0 0-77,0 0 23,0-24-46,25 24-6,-25 0 249,0 0-269,0 0 57,25 0 3,-25 0-246,0-25 479,0 25-3,24 0-160,-24 0 148,0 0-227,25 0-210,0 0 141,-25-25-185,25 25-14,-25 0 166,0 0-162,25 0-47</inkml:trace>
  <inkml:trace contextRef="#ctx0" brushRef="#br0" timeOffset="20262">1760 272 1393,'0'0'-105,"0"0"99,0 0 23,0 0-47,0 0 199,0 0-69,0 0 1,0-25 53,0 25-134,0 0 5,0 0 16,0 0 260,0 0 68,0 0-222,0 0-35,0 0-251,0 0-29,-25 0 186,25 0 13,0 0-44,0 0 10,0 0-15,0 0-15,0 0 30,0 0-3,0 0 0,0 0 6,0 0-6,0 25-18,0-25 36,0 0 235,0 25-247,0-1 6,0-24-21,0 25-11,0 0 35,0 0 3,25-25-12,-25 24-221,0 1 218,0-25-6,0 25 3,0-25 9,0 24 208,0-24-177,25 0-10,-25 25 213,0-25-446,0 0 188,0 0 58,25 25-290,-25-25 465,0 0-245,0 0-45,0 0 54,0 0-227,25 0 246,-25-25 2,0 25 0,0 0 3,0 0-18,0 0 6,24 0 9,-24 0 39,0 0 168,0 0-212,0-25-7,0 25-48,0 0-150,0 0 207,0 0 216,0 0-218,0 0 5,25 0-9,-25 0 53,0 0-35,0 0-21,0 0 18,25 0-31,-25 0 28,0 0 231,0 0-234,25 25-238,-25-25 226,0 0-175,25 0 179,-25 0 8,25 0 269,-25 0-296,0 25 51,24-25-24,-24 0-245,0 0 248,25 0 2,-25 0 264,0 0 22,0 0-2,0 0-277,25 0-237,-25 0-32,0-25 263,0 25 12,0 0-18,0 0-6,0-25-266,0 25 474,0 0-252,0 0 3,-25-24-11,25 24-183,0 0 233,-25 0-4,25-25 228,0 25 2,-24 0-215,24 0 0,-25 0-213,25 0 7,-25 0 209,25 0-6,0 0 3,0 0 241,0 0-224,-25 0 225,25 0-210,0 0-285,0 0 259,0 0 35,0 0-18,0 0-26,0 0 3,0 0-12,0 0-15,0 0 264,0 0-246,25 0-22,-25 0 25,0-25 22,25 25-25,-25-24-177,25 24 417,-25-25-209,24 0 248,-24 25-308,25-25 86,0 25-314,-25-24 256,0 24 256,0-25-521,25 25 263,-25 0-4,0 0-179,25-25 428,-25 25-221,0 0-216,0 0 406,0 0-199,0 0 18,0 0-9,0 0-185,0 25-13,0-25 189,0 0 47,0 0-76,0 0 23,0 25 17,0-25-58,0 0 56,0 0 231,0 0 1,0 24-235,0-24-9,0 0-229,0 25-3,0-25 238,24 0 290,-24 0-290,0 25 0,25-25-3,-25 0-290,0 0 535,25 0-248,-25 25 6,25-25-9,-25 0-248,25 24 263,-25-24-21,24 0 0,-24 0 284,0 0-281,25 0 6,-25 25 20,0-25-288,25 0 265,-25 0 21,0 0-18,0 0-3,25 0 18,-25 0 238,0 0-150,0 0 47,0 0 7,0 0-234,0 0 159,0 25-57,-25-25 0,25 0-35,0 24 4,0-24 32,-25 0-33,25 25 29,0-25-2,-25 0-52,25 25-34,-24-25-116,24 0-61,-25 0-23,25 0 211,0 0-160,-25 24-3,25-24-136,0 0-256</inkml:trace>
  <inkml:trace contextRef="#ctx0" brushRef="#br0" timeOffset="21731">2356 198 1154,'0'0'-75,"0"0"132,0 0 9,0 0 21,0 0 100,0 0-134,0 0-1,0 0-13,0 0-110,0 0 68,0 0-11,0 0 14,0 0 64,0 0-78,0 0 27,0 25-27,0-25 42,0 0-53,0 0 51,0 0-51,0 24 28,0-24 89,0 25-52,24-25 36,-24 25-54,0-25-33,0 24-91,0-24 32,0 25-3,0-25 79,25 25 78,-25-25-13,0 0-71,0 25-57,0-25 63,25 0-20,-25 24 78,0-24-8,0 0-123,0 0 13,0 0 77,0 0-26,25 0 68,-25 0-6,0 0-64,0 0 7,0 0-64,25-24 68,-25 24-15,0 0 9,0-25 48,0 25-37,0-25-75,0 25 8,0 0 41,0-25 1,0 25 90,0 0 162,0 0-120,0-24-46,0 24 12,0 0 61,0 0-151,0 0 299,0 0-287,0 0-232,0 0 218,0 0-12,0 0 3,0 0 232,0 0-220,0 0-266,0 0 277,0 0-237,25 0 455,-25 0-227,0 0 219,0 0-20,0 0-187,0 0 224,24 0-460,-24 0 19,25 24-16,-25-24 17,25 0 272,-25 0 121,0 0-174,25 0-15,-25 0-47,25 0-98,-25 0 183,0 0-20,24 0 5,-24 0-23,0 0-14,0 0 34,0 0-2,0 0 18,0 0-15,0-24 11,0 24 225,0 0-246,0 0 4,0-25-18,0 25 61,0 0-22,-24-25-3,24 25 9,0-24-207,-25 24 165,25 0 9,0-25-9,0 25-77,-25 0 166,25-25-74,0 25-30,0 0 11,0 0-66,-25 0 303,25 0-209,0-25-27,0 25-3,0 0-254,0 0 230,0 0 200,0 0-297,0 0 133,0 0-253,0-24-81,0 24 198,0-25-169,0 25 266,0 0-290,0 0-7</inkml:trace>
  <inkml:trace contextRef="#ctx0" brushRef="#br0" timeOffset="23295">2776 223 1548,'0'0'-22,"0"0"8,0 0 50,0 0-5,0 0-23,0 0 91,0 0-59,0 0-46,0 0 119,0 0-178,0 0 96,0 0-22,0 0-9,0 0 11,0 0-102,0 0 82,0 0 27,0 0 68,0 0-61,0 0 104,0 0-147,0 0 30,25 24 332,-25-24-138,0 0-186,0 0-8,25 25-18,-25-25-224,0 25 233,0-25 0,25 24-187,-25 1 184,0-25 26,25 25-31,-25-25-37,0 25 313,0-25-266,0 0 1,24 24-52,-24-24-94,0 0 42,0 0-19,0 25 6,0-25-175,0 0 123,0 0-25</inkml:trace>
  <inkml:trace contextRef="#ctx0" brushRef="#br0" timeOffset="23729">2876 0 1853,'0'0'28,"0"0"4,0 0 60,0 0 37,0 0 261,0 0-168,0 0-9,0 0-34,0 0-273,0 0 173,0 0-54,0 0 19,0 0-37,0 0-7,0 0 9,0 0-5,0 0-1,0 0-10,0 0-24,0 0-5,0 0 27,0 0 25,24 0 3,-24 0-19,0 0 0,0 25-35,0-25 22,25 0 16,-25 25-19,0-25 16,0 0-3,25 24 0,-25-24 16,0 25-10,25-25 19,-25 25-85,0-25 63,0 24-3,25-24-16,-25 25 60,0-25-41,25 25 47,-25-25-53,0 0 38,0 25-29,24-25-76,-24 0 23,0 0-120,0 0-60,0 0 271,0 0-280,25 0 281,-25 0-143,0 0-344,0 0 324,25 0-308,-25 0 252,0 0 61,0 0-234</inkml:trace>
  <inkml:trace contextRef="#ctx0" brushRef="#br0" timeOffset="24179">2826 173 1273,'0'0'130,"0"0"-80,0 0 97,0 0-2,0 0-108,0 0 31,0 0-80,0 0 27,0 0 37,0 0 2,0 0-11,0 0-11,0 0-55,0 0 101,0 0-43,0 0 53,25-25-29,-25 25 175,0 0-181,0 0 177,25 0-204,-25 0-227,24 0 207,-24-24-241,25 24 235,-25 0 6,25-25 0,-25 25 252,0 0-267,25 0 0,-25 0 18,25-25-249,-25 25 252,0 0-18,0 0 12,25 0-15,-25 0 265,0 0-307,0 0 199,0 0-311,0 0-315,0-24 313,0 24-255,0 0 129,0 0-76</inkml:trace>
</inkml:ink>
</file>

<file path=ppt/ink/ink1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1:17.03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150 24 1887,'0'0'5,"0"0"13,0 0-128,0 0 130,0 0 21,0 0-90,0 0 150,0 0-95,0-25 80,-25 25 14,25 0-27,0 0-9,0 0-88,0 0 86,0 0 27,0 0-5,-24 0-12,24 0 129,0 0-37,0 25-50,0-25-18,0 0 18,0 0-43,-25 0 6,25 0 2,0 0-141,-25 25 114,25-25-49,0 0 46,0 0-52,-24 25 43,24-25 2,0 0-13,0 25 14,0-25-3,0 25-7,-25-25 85,25 25 37,0-25-242,0 25 103,0 0-234,0-25 80,0 25 141,0 0-20,0-25 131,0 25-110,0-25-1,0 24 0,0-24-101,25 0 95,-25 26 26,0-26-16,0 0 124,24 25-199,-24-25 74,0 0-91,25 0-17,-25 24 333,25-24-303,-25 0 241,24 0-30,-24 0-325,25 0 196,0 0-114,-25 0 7,24 0 104,-24 0-23,25 0-46,0-24 78,-25 24-141,24 0 92,-24 0-197,25 0-120,-25 0 157,25-25-99,-25 25 175,0 0-151,24 0 98,-24 0-295</inkml:trace>
  <inkml:trace contextRef="#ctx0" brushRef="#br0" timeOffset="546">76 249 415,'0'0'222,"0"0"-173,0 0 32,0 0 200,0 0-221,0 0 24,0 0-8,0 0-166,0 0 154,0 0 173,0 0-123,0 0 110,0 0-161,0 0 7,0 0 154,0 0-227,0 0 18,0 0-18,0 0-38,0 0 171,0 0-56,0 0 0,0 0 44,0 0-54,0 0 124,0 0 7,0 0-41,0 0-14,0 0-162,0 0 64,0 0-97,0 0 75,0 0 209,0 0-173,0 0 63,0 0-83,0 0-129,0 0 86,0 0-77,0 0-7,0 0 94,0 0-65,25 0 91,-25 0 129,0 0-207,24 0 290,-24 0-89,0 0-245,25 0 229,-25 0-338,25 0 69,-25 0 233,24 0-210,-24 0 236,25 0-83,-25 0 67,0 0-120,25 0 65,-25 0-58,0 0-104,24-25 127,-24 25-61,0 0 18,25 0 57,-25 0 83,0 0-254,0 0 270,0 0-270,0 0 137,0 0 6,0 0-123,0 0 275,0 0-82,0 0-56,0 0-23,0 0 13,0 0-223,0 0 372,0 0-153,0 0-160,0 0 307,0 0-347,0 0 253,0 0-52,0 0-209,0 0-46,0 0-136,0 0-15,0 0 99,0 0-9,0 0-60,0 0-86</inkml:trace>
</inkml:ink>
</file>

<file path=ppt/ink/ink1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1:31.44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324 22 1571,'0'0'42,"0"0"-128,0 0 174,0 0 34,0 0-30,0 0 78,0 0-100,0 0-17,0 0 187,0 0-35,0 0-67,0 0 118,0 0-259,-25 0 183,25 0 33,0-24-248,0 24 174,0 0-87,0 0-9,0 0 15,0 0-2,0 0 73,0 0-143,-25 0 130,25 0-225,0 0-69,-25 0 110,25 0-38,-24 0 225,24 0-103,0 0 137,-25 0-97,25 0-113,-25 0 208,25 0-258,-25 0 110,25 0 7,0 0-138,-25 0 249,25 0-144,-25 24 10,25-24 19,-25 0-6,25 25 131,-24-25-141,24 25 118,-25-25-132,25 25-110,0-25 114,-25 25-97,25-25 10,0 25 113,0-1 132,0-24-142,0 25 222,0 0-214,0-25-132,0 25 125,0 0-205,0-25 208,0 25-10,0-1 131,25-24-138,-25 25 30,0-25 4,25 25-171,-25-25 115,0 0-10,24 25 3,-24-25 7,25 0 148,-25 25-135,25-25 14,-25 0 119,0 0-163,25 0 114,-25 0-45,25 0-101,-25 0-126,25 0 159,-25 0-182,25 0-38,-25-25 95,24 25-225,1 0 17,-25-25-43,25 25-45</inkml:trace>
  <inkml:trace contextRef="#ctx0" brushRef="#br0" timeOffset="499">398 271 1025,'0'0'187,"0"0"25,0 0 38,0 0 24,0 0-170,25 0-26,-25 0-124,0 0-15,0 0-5,0 0 7,0 0 88,0 0 112,0 0-130,0 0-11,25 0 11,-25 0-20,0 0 91,0 0 12,0 0-15,25 0-190,-25 25 135,0-25-24,0 0-80,0 0 112,0 24-85,0-24 86,25 0 22,-25 25-2,0 0-14,0-25-60,0 25 62,0-25-8,0 25 73,0 0-76,0-25 21,0 24 68,-25-24-143,25 25 66,0-25-5,0 25 74,0-25 78,0 25 6,0-25-95,-25 25-58,25-25-25,0 0-101,0 0 191,0 25-107,0-25-4,0 0 33,0 0-139,0 0 23,0 0 4,0 0 131,0 0 45,0 0 14,0 0-10,0 0-31,0 0-79,0 0-107,0 0 101,0 0-130,0 0 158,0 0 75,0 0-87,0 0 76,0 0-79,0 0-84,0 0 3,0 0 26,0 0-26,0 0 81,25 0 191,-25 0-120,0 0 22,25 0-84,0 0-188,-25 0 198,24 0 69,-24 0 21,25 0 102,0 0-201,-25 0-77,25 0-33,0-25-96,-25 25 291,25 0-128,-25 0-36,25 0-52,-25 0-198,0 0 59,24 0 116,-24 0 93,0 0-35,0 0-95,0 0-33,0 0 46,0 0-176,0 0 84,0 0-11</inkml:trace>
  <inkml:trace contextRef="#ctx0" brushRef="#br0" timeOffset="1123">796 196 1773,'0'0'-26,"0"0"55,0 0 40,0 0 46,0-25 65,0 25 3,0 0-22,0 0 123,0 0-48,0 0-21,0 0-36,0 0-156,0 0 3,0 0-65,0 0 17,0 0-81,0 0 80,0 0 36,0 0-13,0 0 61,0 0-39,0 0-114,0 0 85,0 0 40,25 0-66,-25 0 122,0 0-63,0 0-36,0 0-72,25 0 82,-25 0 115,0 0-121,0 0 233,0 0-243,24 0-109,-24 0 42,25 0-62,-25 0 152,0 0-14,25-24 87,-25 24-67,0 0-3,25 0-204,-25 0-30,0 0-66,0 0-61,25 0 172,-25 0 87,0 0-4,0 0-107,0 0-40,0 0-146,0 0-5</inkml:trace>
  <inkml:trace contextRef="#ctx0" brushRef="#br0" timeOffset="1498">821 370 618,'0'25'18,"0"-25"5,0 0 209,0 0-21,0 0-143,0 0 152,0 0-180,0 0-111,0 0 151,0 0-38,0 0-22,0 0 178,0 0-24,0 0-111,0 0-89,0 0-33,0 0 50,25 0 88,-25 0 27,0 0-5,0 0 22,0 0-135,24 0 59,-24 0 82,0 0-147,25 0 38,-25 0 7,25 0-84,-25 0 72,0 0 156,0 0-119,25 0-52,0-25 48,-25 25-211,0 0 115,25 0 45,-25 0-39,0 0 54,24 0-9,-24-25 12,0 25 145,0 0-106,0 0-51,25 0-15,-25 0-148,0 0 103,0 0 57,0 0 69,0 0-63,0 0-12,0 0 170,0 0-152,0 0-21,0 0-27,0 0-204,0 0 18,0 0 130,0 0-4,0 0-19,0 0 50,0 0-346</inkml:trace>
</inkml:ink>
</file>

<file path=ppt/ink/ink1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1:43.99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124 99 1426,'0'0'-119,"0"0"180,0-25-104,0 25 37,0 0 272,0 0-152,0 0 141,0 0-99,0 0-136,0 0 223,0 0-47,0 0-105,0 0 1,0 0-244,0 0 258,0 0-48,0 0 115,0 0-13,0 0-218,0 0 218,0 0-122,0 0 17,0 0-71,0 0 22,0 0-9,0 0-23,0 0 52,0 0-13,0 0-26,0 25-13,-25-25 26,25 0 98,0 24-101,0-24 13,-24 25-42,24 1 28,0-26 11,0 24-7,0-24 19,-25 25-149,25-25 108,0 0 38,0 0-29,0 25 26,0-25 3,0 0 6,0 0-9,0 0-4,0 0-18,0 0-43,0 0 33,0 0-143,0 0 21,0 0-4,0 0-40,0 0 127,0 0 4,0 0 24,0 0 30,0 0 236,0 0-236,0 0 0,0 0 12,25 0-239,-25 0 476,0 0-249,0 0-6,24 0 240,-24 0-423,25 0 201,-25 0 18,25 0 3,-25 0-55,25-25 50,-25 25 181,25 0-442,-1 0 242,-24 0-12,25 0-197,-25 0 215,24 0-21,-24 0 229,0 0-38,25 0-185,-25 0-15,25 0-8,-25 0-168,0 25 200,25-25 3,-25 0-200,0 0 194,0 0-9,25 25 21,-25-25 158,0 0-155,0 25 175,0-25-199,0 0-170,0 25 295,0-25-174,0 24 135,0-24 71,-25 26-189,25-26 54,0 0 80,-25 25-77,25-25 170,0 0-41,-25 24-141,25-24-1,-25 25-111,25-25-46,-24 0 154,-1 25-15,25-25 6,-24 0 32,-1 0-16,0 25-9,25-25 2,-25 0-10,25 0-98,-25 0 128,25 0-7,-24 0-15,24 0 66,-25 0-138,25 0-161,0 0 6,-25-25-104,25 25-79,0 0 173,0 0-249,-25-25-25</inkml:trace>
  <inkml:trace contextRef="#ctx0" brushRef="#br0" timeOffset="749">99 148 857,'0'0'39,"0"0"140,0 0 2,0 0-85,0 0-37,0 0-12,0 0-113,0 0 194,0 0-9,0 0-219,0 0 205,0 0-102,0 0 40,0 0 12,25 0-7,-25 0-82,0 0 69,25-25 64,-25 25-58,0 0 76,25 0-85,0 0 18,-25 0-117,24-24 91,-24 24-111,25 0 6,-1 0 180,-24 0-84,25-25 4,0 25-19,-25 0 18,25 0-108,-25 0 171,0 0 18,25 0-93,-25 0-12,0 0-75,25 0-18,-25 0 96,0 0 0,0 0 67,0 0-58,0 0-134,0 0 86,0 0-96,0 0 135,0 0-162,0 0 128,0 0-40,0 0-325</inkml:trace>
  <inkml:trace contextRef="#ctx0" brushRef="#br0" timeOffset="1170">844 24 1582,'0'-25'0,"0"25"11,0 0-105,0 0 125,0 0 22,0 0-2,0 0 57,0 0-97,0 0 108,0 0 6,0 0-22,0 0-17,0 0 69,0 0-140,-25 0 14,25 0 3,0 0 44,0 0-76,0 0 113,-25 0-56,25 0-240,0 0 204,-24 0-66,24 25 57,0-25-15,-25 0 3,25 0-6,0 25-9,-25-25 48,25 25 179,0-25-206,0 25 45,-25-25-81,25 0-182,0 24 449,0-24-274,-25 25 31,25-25 40,0 26-268,0-26 216,0 24 60,0-24-81,0 25 247,0-25-205,0 0-39,0 25 39,0-25-205,0 25 256,0-25-57,25 25-3,-25-25-12,0 25-42,0-25 54,25 0 15,-25 24 12,0-24-15,0 0 221,0 26-239,25-26-3,-25 0 235,0 0-404,0 25 178,25-25 3,-25 0-230,24 0 233,-24 0-50,25 0 17,-25 0 6,25 0-138,-25 0 141,0-25-52,25 25-11,-25 0 32,25 0-196,-25 0-32,0 0-54,25-26 183</inkml:trace>
  <inkml:trace contextRef="#ctx0" brushRef="#br0" timeOffset="1747">670 223 680,'0'-25'175,"0"25"39,0 0-133,0 0 19,0 0-36,0 0-11,0 0 47,0 0 100,0 0-138,0 0-19,0 0 127,0 0-168,0 0-2,0 0 12,0 0 29,0 0-18,0 0 11,0 0 25,0 0 31,0 0-14,0 0-91,0 0-49,0 0-82,0 0 227,0 0-66,0 0 67,0 0-38,0 0-134,0 0 64,0 0 23,0 0-61,0 0 73,0 0 66,0 0-159,0 0 163,0 0-97,0 25-63,0-25 78,25 0 5,-25 0 4,0 0 181,0 0 24,0 0-278,25 0 20,-25 0-99,25 0-25,-25-25 189,25 25 198,-1 0-204,-24 0 165,25 0 21,-25 0-385,25 0 190,0-24-166,-25 24-15,25 0 167,-25 0 8,25 0 62,-25 0-74,0 0 89,0 0 122,0 0-65,0 0 65,0 0-276,25 0-116,-25 0 0,0 0 178,0 0 204,0 0 4,0 0-190,0 0-201,0 0-63,0 0-37,0 0 246,0 0-5,0 0 46,0 0-3,0 0-98,0 0-189,0 0-82</inkml:trace>
  <inkml:trace contextRef="#ctx0" brushRef="#br0" timeOffset="2276">1192 174 1262,'-25'0'139,"25"0"23,0 0-127,0 0 162,0 0-253,0 0 96,0 0 110,0 0-253,0 0 217,0 0-108,0 0-89,0 0 188,0 0-78,0 0-125,0 0 144,0 0-75,25 0-12,-25 0 112,0 0 70,0 0-115,25 0 71,-25 0 2,0 0-175,0 0 218,0 0-124,25 0 0,-25 0 56,0 0-179,25-26 43,-25 26 0,0 0 77,25 0-10,-25 0-2,0 0 0,0 0 6,25 0 139,-25 0-136,0 0 112,0 0-127,0 0-139,24 0 201,-24 0-62,0 0 107,0 0 38,0 0-84,0 0-288,0 0-1,25 0-138,-25 0 2,0 0 182,0 0-113,0 0 59</inkml:trace>
  <inkml:trace contextRef="#ctx0" brushRef="#br0" timeOffset="2666">1565 49 2295,'0'0'-27,"0"0"75,0-25 167,0 25 74,0 0 49,0 0-107,0 0 45,0 0-154,0 0-109,0 0 164,0 0-329,0 0 62,0 0 96,0 0-130,0 0 108,0 25 22,0-25-25,0 0 109,0 0 20,0 0-3,0 0 10,0 0-124,0 0-126,0 0 185,0 0-90,0 0-62,0 0 230,0 0-195,0 25-24,0-25 79,0 0-107,0 25 100,0-25 27,0 24-16,0-24 112,0 25-199,0-25 300,0 26-71,25-26-236,-25 0 193,0 24-293,0-24 83,25 0 314,-25 0-214,0 0 4,0 25-1,0-25-198,25 0 242,-25 0 56,0 0-82,0 0 112,25 0-232,-25 0 136,0 0 76,24 0-202,-24 0 112,0-25-109,0 25 10,25 0 86,-25 0 7,0 0 13,0 0-10,25 0 107,-25-24-106,0 24 99,0 0 21,0 0-224,0 0 107,25 0-114,-25 0 16,0-26 131,0 26-7,0 0 36,0 0-12,0 0 17,0 0 27,0 0-43,0-25-14,0 25 149,0 0-186,0 0 17,-25 0 27,25 0-182,0-24 173,0 24-25,0 0-31,-25 0 21,25 0-7,0 0 14,0 0 0,0-25-35,-25 25 14,25 0-7,0 0 14,-24 0-3,24 0-45,0 0 128,0 0-186,-25 0-5,25 0-33,0 0-95,-25 0 88,25 0-163,0 0 18,-25 0-114,25 0-156,0 0 50</inkml:trace>
  <inkml:trace contextRef="#ctx0" brushRef="#br0" timeOffset="4765">149 846 205,'0'-25'7,"-25"25"3,25 0 17,0 0 43,-25 0 8,25 0 15,0-25 12,0 25 130,-24 0-15,24 0-113,0 0 117,-25 0-137,25-25-126,0 25 229,0 0-150,0 0-23,-25 0 142,25 0-210,0 0 80,0 0 5,0 0-102,0 0 77,0 0 26,0 0-18,0 0 71,0 0-71,0 0-5,0 0-18,0 0 40,0 0 64,0 0-110,0 0 24,0 0-26,0 0-78,0 0 12,0 0 80,0 0 32,0 0 107,0 0-82,0 0-10,25 0 79,-25 0-176,0 0 258,0 0-222,0 0-26,25 0 114,-1 0 16,-24 0-42,25 0 100,0 0-127,0-25-179,0 25 188,24 0-108,-25 0 96,1 0 1,25-25 17,-25 25 49,25 0 73,-26 0 17,26-25-32,0 25 7,-25 0-105,24 0-35,1-25 22,-25 25-140,25 0 124,-1-25-86,-24 25 93,25 0 12,-25 0-12,25-24 96,-25 24-119,-1 0 26,1-25-16,0 25 20,25 0-95,-25 0 65,0-26-78,-1 26-29,-24 0 214,25 0-194,0 0 264,-25 0 48,25 0-235,-25 0 98,25 0-175,-25 0-37,0 0 104,0 0-73,25 0 162,-25 0-79,0 0 27,0 0-34,0 0-134,0 0 135,0 0-254,0 0 40,0 0-75,0 0-122,0 0 292,0 0 34,0 0-179,0 0-17,0 0-140</inkml:trace>
</inkml:ink>
</file>

<file path=ppt/ink/ink1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1:51.64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175 0 638,'0'0'54,"0"0"25,0 0 20,0 0 154,0 0-18,0 0 19,0 0-7,0 0-205,0 0 80,0 0-31,0 0 91,0 0-95,0 0 43,0 0 41,0 0-109,0 0-32,0 0-166,0 0-32,-24 0 9,24 0 191,0 0 13,0 0 190,0 0-193,-25 0-12,25 25-18,-25-25-174,25 0 189,0 0 56,-24 0-56,24 0-30,0 25 49,0-25-96,-25 0 47,25 0 240,0 24-286,0-24 31,-24 0 67,24 25-298,0-25 480,0 24 19,0-24-302,0 0 94,-25 25-285,25-25-7,0 24 244,0-24-24,0 25 39,0-25 247,0 0-238,0 24-18,0-24 9,0 25-256,25-25 253,-25 25 248,0-25-248,0 24-3,24-24 31,-24 25-284,0-25 485,0 25-139,25-25-21,-25 24 178,0-24-382,24 0 33,1 24 74,-25-24-223,25 0 233,-25 0 5,24 25 26,-24-25 233,0 0-233,25 0 108,-25 0-117,0 0-127,24 0 243,-24 0-117,0 0-2,25-25-126,-25 25-17,0 0-97,24 0 48,1 0 3,-25-24-64,25 24 97,-25 0 37,0 0 64,0 0-220,24 0 54,-24-24-153,0 24-48</inkml:trace>
  <inkml:trace contextRef="#ctx0" brushRef="#br0" timeOffset="677">151 320 245,'0'0'4,"0"0"9,0 0 9,0-25 20,0 25 14,0 0-1,0 0-9,0 0 7,0 0 24,0 0-2,24 0 31,-24 0 2,0 0-26,0 0 120,0 0-11,25 0 0,-25 0-145,0 0-121,24 0 109,-24-24-31,25 24 131,-25 0-3,24 0-134,-24 0 29,25-25-32,-25 25 6,25 0-95,-25 0 86,24 0 41,-24-25-35,25 25 69,-25 0-167,0 0-230,24 0-86</inkml:trace>
</inkml:ink>
</file>

<file path=ppt/ink/ink1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1:52.98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0 324 2072,'0'0'-61,"0"0"35,0 0 14,0 0 18,0 0 167,0 0-55,0 0 15,0 0 4,0 0 47,0 0 30,0 0-121,0 0 63,0 0-146,0 0-46,0 0 61,0 0 11,0 0-49,0 0-44,0 0 140,0 0-118,0 0 48,0 0 82,0 0-118,25 0-56,-25 0 92,25 0-7,-25 0-28,25-24 98,-25 24-114,25 0 9,-25 0 64,25 0-54,-1-25 22,-24 25 74,25 0-128,0 0-128,-25-25-90,24 25-69,-24 0-48,25 0 86,-25 0 146,0 0-292</inkml:trace>
  <inkml:trace contextRef="#ctx0" brushRef="#br0" timeOffset="312">75 448 670,'0'0'36,"0"0"203,0 0-153,0 0 43,0 0 128,0 0-315,0 0 302,0 0-26,0 0-152,0 0 154,0 0-144,0 0-8,0 25-74,0-25-38,0 0-18,0 0 6,0 0 68,0 0 23,0 0 33,0 0-9,0 0 6,0 0-15,0 0-20,0-25-15,25 25 51,-25 0-21,0 0-51,0 0 15,25 0-63,-25 0 12,24 0 48,1-25-9,-25 25-30,25 0-79,-1 0 38,-24 0-168,25-25-62,0 25-39,-25 0-139</inkml:trace>
  <inkml:trace contextRef="#ctx0" brushRef="#br0" timeOffset="624">620 126 3154,'0'0'32,"0"0"19,-24 0 7,24 0 29,0 0-22,0 0-29,0 0-33,0 0 0,-25 0-106,25 0 96,0 0 7,0 0 127,0 0-30,0 25-136,0-25 42,0 0-162,0 0 265,0 0-57,-25 24-36,25-24 0,0 0-219,0 25 112,0-25 75,0 25 12,0-25 77,0 0-79,0 25-64,0-25-4,0 0 74,0 0 73,0 25 7,0-25-81,0 0 8,0 0 9,0 0-93,0 0 296,0 0-242,0 0-22,0 0 63,0 0-202,0 0 171,0 0-3,0 0 35,0 0-16,0 0 10,25 0 0,-25 0-23,0 0 19,0 0-29,25 0 26,-25 0-3,0 0 91,0 0-97,24 0 130,-24 0-102,0 0-116,25 0 113,-25 0-155,25 0 136,-25 0 35,0 0 136,0 0-113,25 0-23,-25 0-16,25 0-121,-25 0 89,0 0 19,0 0-6,25-25 7,-25 25 12,0 0 100,0 0-225,0 0 87,25 0 101,-25 0-115,0 0 149,0 25-4,0-25-284,0 0 83,0 0 66,24 0-115,-24 0 234,0 0-96,0 25 0,0-25 125,0 0-218,0 0 106,0 24 26,0-24-15,0 0 101,0 25 39,0-25-219,0 25-107,-24-25 303,24 0-245,0 24 195,-25-24 34,25 25-331,-25-25 209,25 25-85,-25-25 69,25 25 16,-25-25-91,25 25 305,-25-25-253,25 0 58,-25 25-76,25-25-376,-24 0 84,24 0 17,0 0-7,-25 0 59,25 0-261</inkml:trace>
  <inkml:trace contextRef="#ctx0" brushRef="#br0" timeOffset="1257">596 126 1887,'24'0'8,"-24"0"-70,0 0 108,0 0 59,0-25-70,0 25 88,25 0-97,-25 0-32,0 0 131,0 0-69,25-25 0,-25 25-23,0 0-57,25 0 57,-25 0-18,25-25 6,-25 25-33,25 0 9,-25 0 9,25-25-18,-25 25 21,24 0-6,-24 0 42,25 0-42,-25-24 6,25 24-3,-25 0-51,0 0 18,25 0-54,-25 0 31,0 0-28,25 0-18,-25 0-138,0 0 50,0 0-236,0 0-33</inkml:trace>
</inkml:ink>
</file>

<file path=ppt/ink/ink1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1:18.73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26 2083,'0'0'29,"0"0"-75,0 0 147,0 0-75,0 0 42,0 0 107,0 0-34,0 0 97,0 0-48,0 0-6,0 0 15,0 0-36,0 0-2,0 0-10,0 0-157,0 0-96,0 0 85,0 0 0,0 0-88,0 0 203,0 0-193,0 0 108,0 0 106,0 0-198,0 0 89,0 0-23,0 0 33,0 0-1,25 0-22,-25 0 17,24 0-140,-24 0 100,0 0 22,25-24-102,-25 24 119,25 0 116,-25 0-119,25 0 165,-25 0-152,25 0-163,0 0-101,-25 0-283,25 0 184,-25 0-37,25 0-37,-25 0-59</inkml:trace>
  <inkml:trace contextRef="#ctx0" brushRef="#br0" timeOffset="297">99 123 983,'0'25'64,"0"-25"191,0 0 14,0 0-60,0 0-7,0 0-161,0 0-15,0 0 153,0 0-147,0 0 61,0 0-4,0 0-80,0 0 14,0 0-59,0 0 85,0 0-9,0 0 11,0 0-27,0 0-67,0 0-12,0 0 79,25 0-15,-25 0-15,0 0 45,25 0-158,-25 0 63,0-25-191,25 25-126,-25 0 43,25 0-178</inkml:trace>
</inkml:ink>
</file>

<file path=ppt/ink/ink1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1:19.68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174 126 1694,'0'0'65,"0"0"30,0 0-118,0 0 46,0 0 82,0 0-31,0 0 137,0 0-17,0 0-200,0 0 6,0 0 6,0 0-27,0 0 63,0 0 86,0 0-89,0 0 179,0 0-28,0 0-40,0 0 48,0 0-172,0 0-26,0 0-103,-25 0 110,25 0-23,0 0-54,0 0 67,0-24-65,-25 24-9,25 0 176,0 0 4,0 0-45,0 0-55,0-25-7,0 25-25,0 0 26,0 0 70,0 0-140,0 0 69,0-25-28,0 25 42,0 0 77,0 0-65,25 0-12,-25 0-30,25 0 7,-25 0-86,25 0 93,-25 0-4,25 0-95,-25 0 181,0 0-79,0 0 10,0 0 95,24 0-118,-24 25 9,0-25-2,0 0 9,0 25 3,0-25 0,0 24-9,0-24-33,0 25 36,0-25 9,-24 25 29,24-1-2,0-24 12,-25 25-26,0-25-111,25 25 57,-25-25-179,0 24 78,25-24 19,-25 25-51,1-25 159,24 0-68,-25 0 62,25 25 12,-25-25 70,25 0-73,0 0 0,-25 0-9,25 0-82,0 0 94,0 0 70,0 0-61,0 0-3,0 0 21,0 0-79,0 0 147,0-25-80,0 25-21,0 0 12,0 0-83,0 0 98,0 0-12,0 0 1,0 0 11,25 0 49,-25 0-67,25 0 9,-25 0-21,25 0-37,-25 0 49,24 0-3,-24 0 67,25 0-88,-25 0 12,25 0 6,-25 0-56,25 25 198,-25-25 10,0 0-149,25 0-145,0 0-87,-25 25-43,0-25 74,24 0 79,-24 25-287,0-25-61</inkml:trace>
  <inkml:trace contextRef="#ctx0" brushRef="#br0" timeOffset="675">596 126 2474,'0'0'-42,"0"0"54,0-24 46,0 24 121,0 0 247,0 0-68,0 0-116,0 0-95,0 0-197,0 0-4,0 0 107,0 0 112,0 0-159,0 0 165,0 0-167,0 0-165,0 0 147,0 0-130,0 0 338,0 0-190,0 0-4,0 0 204,0 24-439,-25-24 358,25 0-133,0 0-217,0 25 237,-25-25-137,25 0 127,0 25 7,0-25 119,0 24-143,0-24 24,0 25 115,0-25-125,0 0 3,0 25 192,0-25-317,0 0-11,0 24 136,0-24-193,0 0 196,0 25 4,0-25-10,0 0 153,0 25-153,25-25 20,-25 0-4,0 0-166,0 0 313,0 25-176,25-25 39,-25 0-3,0 0-164,24 0 137,-24 0-6,0 0 16,25 0 148,-25 0-131,0 0-73,25 0 67,-25 0-274,25 0 126,-25 0 91,25 0-109,-25 0 4,0 0-117,0 0-76,24 0-45,-24 0 174,0 0 117,0 0-230,0-25-26</inkml:trace>
  <inkml:trace contextRef="#ctx0" brushRef="#br0" timeOffset="1785">819 28 1807,'0'0'22,"0"0"-147,0 0 191,0 0 6,0-25-120,0 25 278,0 0-169,0 0 22,0 0 32,0 0-127,0 0-2,0 0-19,0 0 162,0 0-55,0 0-2,0 0-15,0 0-88,0 0 46,0 0 10,-25 0 82,25 0 103,0 0-7,0 0 8,0 0-79,0 0-148,0 0-33,-25 0-44,25 0 90,0 0 42,0 0 48,0 0-78,0 0-19,0 0 7,0 0-17,0 0 14,-25 0-68,25 0 68,0 0 3,0 0-4,0 0 85,0 0-78,0 0 10,-24 0-1,24 0-9,0 25-26,-25-25 26,25 0 64,0 0-54,0 0 13,0 0-14,0 24-9,0-24-84,-25 0 71,25 0-3,0 0 6,0 25 78,0-25-68,0 0-23,-25 0-25,25 25 48,0-25 20,0 0-24,0 0 65,0 24-163,0-24 3,0 0 89,0 0-3,0 25 93,0-25-26,0 0-35,-25 0-35,25 25-48,0-25 71,0 0-7,0 0-13,0 24 90,0-24-103,0 0 7,0 0 41,0 0-41,0 25 38,0-25-6,0 0-20,0 0 17,0 0-54,0 0 50,0 25-9,0-25 22,0 0 39,0 0-141,0 0 73,0 24-16,0-24-6,0 0 128,0 0-80,0 25-13,0-25 55,0 0-153,0 0 40,25 25 75,-25-25-43,0 0-97,0 0-41,0 0-94,0 0-31,0 25 173,25-25-34,-25 0-38,0 0 141,0 0-255,25 0-16,-25 0-8</inkml:trace>
  <inkml:trace contextRef="#ctx0" brushRef="#br0" timeOffset="2534">695 250 294,'0'0'15,"0"0"7,-25 0 26,25 0 43,0 0 197,0 0 37,0 0-196,0 0-5,0 0-40,0 0-41,0 0 35,-25 0-35,25 0-11,0 0 2,0 0 103,0 0 23,0 0-157,0 0-41,0 0-98,0 0 124,0 0-150,0 0 176,0 0-3,0 0-11,0 0 125,0 0-90,0 0 97,0 0-253,0 0 181,0 0-42,0 0 13,0 0 166,0 0-188,0 0 8,0 0 68,0 0-64,0 0 2,0 0-8,0 0-36,0 0 18,0 0 27,0 0-3,0 0-89,0 0-2,0 0 14,0 0-3,0 24 180,0-24-15,0 0-91,0 0-9,0 0 9,25 0-86,-25 0 83,0 0 26,25 0-122,-25 0 250,25 0-49,-25 0 145,24 0 18,1-24-170,0 24 44,0 0-161,0 0 4,-1 0 22,1 0 13,0 0-16,0 0-32,0 0 3,-1 0-35,1-25 58,-25 25 9,0 0-89,25 0 125,-25 0-6,0 0 52,0 0-21,0 0-1,0 0 1,0 0-30,0 0-18,0 0 9,0 0-131,0 0 93,0 0 10,0 0-118,0 0 75,0 0-20,0 0 113,0 0-41,0 0-54,0 0-242,0 0-61,0 0 58,-25 0 13,25 0 123,0 0-27,0 25-301,-25-25-87</inkml:trace>
  <inkml:trace contextRef="#ctx0" brushRef="#br0" timeOffset="4022">1340 200 496,'0'0'12,"0"0"32,0 0 28,0 0 221,0 0-3,0 0-182,0 0 145,0 0-358,0 0 24,0 0 173,0 0-20,0 0 19,0 0-2,0 0 100,0 0-206,0 0 142,0 0 80,0 0-145,0 0 67,0 0-5,0 0 53,0 0 62,0 0-12,0 0-14,0 0-136,0 0-49,0 0 60,0 0-60,0 0-13,0 0-62,0 0 73,0 0 89,0 0-73,0 0 108,0 0-234,0 0-38,0 0 88,0 0 121,0 0-18,0 0 2,0 0-32,0 0-166,0 0 269,0 0-154,0 0 8,0 0 12,25 0-139,-25 0 137,0 0 6,0 0 3,24 0-6,-24 0-14,25 0 13,-25 0-12,25 0 19,-25-24 27,25 24-27,-1 0 8,-24 0-31,24 0 16,1 0 8,-25 0-18,25 0-22,-25-25-58,0 25 122,25 0-127,-25 0 46,0 0 23,25 0-182,-25 0-25,0 0-55,24 0 49,-24 0-72,0 0 88,0 0-39,0 0-109,0 0 65,0 0-48</inkml:trace>
  <inkml:trace contextRef="#ctx0" brushRef="#br0" timeOffset="4484">1488 102 1841,'0'0'78,"0"0"86,0 0 219,0 0-19,-24 0 134,24 0-175,0 0-197,0-25 32,0 25-196,0 0 109,0 0-17,0 0 4,0 0-37,0 0-24,0 0-1,0 0-34,0 0 21,0 0-3,0 0 10,0 0 3,0 0 3,0 0-16,0 0-4,0 25 11,0-25-4,0 0 233,0 0-216,0 24-10,0-24 20,0 25-212,0-25 192,0 25 40,0-1-20,0 1-13,0-25-21,0 25-47,0-1-39,0-24 161,0 25-166,0-25-201,0 25 58,0-25-352,0 0 259,0 25 173,0-25-349</inkml:trace>
  <inkml:trace contextRef="#ctx0" brushRef="#br0" timeOffset="4827">1736 52 2072,'0'0'49,"0"0"10,24 0 33,-24 0 35,0-24 78,0 24 121,0 0-96,0 0 103,0 0-124,25 0-129,-25 0 55,0 0-228,0-25-10,25 25 7,-25 0 89,0 0 161,0 0-170,0 0 103,25 0-206,-25 0 40,0 0 92,0 0-122,25 0 139,-25 0 44,0 0-1,0 0 26,0 0 72,0 0-235,24 0-22,-24 0-29,0 0-83,0 25 175,0-25 132,0 0 88,0 24-194,25-24-95,-25 0 163,0 25-142,0 0 163,0-25 37,0 24-204,0-24 96,0 25 13,0-25-154,-25 25 199,25-25 31,0 24-207,0 1 227,-24-25-295,24 25 120,0-25 175,0 24-233,-25-24 113,25 0 21,0 25-161,-25-25 133,25 0 4,0 0-217,0 25 388,0-25-213,0 0 25,0 0 140,0 0-209,-25 0 208,25 0-145,0 0-143,0 25 108,0-25 89,0 0-64,0 0 131,0 0-174,0 0 11,0 0 171,0 0-52,0 0-75,0 0-105,0 0 4,0 0-58,0 0 154,0 0 6,0 0 217,0 0-86,0 0-105,0 0 3,0 0-216,0 0 210,0 0 105,0 0-43,0 0 10,25 0 4,-25 0-123,0 0 54,0 0-102,25 0-126,-25 0 135,25 0-29,-1-25 207,-24 25 7,25 0-115,-25 0 236,25 0-331,-25 0-21,25 0 227,-25-25-227,25 25 240,-25 0-111,24 0-17,1 0-102,-25 0 109,25 0 13,-25 0-14,0 0 211,0 0-136,0 0-75,25 0 120,-25 0-198,0 0-104,25 0 206,-25 0-99,0 0 92,0 0 23,0 0 53,0 0-205,0 0 120,0 0 89,0 0-66,0 0 188,0 0-367,0 0 7,0 0 33,0 0-142,0 0 49,0 0 15,0 0-211,0 0 90,0 0-54,0 0-135,0 0 48</inkml:trace>
  <inkml:trace contextRef="#ctx0" brushRef="#br0" timeOffset="6302">571 670 763,'0'0'28,"0"0"17,0 0 26,0 0 176,0 0-21,-25 0 13,25 0-17,0 0-179,0-25-138,0 25-12,0 0 139,0 0-4,0 0 139,0 0-31,0 0-130,0 0 6,0 0-113,0 0 125,0 0-18,0 0-115,0 0 120,0 0-91,0 0 103,0 0 14,0 0 69,0 0-106,0 0 27,0 0 92,0 0-163,0 0 93,25 0-20,-25 25 10,0-25 94,25 0-72,-25 0-88,24 0 27,-24 0 3,25 0 81,0 0-3,0 0-8,0 0 104,-1 0-75,1 0 35,0 0-72,0 0-119,24 0 169,-24 0-64,25 0 58,-25 0-14,24 0-91,1 0 111,-25 0-49,24 0-24,-24 0 11,25 0-87,-1 0 84,-24 0 26,25 0-42,-1 0-4,1-25-149,-25 25 119,23 0 88,2 0-71,0 0 118,-1 0-237,-24 0 61,25 0 86,-26 0 58,26 0 102,0 0-316,-26 0-33,1 0 75,25 0-120,-25 0 327,-1 0-151,1 0-108,-25 0 241,25 0-126,0 0 22,-25 0 84,25 0-191,-25 0 102,0 0-15,25 0-112,-25 0 109,0 0-114,0 0 138,0 0-4,0 0 174,0 0-63,0 0-58,0 0-134,0 0-238,0 0 113,0 0-138,0 0 81,0 0 53,0 0-95,0 0 153,0 0-6,0 0-257,0 0-108</inkml:trace>
  <inkml:trace contextRef="#ctx0" brushRef="#br0" timeOffset="7004">1439 967 1784,'0'0'-177,"0"0"163,0 0 34,0 0 12,0-25 225,0 25-174,25 0-106,-25 0 29,0 0-9,0-24 122,0 24 101,0 0-81,0 0 50,0 0-195,0 0 27,0 0 80,0 0-186,0 0 85,-25 0-61,25 0-40,0 0 107,0 0 0,-25 24 3,25-24 25,0 0-7,-25 0 137,25 0-75,0 0 77,-24 25-3,24-25-151,0 0 142,0 0-173,-25 25-4,25-25 20,-25 0-49,25 24 156,0-24-95,0 25-5,-25-25 41,25 25-126,0-25 87,0 25 10,0-1-71,0 1 39,0-25-51,0 25 122,0 0-67,0-25 8,0 25 77,0-25-79,0 24 22,0-24-79,25 0-23,-25 25 37,0-25 49,25 0 83,-25 25 81,0-25-161,25 0 42,-25 0 67,24 24-126,-24-24-18,25 0 58,0 0-69,-25 0 21,25 0 125,-1 0-196,-24 0 89,24-24 40,1 24-16,0 0 97,-25 0-120,25 0-17,0 0 6,-25-25-51,24 25-61,-24 0 65,25 0-91,-25 0 10,0 0 1,25 0-103,-25 0 14,0 0 102,25 0-38,-25-25 110,0 25 21,0 0-147,0 0-128,0 0-176</inkml:trace>
  <inkml:trace contextRef="#ctx0" brushRef="#br0" timeOffset="7628">1389 1165 485,'0'0'213,"0"0"17,0 0-181,0 0 15,0 0-31,0 0 11,0 0 19,0 0 2,0 0-152,0 0-3,0 0 303,0 0 8,0 0 7,0 0-35,0 0-138,0 0-12,0 0-126,0 0 103,0 0 1,0 0-102,0 0 113,0 0-67,0 0 26,0 0 175,0 0-67,0 0 3,0 0-14,0 0-73,0 0 57,25 0-12,-25 0 49,0 0 84,0 0-157,25 0 120,-25 0-134,25 0-19,-25 0 163,24 0-213,-24 0 81,24 0-5,1 0-108,-25-25 129,25 25 1,-25 0-76,25 0 15,-25 0 36,0 0-109,25 0 83,-25 0 93,0 0-84,0 0 100,24 0-113,-24 0-78,0 0 65,0 0 17,0 0 20,0 0 101,0 0-59,0 0 0,0 0 13,0 0-55,0 0-4,0 0 24,0 0-60,0 0-70,0 0-30,0 0 77,0 0 86,0 0 47,0 0-109,0 0-53,0 0-170,0 0-68,0 0 62,0 0-136,0 0 211,0 0-103,0 0-9,0 0-6,0 0-185</inkml:trace>
</inkml:ink>
</file>

<file path=ppt/ink/ink1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1:21.08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4365 0 752,'0'0'26,"0"0"167,0 0-2,0 0-173,0 0-20,0 0 27,0 0-11,0 0-14,0 0 2,0 0-197,0 0 17,0 0 196,0 0-18,0 0-5,0 0-3,0 0-8,0 0 14,0 0 4,0 0-7,0 0 8,0 0-1,0 0 11,0 0 199,0 0-199,0 0-21,0 0-5,0 0-188,0 0 209,0 0 19,0 0-12,0 0 161,0 0-182,0 0 197,0 0 36,0 0-173,0 0-1,0 0-19,0 0-31,0 0-120,0 0 155,0 0-169,0 0 180,0 0 113,0 0-151,0 0 146,0 0-326,0 0 152,0 0 22,0 0-215,0 0 89,0 0-209,0 0 39</inkml:trace>
  <inkml:trace contextRef="#ctx0" brushRef="#br0" timeOffset="30036">0 3099 136,'0'0'-8,"0"0"-4,0 0 10,0 0-3,0 0 7,0 0 10,0 0-17,0 0 3,0 0 5,0 0 7,0 0 7,0 0 15,0 0-2,0 0 12,0 0 7,0 0 9,0 0-1,0 0-11,0 0-8,0 0-3,0 0-1,0 0 180,0 0-181,0 0-15,0 0 162,0 0-172,0 0 170,0 0-149,0 0-152,0 0-9,0 0 11,0 0 293,0 0-130,0 0-10,0 0 149,0 0-139,0 0 100,0 0 25,0 0-136,0 0-20,0 0-66,0 0 89,0 0-11,0 0 2,0 0 112,0 0-100,0 0-14,0 0 12,0 0-35,0 0-29,0 0-56,0 0 79,0 0-64,0 0 5,0 0 170,0 0-88,0 0 62,0 0 6,0 0-108,0 0 9,0 0 17,0 0 5,0 0-95,0 0 2,0 0 99,0 0-14,0 0 102,0 0-91,0 0-108,0 0 92,0 0-83,0 0 173,0 0-91,0 0-76,0 0 167,0 0-153,0 0 156,0 0 14,0 0-176,0 0 151,0 0-68,0 0-35,0 0 83,0 0-231,0 0 66,0 0-179,0 0-73,0 0 62</inkml:trace>
</inkml:ink>
</file>

<file path=ppt/ink/ink1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1:56.79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0 226 146,'0'0'-3,"0"0"3,0 0-5,0 0 0,0 0 12,0 0 11,0 0 24,0 0 17,0 0 1,0 0 15,0 0-12,0 0 1,0 0 0,0 0 152,0 0-136,0 0 142,0 0-136,0 0-186,0 0 284,0 0-153,0 0 130,0 0-110,0 0-158,0 0 127,0 0-114,0 0 235,0 0 14,0 0-127,0 0 114,0 0-231,0 0 103,0 0 17,0 0 10,0 0 120,0 0-139,0 0-36,0 0-3,0 0-1,0 0-78,0 0 90,0 0 18,0 0-38,0 0 108,0 0-85,0 0-110,0 0 139,0 0 8,0 0-113,0 0 181,0 0-108,0 0-110,0 0 110,0 0 15,0 0 20,0 0-37,0 0 129,0 0-138,0 0-20,0 0 144,0 0-223,0 0 130,0 0 7,0 0-30,0 0 99,0 0-104,0 0 5,0 0 0,0 0 24,0 0-111,0 0 96,0 0 0,0 0-8,0 0 8,0 0-20,0 0-73,0 0-9,0 0 229,0 0-220,0 0 192,0 0 17,0 0-145,0 0 142,0 0-104,0 0-21,0 0-95,0 0 113,0 0-9,0 0-3,0 0 26,0 0-37,0 0 5,0 0 15,0 0 79,0 0-93,0 0 11,0 0-9,0 0-79,0 0 126,0 0-95,0 0 83,0 0 102,0 0-214,0 0 86,0 0-77,0 0-3,0 0 177,0 0 12,0 0-6,0 0-75,0 0-1,0 0-85,0 0 96,0 0-3,0 0-9,0 0 20,0 0-90,0 0 68,0 0-48,0 0 86,0 0 23,0 0-17,0 0-3,0 0-35,0 0 37,0 0-38,0 0-1,0 0 221,0 0-283,0 0 49,0 0 34,0 0-265,0 0 219,0 0 3,0 0-51,0 0 51,0 0-12,0 0 15,0 0 9,0 0 215,0 0-49,0 0-16,0 0-5,0 0-219,0 0 63,0 0 157,0 0-26,0 0-106,0 0-83,0 0-78,0 0 17,0 0 86,0 0 113,0 0-103,0 0 19,0 0 20,0 0 56,0 0-86,0 0 14,0 0-11,0 0-62,0 0 73,0 0-7,0 0-13,0 0 112,0 0-102,0 0-23,0 0 26,0 0-151,0 0 269,0 0-108,0 0 9,0 0-22,0 0-108,0 0 101,0 0-19,0 0 150,0 0 7,0 0 10,0 0-125,0 0-188,25 0 21,-25 0-57,0 0 201,25 0 64,-25 0-38,25-25 57,-25 25-89,25 0 23,-25 0 6,0 0-36,25 0-37,-25 0 63,24 0-9,-24 0 47,0-25 29,0 25-149,25 0 207,-25 0-150,0 0-48,0 0 127,0 0-195,0 0 138,25 0 76,-25 0-60,0 0-16,0 0 145,0 0-155,0 0 23,0 0 0,25 0-145,-25 0 155,0 0-10,0 0-30,0 0 4,0 0-6,0 0 3,0 0 164,0 0-174,0 0 1,0 0-163,0 0-168,0 0 182,0 0 102,0 0-145,49 0 205,-24 0-65,-25 0-247,0 0 55,0 0-261</inkml:trace>
  <inkml:trace contextRef="#ctx0" brushRef="#br0" timeOffset="1159">50 427 888,'-25'0'190,"25"0"11,0 0 46,0 0-84,0 0-58,0 0 1,0 0-77,0 0 167,0 0-176,0 0 21,0 0 59,0 0-64,0 0 259,0 0-250,0 0-21,0 0 184,0 0-390,0 0 225,0 0 2,0 0-205,0 0 203,0 0 66,0 0 9,0 0 3,0 0-161,0 0-62,0 0-19,0 0-7,25 0 250,-25 0-138,0 0 19,0 0 43,0 0-68,25 0 165,-25 0-40,0-25-31,0 25-56,25 0-32,-25 0 25,0 0 7,25 0 9,-25 0-2,0-25 5,24 25-47,-24 0 10,25 0-7,-25 0-19,25-25 63,-25 25-34,0 0 3,25 0 25,-25 0-47,0 0 18,0 0 30,0 0-30,0 0 14,0 0-1,0 0-25,0 0 25,0 0-15,0 0 155,0 0-146,0 0-10,0 0 22,0 0-291,0 0 109,0 0-65,0 0-38,0 0 140,0 0-115,0 0 96,0 0-9,0 0-245,0 0 53</inkml:trace>
  <inkml:trace contextRef="#ctx0" brushRef="#br0" timeOffset="1636">446 101 2014,'0'0'-15,"0"0"97,0 0 27,0 0-62,0 0 71,0 0 78,0 0-196,0 0 254,0 0-313,0 0 3,0 0-16,0 0-182,0 25 248,-25-25-110,25 25 116,0-25 53,0 25 9,0-25-136,0 25 72,0-25-58,0 25 1,0-25 65,0 26-6,0-26 56,0 0-50,0 25 219,0-25-222,0 0-59,0 0 47,0 0-213,0 25 222,0-25-3,0 0 17,0 0-11,0 0-14,0 0 34,0 0-52,0 0 0,0 0 17,0 0 164,0 0-158,25 0 232,-25 0-164,0 0-62,0 0 62,0 0-212,25 0 94,-25 0 78,0 0-25,0 0-80,25-25 142,-25 25-226,25 0 123,-25 0 55,24 0-61,-24 0 21,0 0 225,0 0-167,25-25 54,-25 25-68,25 0-182,-25 0 239,25 0-123,-25 0 66,0 0-9,0 0-72,25 0 60,-25 0 9,0 0 164,0 0-170,24 0 15,-24 0 39,0 0-227,0 0 194,0 0-18,25 0-48,-25 25 60,0-25 165,0 0-165,0 0 206,0 25-143,0-25-53,0 25 177,0-25-179,0 25 79,0-25-55,0 25 20,0-25-5,0 25 171,0-25-178,0 25-13,-25-25-39,25 0-196,0 25 206,0-25-104,-24 26 97,24-26 10,0 0 131,0 25-47,-25-25-165,25 0 162,-25 0-245,25 25 135,-25-25 61,25 0-110,0 0-174,-25 0-80,25 0 7,0 0-133,-24 0 199,24 0-181</inkml:trace>
  <inkml:trace contextRef="#ctx0" brushRef="#br0" timeOffset="2260">471 151 898,'25'0'162,"-25"0"37,0-25 0,0 25 34,0 0-227,0 0 54,0 0-60,0 0-6,0 0 85,0 0 11,25 0-10,-25-25 197,0 25-4,0 0-308,0 0 135,0 0-299,24 0-13,-24-26 212,0 26-54,25 0 63,-25-24 6,25 24-15,-25 0-6,0 0 77,25-26-65,-25 26 8,25 0-2,-25 0-74,24 0 118,-24 0-64,25 0-10,-25 0-26,0-25-38,25 25 23,-25 0-13,0 0 29,25 0-209,-25 0-25,0 0-42,0 0-58,0 0 131</inkml:trace>
</inkml:ink>
</file>

<file path=ppt/ink/ink1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2:11.38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198 221 395,'0'0'30,"0"0"28,0 0 26,0 0 27,0 0-34,0 0 122,0 0-131,0 0 130,0 0-113,0 0 4,0 0 135,0 0-136,0 0 110,0 0-120,0 0 6,0 0 1,0 0-33,0 0-2,0 0 19,0 0-9,0 0 69,0 0 115,0 0-29,0 0 8,0 0-111,0 0-40,0 0-27,0 0-106,0 0 177,0 0-190,0 0-10,0 0 164,0 0 44,0 0-30,0-25-97,0 25 7,0 0-18,0 0 8,-25 0 86,25 0-161,0 0-33,0 0 114,0 0-80,-25-24 177,25 24-60,0 0-41,0 0 33,0 0-26,0 0 89,0 0-92,-25 0 206,25 0-209,0 0-11,0 0 155,-24 0-272,24 24 121,-25-24-94,25 0-54,0 0 155,0 0 6,-25 25-13,25-25 20,0 0-20,0 0-90,-24 25 93,24-25 4,0 24 0,0-24 248,0 25-345,0-25 93,0 25-6,0-25-219,-25 24 312,25 1-76,0-25 2,0 25 62,0-25-126,0 24 68,0-24-7,0 25 27,25-25 41,-25 0-168,0 0 100,0 24-36,0-24 60,0 0-40,24 0-17,-24 0 34,0 0-40,0 0 266,0 0-104,0 0-132,25 0 19,-25 0-167,0 0 55,25-24 115,-25 24-103,0 0 109,0 0-22,24-25-87,-24 25 158,0 0-74,25-24-1,-25 24 82,0-25-149,0 25 71,25-25-23,-25 25 26,0-24-6,25-1 6,-25 0 14,0 25-117,0-24 161,0-1-61,0 0-84,25 1 287,-25 24-196,0-25-14,0 0-6,0 25 40,0-24-34,0-1 11,0 25 115,0-25-213,0 25 261,0 0-209,0-24 95,0 24-99,0 0-104,0 0 309,0 0-225,0-25 212,0 25-123,-25 0 1,25 0 134,0 0-151,0 0 3,0 0 7,0 0-7,0 0 21,0 0 6,0 0-122,0 0 0,0 0 3,0 0 122,0 0-23,0 0-21,0 0 142,0 0-142,0 0-2,0 0-4,0 0-148,0 0 124,0 0 14,0 0 14,0 0-1,0 0 10,0 0 4,0 0-7,0 0 136,0 25-23,0-25-117,0 0 14,0 24-136,0-24 164,0 25-34,0-25-4,0 25 3,0-1-150,0 1 154,0-25-11,25 25-16,-25-1 17,0 1-4,0 0 4,0-1 16,0-24-19,0 25-1,0 0 7,0-1-4,0-24 14,0 25 4,25-25 3,-25 25 151,0-1-158,0-24-7,0 25-10,0-25-141,24 24 148,-24-24 4,0 0-14,0 25-11,0-25 162,0 0-10,0 0-198,0 0-2,25 0 62,-25 0-164,0 0 49,0 0 51,0 0-403,25 0 82,-25 0 167,0 0-117,25 0 113,-25-25-151,0 25-115</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1:38.21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97 27 156,'0'0'-3,"0"0"10,0 0 11,0 0 9,0 0 15,0 0 15,0 0 175,0 0-166,0 0 5,0 0-10,0 0-149,0 0 168,0 0 119,0 0-139,0 0 104,0 0-117,0 0-2,0 0 0,0 0-129,0 0 223,0 0-117,0 0 126,0 0-107,0 0-8,0 0-10,0 0 5,0 0 24,0 0-9,0 0 3,0 0-116,0 0 78,0 0-11,0-25-71,0 25 125,0 0-7,0 0 0,0 0 58,0 0-59,0 0 31,0 0-82,0 0 19,0 0 190,0 0-221,-24 0 112,24 0-104,0 0-126,0 0 346,0 0-86,0 0-93,0 0-29,0 0 31,0 0-206,0 0 178,0 0 24,0 0-197,0 0 173,0 0 51,-25 0-66,25 0 50,0 0 147,0 0-238,0 0 47,0 0-30,-24 25-160,24-25 202,0 0 175,0 0 4,0 24-179,0-24-27,-25 0 30,25 0-37,0 25 37,0-25-14,0 25-174,0-25-5,0 0 175,0 25 153,0-25-156,0 0 18,0 0 141,0 0-88,0 24-65,0-24-6,0 0-150,25 25 165,-25-25-11,0 0 84,0 0-58,0 25-211,0-25 198,0 0-67,0 0 54,0 0 13,0 0-8,0 0 3,24 0 153,-24 0-173,0 24 35,0-24-24,0 0-147,0 0 364,0 0-205,0 0 23,0 0-26,0 0-187,0 0 184,0 0 226,0 0-206,25-24 4,-25 24-21,0 0-184,0 0 186,0-25-19,24 25 14,-24 0 171,0 0-188,0-25 14,0 25 50,0-24-268,25 24 247,-25 0-23,0-25 162,0 25-162,0-25-8,0 25 13,0 0-202,0 0 200,0-25 0,0 25 50,0 0 129,0 0-173,0 0-15,0-24-48,0 24-145,0 0 390,0 0-188,0 0 3,0 0 68,0 0-259,0 0 208,0 0-17,0 0 9,0 0 6,0 0-36,0 0 27,0 0-54,0 0 36,0 0 27,0 0-9,0 0-24,0 0 18,0 0 35,0 0-61,0 0 23,0 0 3,0 0-72,0 0 63,0 0-23,0 0-7,0 0 240,0 0-22,0 0-179,0 0 39,0 0-217,0 0 185,0 0 40,0 24-94,0-24 5,0 25-162,0-25 154,25 0 41,-25 25 3,0-25-12,0 25 238,0-25-220,0 0 0,0 24-3,0-24-247,25 25 244,-25-25 204,0 0-201,0 0 3,0 25 192,0-25-226,0 0 43,25 0-10,-25 0-188,0 0 237,0 0-110,0 0-16,25 0-10,-25 0-336,0 0 282,0 0-32,24-25-284</inkml:trace>
</inkml:ink>
</file>

<file path=ppt/ink/ink1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2:13.47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-1 198 1559,'0'0'28,"0"0"28,0 0 43,0 0 12,0 0-122,0 0 62,0 0-33,0 0-93,0 0 181,0 0-177,0 0 94,0 0-17,0 0 17,0 0 80,0 0-82,0 0 94,0 0-181,0 0 8,0 0-6,0 0 90,0 0 106,0 25-63,0-25-8,0 0-87,0 0-27,0 0 145,0 25-53,0-25 8,0 0 6,0 25-92,0-25 45,0 25 75,0-1-81,0-24 15,0 25 67,0-25-155,0 26 76,0-2 0,0-24-66,0 25 69,0-25 57,25 25-63,-25-25 6,0 0-9,0 25-45,0-25 54,0 0-6,0 0 9,0 0-9,0 25 0,0-25 57,0 0-66,0 0 34,0 0-108,0 0-87,0 0 12,0 0 5,0 0-32,0 0-94,0 0-91</inkml:trace>
  <inkml:trace contextRef="#ctx0" brushRef="#br0" timeOffset="577">199 99 1449,'0'0'138,"0"0"-17,0 0-66,0 0 110,0 0-220,0 0 134,0 0 1,0 0-18,0 0 30,0 0-112,0 0 78,0 0-79,0 0 110,0 0-50,0 0-16,0 0-14,0 0 1,0 0 7,0 0 19,0 0 179,0 0-221,0 0 51,0 0-2,0 0-177,0 0 161,0 0-5,0 0 36,0 0-33,0 0-4,0 0 94,25 0-146,-25-25 137,0 25 19,0 0-218,0 0 296,0 0-200,25 0-19,-25 0 132,25-25-219,-25 25 103,0 0 16,25 0-16,-25-25-7,0 25 4,25 0-10,-25 0-69,0 0 73,0 0 16,25 0-20,-25-25 82,0 25-41,0 0 86,0 0-1,0 0-283,25 0-34,-25 0-154,0 0-36,0 0 210,0 0-18,0 0 89,0 0 42,0 0 29,0 0-183,0 0-124,0 0-75</inkml:trace>
  <inkml:trace contextRef="#ctx0" brushRef="#br0" timeOffset="1014">274 223 556,'0'0'-5,"0"0"18,0 0 190,0 0 12,0 0-140,0 25 135,0-25-320,0 0 24,0 0 283,0 0-268,0 0 267,0 0-19,0 0-121,0 0 142,0 0-237,0 0 82,0 0-18,0 0-25,0 0 31,0 0-90,0 0 64,0 0 27,0 0-12,0 0 72,0 0-58,0 0-19,0 0 89,0 0-90,0 0-77,0 0-1,0 0 82,0 0-73,0 0 63,0 0-13,0 0-77,0 0 79,0 0 85,0 0-79,0 0-9,0 0 105,0 0-172,0 0 166,0 0-5,0 0-82,0 0 43,0 0-70,0 0 15,0 0-6,0 0 74,0 0-9,0 0 10,0 0-6,0 0-24,0 0 3,0 0-15,0 0 43,0 0-52,0 0 9,0 0-6,0 0-45,0 0 51,0 0-2,0 0 89,0 0 45,0 0 0,0 0-69,0 0-1,0 0-45,0 0 123,0 0-55,0 0-80,0 0 10,25 0-125,-25 0 124,0 0 5,25 0-17,-25 0-107,0 0 90,25-25 4,-25 25-6,25 0 217,-25 0-205,0 0-49,25 0-71,-25-25-10,0 25 124,25 0-85,-25 0 321,0 0-242,0 0-11,25 0 115,-25 0-237,0 0 132,0 0-26,0 0 134,0 0-218,0 0 91,0 0 143,0 0-251,0 0 130,0 0-10,0 0-90,0 0 6,0 0 172,0 0-67,0 0-17,0 0 101,0 0-202,0 0 226,0 0-242,0 0 84,0 0 62,0 0-229,0 0 178,0 0-233,0 0 18,0 0-43,0 0 56,0 0 96,0 0-12,0 0-35,0 0-251</inkml:trace>
</inkml:ink>
</file>

<file path=ppt/ink/ink1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2:21.09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223 174 1415,'0'0'30,"0"0"1,0 0-61,0 0 153,0 0-103,0 0 114,0 0 16,0 0-103,0 0 96,0 0-108,-24 0 94,24 0-49,0 0 15,0 0 125,0 0 148,0 0-147,0 0 5,0-25-117,0 25-178,0 0 82,0 0 69,0 0-91,0 0 75,0 0-30,-25 0 11,25 0 96,0 0-203,0-25 96,0 25 47,0 0-190,0 0 113,0 0 108,0 0-131,0 0 20,0 0-9,0-24-99,0 24 74,0 0 136,0 0 96,0 0-218,0 0-97,0 0 0,25 0-81,-25 0 309,0 0-140,0 0 19,0 0-26,0 0-111,0 0 131,0 0 0,0 0 126,0 0-20,0 0 0,0 0-3,24 0-207,-24 0 141,0 0-137,0 24 24,0-24 185,0 0-212,0 25 262,0 0-139,0-25-94,0 25 94,0 0-18,0 0 25,0-25-11,0 24 4,-24 1 16,24 0-26,0-25 3,-25 25 26,25 0-140,-25-25 104,0 25 127,25-1 1,-25-24-124,25 25 35,-25-25-139,0 0-1,25 25 111,0-25 10,-24 0 6,24 0-29,0 0 42,-25 0-42,25 0 17,0 0-4,0 0-50,0 0 131,0 0-131,0 0 114,0 0 19,0 0-87,0 0-5,0 0 12,0 0-112,0-25 78,0 25 94,0 0-208,0 0 220,0 0-193,0 0 121,0 0 95,0 0-196,0 0 63,25 0 18,-25 0 146,0 0-38,0 0-78,24 0 7,-24-25-172,25 25 122,-25 0 24,0 0-43,25 0 22,-25 0-41,25 0 156,-25 0-81,0 0 2,25 0-18,-25 0 9,25 0 13,-25 25 4,0-25-27,0 0-55,25 0 108,-25 0-333,0 0 255,0 0-292,0 25-166,24-25 367,-24 0-201,0 0 191,0 25-120,0-25-118,0 0-46</inkml:trace>
  <inkml:trace contextRef="#ctx0" brushRef="#br0" timeOffset="800">447 100 1537,'0'0'56,"0"0"37,0 0-59,0 0 50,0 0-6,0 0 21,0 0 34,0 0-46,0 0 31,0 0-40,-25 0-36,25 0 2,0 0-59,0 0-9,0 0 81,0 0-12,0 0 196,0 0-222,0 0 2,0 24-27,0-24 25,0 0-19,-24 0-27,24 0 30,0 25-255,0-25 237,0 0 3,0 25 6,0-25 52,0 25-52,0-25 9,0 0 0,0 25-40,0-25 56,-25 0-10,25 25-3,0-25-3,0 24-6,0-24 242,0 25-245,0-25-9,0 0-1,0 25-244,0-25 535,0 0-266,25 25 1,-25-25 8,0 25-290,0-25 269,0 0 12,0 25 0,0-25-9,0 0 12,0 0-34,24 24 28,-24-24 0,0 0-9,0 0 19,0 0 2,0 0-3,0 25-42,25-25 9,-25 0-70,0 0 1,0 0 241,0 0-240,0 0 245,0 0-226,25 0-42,-25 0 106,0 0-341,25-25 433,0 25-335,0-24 100,-25 24 91,0 0-238,25 0-71</inkml:trace>
  <inkml:trace contextRef="#ctx0" brushRef="#br0" timeOffset="1423">373 100 435,'0'0'25,"0"0"165,0 0-133,0 0 12,25 0 131,-25 0-300,0 0 146,0 0-12,0 0-18,0 0 153,0 0-10,0 0-114,0 0-140,0 0-6,0 0 12,24 0 225,-24 0 6,0 0-123,0 0 99,25 0-225,-25-25 99,0 25 16,25 0-20,-25 0 125,25 0-99,-25 0 93,0-25-96,25 25-31,-25 0 18,0 0-1,25 0-155,-25 0-1,0 0-90,0-25-28,0 25 107,25 0-5</inkml:trace>
  <inkml:trace contextRef="#ctx0" brushRef="#br0" timeOffset="1944">422 348 275,'0'0'17,"0"0"176,0 0-143,0 0 25,0 0-9,0 0-150,0 0 295,0 0-125,0 0 13,0 0-2,0 0-47,0 0 123,0 0-116,0 0 71,0 0-97,0 0-20,0 0 108,0 0-207,0 0 119,0 0 3,0 0 6,0 0 104,0 0-98,0 0-38,0 0-13,0 0 10,0 0 7,0 0-3,0 0 5,0 0-8,0 0-75,0 0 273,0 0-246,25 0 255,0-25-77,-25 25-320,0 0 305,25 0-297,-25 0 126,0 0 274,0 0-221,-25 0 0,25 0-9,0 0-186,0 0 346,0 0-95,25 0 151,-25 0-228,0 0-177,25-25 131,-25 25-135,25 0 269,-25 0-5,0 0-50,25 0 47,-25 0-127,0-25-5,0 25 117,24 0-127,-24 0 157,0 0-80,0 0-47,0 0 244,0 0-194,0 0 56,0 0 0,0 0-177,0 0 47,0 0 4,0 0-52,0 0 43,0 0 39,0 0-37,0 0-18,0 0-223,0 0-39,0 0-27</inkml:trace>
  <inkml:trace contextRef="#ctx0" brushRef="#br0" timeOffset="2680">771 273 628,'0'0'36,"0"0"166,0 0 34,0 0 5,0 0-38,0 0-145,0 0-19,0 0 12,0 0 25,0 0-13,0 0-15,0 0-73,0 0 16,0 0 100,0 0-57,0 0 58,0 0 3,0 0 98,0 0-90,0 0 28,0 0 67,0 0-160,0 0 152,0 0 146,0 0-298,0 0 142,0 0-109,0 0-151,0 0 210,0 0-206,0 0 105,0 0-87,0 0 48,0 0-72,0 0 99,0 0-21,0 0-2,0 0 0,0 0-11,0 0 105,0 0 51,0 0-29,0 0-113,0 0-88,0 0-34,0 0 23,0 0 213,0 0-104,0 0-99,0 0 302,0 0-298,24 0 180,-24 0-4,0 0-298,25 0 207,-25-24-7,0 24 10,0 0 230,0 0-230,25 0-110,-25 0 21,0 0-138,25 0 227,-25-25 111,0 25-137,25 0 72,-25 0-115,0 0-10,0 0 210,0 0-334,25 0 165,-25 0-244,0 0-149,0-25 235,0 25-109,0 0 96,0 0 146,0 0-27,0 0-252,25 0 86</inkml:trace>
  <inkml:trace contextRef="#ctx0" brushRef="#br0" timeOffset="3228">820 124 898,'0'0'179,"0"-24"45,0 24 15,0 0 66,0 0-188,0 0 5,0 0 97,0 0 47,0 0 59,0 0 13,0 0-89,0 0-89,0 0-131,0 0 103,0 0-165,0 0 139,0 0-57,0 0-151,0 0 122,0 0-44,0 24 21,0-24-17,0 0 10,0 0-88,0 0 95,0 0-1,0 0 146,0 0-189,0 0 165,0 0-121,0 0-4,0 25 27,0-25-128,0 25 101,0-25-118,0 25 132,0 0-17,0-25 152,0 25-132,0-1 191,0 1-227,0-25-36,0 25 65,0 0-208,0-25 292,0 25-271,25-25 29,-25 25-228,0-25-129,0 0 202,0 24-48,0-24 34,0 0-66</inkml:trace>
  <inkml:trace contextRef="#ctx0" brushRef="#br0" timeOffset="3696">994 75 1898,'0'0'23,"0"-25"17,0 25-59,0 0 30,0 0 62,0 0 1,0 0 51,0 0-70,0 0-76,0 0-2,0 0 29,0 0 71,0-25 19,0 25 241,0 0-99,0 0 91,0 0-108,0 0-274,0 0 111,0 0-27,0 0-64,25 0 43,-25 0-52,0 0-100,0-25 126,0 25 156,0 0-124,0 0 0,0 0-77,0 0 58,0 0-26,25 0 6,-25 0 84,0 0-132,0 0 71,0 0-85,0 0 72,25 25-82,-25-25 72,0 0 106,0 0 77,0 25-179,25-25 42,-25 0-90,0 25-84,0-25 100,25 25 73,-25-25 68,0 0-64,0 24 47,0-24-73,0 25-83,0-25 232,0 0-123,0 25-26,0-25 80,0 25-223,0-25 111,0 25 147,0-25-121,-25 25 9,25-25 13,0 0 12,0 0-19,0 24 154,0-24-21,0 0-368,0 0 214,0 0-155,0 0 19,0 0 225,0 0-71,0 0 1,0 0 108,0 0-109,0 0-6,0 0-10,0 0-127,0 0 134,0 0 128,0 0-135,0 0 45,0 0 98,0 0-252,0 0 122,0 0 0,0 0-167,0 0 122,0 0 23,0 0 0,25 0 31,-25 0 142,0 0-118,0-24-107,25 24 4,-25 0-54,0 0 101,24 0 236,-24-25-149,0 25-150,25 0 9,-25-25-87,0 25 168,25 0 69,-25 0-2,0-25-65,0 25-44,25 0 136,-25 0-294,0 0-19,0-25 0,0 25-147,0 0 258,0 0-2,0 0 85,0 0-44,0 0-5,0 0-10,0 0-81,0 0-1,0 0-148,0 0-16,0 0-40</inkml:trace>
  <inkml:trace contextRef="#ctx0" brushRef="#br0" timeOffset="4767">497 571 952,'0'0'149,"0"0"25,0 0-8,0 0 28,0 0-149,0 0 8,0 0 13,0 0-7,0 0-7,0 0-123,0 0 0,0 0 40,0 0-1,0 0 106,0 0-9,0 0-62,0 0-54,0 0 60,0 0 2,0 0 3,0 0 60,0 0-74,0 0 11,0 0-99,0 0 100,0 0-4,0 0-13,0 0 5,0 0-3,0 0-20,0 0 15,0 0 84,0 0-93,25 0 45,-25 0-34,0 0 26,0 0-5,0 0-114,25 0 31,-25 0-20,0 0 91,25 0 11,-25-24 100,0 24-12,24 0-85,-24 0-11,0 0-109,25 0 89,-25 0 31,25 0 72,-25 0-61,25 0-11,-25-25-114,0 25 126,25 0-38,-25 0-57,25 0 155,0 0-170,-25 0 232,25 0-35,-25 0-125,24 0 72,-24-25-51,25 25-76,0 0 128,-25 0-61,25 0-88,0 0 102,-25-25-84,25 25 126,-25 0-71,25 0 89,-1 0 92,-24 0-251,25-25 105,-25 0-79,25 25-87,0-24 364,-25 24-261,50-25 286,0 0-252,-26 25-186,-24 0 443,25 0-311,0 0 110,-25 0-6,25 0-252,-50 25 13,25-25 157,0 0 41,0 0 5,25 0 1,-25 0 172,0 0-163,25 0-24,0-25 3,-25 25-121,25 0 59,-25 0 242,24 0-174,-24 0-56,25-25 106,-25 25-231,25 0 181,-25 0 193,0 0-228,25 0 52,-25 0 48,25-25-196,-25 25 214,0 0-94,25 0-43,-25 0-5,0 0-24,0 0 89,25 0 197,-25 0-226,0-25 58,25 25-26,-25 0-150,0 0 170,0-24 111,0 24 77,0 0-271,0 0 111,0 24-218,0-24 3,0 0 218,0 0-105,0 0 39,0 0 6,0 0-48,0 0 213,0 0-165,0 0-54,0 0 39,0 0-155,0 0 214,0 0-41,0 0 6,0 0-15,0 0-32,0 0 73,0 0-44,0 0 3,0 0 66,0 0-41,0 0-19,0 0 3,0 0-72,0 0 9,0 0 225,0 0-168,0 0-6,0 0-6,0 0-87,0 0 84,0 0-6,0 0-23,0 0-84,0 0 78,0 0-22,0 0 5,0 0 59,0 0-89,0 0 15,0 0 85,0 0-89,0 0-6,0 0 90,0 0-66,0 0 23,0 0-38,0 0-82,0 0-53,0 0-47,0 0 48</inkml:trace>
  <inkml:trace contextRef="#ctx0" brushRef="#br0" timeOffset="6449">1268 547 1382,'0'0'58,"0"0"0,0 0 0,0 0 46,0 0-124,0 0 26,0-25 108,0 25-94,0 0 108,0 0 170,0 0-2,0 0-79,0 0 30,0 0-159,0 0-164,0 0 214,0 0-153,0 0 47,0 0 93,-25 0-96,25 0 112,0 25-96,0-25 81,0 0-209,0 0 57,0 0-67,0 0-56,0 0 222,-25 0-60,25 24 61,0-24-54,0 0-17,0 0-16,0 25 0,0-25 16,0 0 10,0 25-16,0-25 155,0 25-36,0-25-129,0 0 152,0 25-374,0-25 112,0 25 137,0-25-28,0 24 110,25-24 6,-25 0-105,0 25-133,25-25 149,-25 0-147,0 25 127,25-25-76,-25 0-1,0 0 78,25 0 9,-25 0 223,0 0-159,0 0-38,24 0-109,-24 0-66,25 0 121,-25 0-39,0 0-69,25-25 110,-25 25-254,0 0 4,25 0 172,-25 0-296,25-25 327,-25 25-1,0 0-84,0-24-88,25 24 87,-25 0-248</inkml:trace>
  <inkml:trace contextRef="#ctx0" brushRef="#br0" timeOffset="7000">1293 671 516,'0'0'15,"0"0"5,0 0 164,0 0 24,0 0-122,-25 0 21,25 0-126,0 0-11,0 0 227,0 0 1,0 0-34,0 0-6,0 0-75,0 0-100,0 0 86,0 0 21,0 0 68,0 0-155,25 0-15,-25 0-8,0 0-62,0 0 225,0 0-67,0 0-99,0 0-30,0 0 47,0 0-47,0 0 82,0 0-23,0 0-62,0 0 249,0 0-134,0 0-44,0-25 227,0 25-403,25 0 128,-25 0 105,0 0-256,24-25 418,-24 25-32,0 0-244,25-25 84,-25 25-281,25 0 46,-25 0 231,0-25-91,25 25 61,-25 0-11,0 0 0,0-24 224,0 24-221,25 0-9,-25 0-38,0 0 25,0 0 19,0 0 179,0 0-188,0 0-112,0 0 127,0 0-173,0 0 188,0 0-90,0 0 75,0 0 3,0 0-100,0 0-56,0 0 39,0 0-64,0 0-136,0 0-39</inkml:trace>
</inkml:ink>
</file>

<file path=ppt/ink/ink1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2:36.72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447 990 711,'0'0'28,"0"0"179,0 0 21,0 0 4,0 0-3,0 0-173,0 0-2,0 0-63,0 0 101,0-25 35,0 25-25,0 0 77,0 0-108,0 0-89,0 0 33,0 0 3,0 0 202,0 0-134,0 0 104,0 0 141,0 0-344,-25 0 200,25 0-209,0 0-63,0 0 130,0 0-23,0 0 90,0 0-167,0 0-9,0 0 213,0 0-106,0 0 103,-25 0-23,25 0-89,0 0-1,0 0-43,0 0 162,0 0-128,0 0-20,0 0-73,0 0 59,0 0-181,0 0 99,0 0 92,0 0-105,0 0 309,0 0-187,0 0 75,0 0-82,0 0-123,0 0 199,0 0-86,0 0-106,0 0 96,0 0-16,0 0 149,0 0-48,0 0-180,0 0 115,0 0-3,0 0-86,0 0 184,0 0-187,25 0-162,-25 0 342,0 0-91,25 0-13,-25 0 35,0 0-2,25 0-34,0-25 142,-25 25-29,23 0-3,-23 0-86,25 0-133,-25 0 257,25 0-350,-25 0 110,25-25 239,-25 25-368,0 0 251,25 0-10,-25 0-123,0 0 244,0 0 0,0 0 86,0 0-207,24 0-17,-24 0 18,0 0-237,0 0 203,0 0 20,0 0-144,0 0 256,0 0-115,0 0-114,0 0 292,0 0-225,0 0-56,0 0 38,0 0-348,0 0 52,0 0 83,0 0-63,0 0 127,0 0-240</inkml:trace>
  <inkml:trace contextRef="#ctx0" brushRef="#br0" timeOffset="614">893 791 1671,'0'0'-12,"0"0"15,0 0 12,0 0-7,0 0 37,24 0 18,-24 0-15,0 0-73,0 0 77,0 0-23,0-25 17,25 25 74,-25 0-91,0 0-3,25 0-38,-25 0 7,0 0-96,0 0 81,0 0 11,25 0-3,-25 0 1,0 0 11,0 0 3,25 25 47,-25-25 106,0 0-92,0 0-32,0 26 113,0-26-160,0 24 9,0-24 42,0 25-145,0-25 129,0 25 37,-25-25-57,25 24-2,0-24 16,-25 25-53,25-25 54,0 25-12,-25-25 3,25 25-12,-25-25 27,25 25 9,0-25-30,-24 0 15,24 0 148,0 0-169,-25 25 12,25-25 182,0 0-354,-25 0 163,25 0 64,-25 0-247,25 0 189,0 0 3,0 0-69,0 0 219,0 0-159,0 0-12,0 0 15,0 0-171,0 0 162,0 0 6,0 0 163,0 0-160,0 0-21,0 0 12,0 0-154,0 0 319,0 0-108,25 0-48,-25 0-12,25 0-144,-25-25 114,25 25 36,-25 0 21,24 0-12,-24 0 190,25 0-190,-25 0-26,25 0 8,-25-25-181,25 25 207,-25 0-8,0 0 63,25 0-69,-25 0 194,0 0-185,25 25-72,-25-25 262,0 0-396,0 0 224,0 0-15,24 0-187,-24 25 365,0-25-217,0 0 48,0 0-115,0 0-128,0 24 154,0-24-44,0 0 81,0 0-102,0 0 22,0 25-45,0-25-231</inkml:trace>
  <inkml:trace contextRef="#ctx0" brushRef="#br0" timeOffset="2097">1215 791 314,'0'0'27,"0"0"21,0 0 8,0 0 173,0 0-176,0 0-2,0 0 22,0 0-159,0 0 165,0 0-6,0 0 105,0 0-125,0 0 121,0 0-136,0 0-16,0 0 109,0 0-114,0 0 149,0 0-115,0 0-14,0 0 0,0 0 3,0 0-99,0 0 28,0 0 71,0 0-34,0 0 111,0 0-89,0 0-11,0 0 12,0 0-14,0 0 2,0 0-2,0 0 8,0 0-83,0 0 170,0 0-81,0 0-17,0 0 81,0 0-102,0 0 12,0 0 84,0 0-90,0 0 81,0 0-137,0 0-13,0 0 23,0 0-14,0 0 118,0 0-122,0 0 78,0 0-11,0 0-3,0 0-8,0 0-7,0 0 21,0 0-55,0 0 66,0 0-8,0 0-6,0 0 61,0 0 13,0 0-71,0 0 15,0 0-74,0 0-12,0 0 139,0 0 38,0 0-100,0 0 3,0 0-4,0 0-182,0 0 248,0 0-71,0 0 118,0 0-64,0 0-125,0 0 112,0 0-204,0 0 180,0 0-17,0 0-44,0 0 86,0 0-90,0 0 80,0 0 10,0 0 133,0 0-139,0 0 54,0 0-66,0 0-188,0 0 404,0 0-270,0 0 106,0 0-52,0 0-222,0 0 213,0 0-60,0 0 54,0 0 96,0 0 0,0 0 10,0 0-10,0 0-70,0 0-34,0 0 8,0 0 17,0 0-36,0 0 55,0 0 104,0 0 22,0 0-139,0 0-29,0 0 28,0 0-179,0 0 187,0 0-35,0 0-116,0 0 122,0 0-33,0 0 49,0 0 7,0 0 9,0 0 21,0 0-108,0 0 85,0 0-13,0 0-27,0 0 94,0 0-214,0 0 117,0 0-6,0 0 12,0 0 230,0 0-304,0 0-4,0 0 95,0 0-138,0 0 343,0 0-117,0 0-190,0 0 99,0 0-235,0 0 249,0 0-24,0 0-99,0 0 235,0 0-229,0 0 206,0 0 23,0 0-146,0 0-23,0 0-90,0 0-11,0 0 14,0 0 113,0 0 114,0 0-127,0 0 116,0 0 4,0 0-120,0 0 100,0 0-210,0 0 14,0 0-24,0 0 51,0 0 188,0 0-112,0 0 112,0 0-122,0 0-100,0 0 203,0 0-199,0 0 115,0 0-19,0 0-86,0 26 95,25-26 91,-25 0-61,0 0 100,0 0-109,0 0 6,0 0-36,25 0-14,-25 0 164,0 24-260,25-24 132,-25 0-88,0 0-45,0 0 336,0 25-218,25-25 103,-25 0 16,24 0-213,-24 25 230,0-25-119,0 0-4,25 0-111,-25 0 101,0 24 16,0-24-130,0 0 141,25 0-138,-25 0-3,0 0 234,0 0-20,0 0-168,0 0 38,0 0-275,0 0-114,0 0 175,0 0-219,0 0 214,0 0-111,0 0-99</inkml:trace>
  <inkml:trace contextRef="#ctx0" brushRef="#br0" timeOffset="3127">1439 742 2559,'0'0'180,"0"0"56,0 0-6,0 0 69,0 0-192,0 0-14,0-25 37,0 25-19,0 0 4,0 0-33,0 0-37,0 0-49,0 0 21,0 0-20,0 0 27,0 0 146,0 0-173,0 0 16,0 0-44,0 0-135,0 0 163,0 0-8,0 0 32,0 25-35,0-25 4,0 0 0,0 0 6,-25 24 14,25-24-13,0 25 0,0 1 6,-25-26-13,25 24 24,0-24-1,0 25-6,0 0 21,0-25-39,0 24 8,-25-24-15,25 0-6,0 25-3,0-25-48,0 0-33,0 25-4,0-25 174,0 0-132,0 0-19,0 0-150,0 25-266,0-25 101,0 0 58,0 0 17,0 0 193,0 0-150,0 0-112</inkml:trace>
  <inkml:trace contextRef="#ctx0" brushRef="#br0" timeOffset="3907">1637 668 1728,'0'0'-84,"0"0"144,0 0-49,0 0 122,0 0 45,0 0-107,0 0 220,0 0-210,0 0 191,0 0-11,0 0-130,0 0 96,0 0-107,0 0-28,0 0-23,0 0-118,0 0 52,0 0-91,-25 0 196,25 0 78,0 0-255,0 0 220,-25 0-302,25 0 8,0 0 169,-24 24-26,24-24-13,0 0 163,-25 0-157,25 0 41,0 25-24,0-25-61,0 0 222,0 0-174,-25 25-17,25-25-76,0 0-78,-25 24 28,25-24 252,0 0-99,0 25-7,-25-25 129,25 26-238,0-26 106,0 0 115,0 24-122,0-24 30,-24 25-24,24-25-92,0 25 99,0-25-6,0 24 109,0-24-116,0 25-93,0-25 192,0 25-182,0-25 213,0 25-20,0-25-73,0 25 86,0-25-229,0 25 129,0-1-120,0-24 114,0 25 6,0-25-129,0 25 116,24-25 13,-24 0-16,0 25 154,0-25-144,25 25-128,-25-25 121,0 0-138,0 0 262,25 25-140,-25-25 157,0 0-145,25 0-116,-25 0 291,0 24-308,25-24 137,-25 0 193,0 0-361,24-24 178,-24 24-13,25 0-114,-25 0 78,25 0 42,-25 0-87,25-25-80,-25 25 167,0 0-338,25 0 108,-25 0-153,25 0 3,-25 0 65,0 0-99,0 0 20</inkml:trace>
  <inkml:trace contextRef="#ctx0" brushRef="#br0" timeOffset="4531">1910 817 1705,'0'0'19,"0"0"4,0 0 28,0 0 1,0 0-27,0 0 4,0-26-38,0 26 12,0 0 26,0 0-26,0 0 17,0 0-17,0 0-23,0-25 17,0 25 6,0 0 23,0 0-75,0 0 6,0 0 81,0-24-6,25 24 95,-25 0-6,0 0-176,0 0 73,0 0-21,0 0 3,0 0-8,25 0-88,-25 0 12,0 0 8,0 0 79,0 0 99,25 0-91,-25 0 80,0 24-57,0-24-66,0 0 96,0 25-58,24-25 76,-24 26-29,0-26-20,0 24-19,0-24 1,0 25-6,0-25 9,0 25-15,-24-25 175,24 24-172,0 1-6,-25-25 3,25 25-193,-25-25 142,25 25-8,-25-25-29,25 25 11,0-25 27,-25 0 89,25 25-42,-25-25-20,25 0 17,-24 0-27,24 0 104,0 0-71,0 0 5,-25 0-25,25 0-16,0 0 151,0 0-71,0 0-18,0 0-17,0 0-24,0 0 9,0 0 42,0 0-54,0 0-33,0 0 37,0 0-43,0 0 99,25 0-42,-25 0 5,0 0 70,24-25 56,-24 25-131,0 0 0,25 0-72,-25 0 48,0 0 12,25 0 12,0 0 8,-25 0-167,0 0 150,25 0 9,-25 0-6,25 0 15,-25 0 62,0 25-124,0-25-80,24 0 31,-24 0-228,0 0 29,0 0-21,25 0-108</inkml:trace>
  <inkml:trace contextRef="#ctx0" brushRef="#br0" timeOffset="5124">2258 766 1910,'0'0'123,"0"0"6,0 0-33,0 0 33,0 0 72,0 0 16,0-24 75,0 24-13,0 0-61,0 0-29,0 0-127,0 0 4,0 0-245,0 0 138,0 0-21,0 0-17,0 0 238,0 0-239,0 0 93,0 24-13,0-24-130,0 0 330,0 0-200,-25 0 123,25 0-14,0 25-215,0-25 319,0 0-216,0 26 30,-25-26-34,25 24-219,0-24 206,0 25-120,0-25 40,0 25 107,0-25 137,0 24-134,0-24-19,0 25 132,0-25-367,0 25 394,0-25 48,0 0-112,0 25-86,25-25 45,-25 0-217,0 25-21,0-25 337,0 0-182,0 0 151,25 0-123,-25 0-3,0 0-154,0 0 129,0 0 42,24 0-35,-24 0 140,0 0-244,0 25 182,25-25-140,-25 0-27,0 0 146,0 0-213,25 0-58,-25 0-31,0 0-72,0-25 190,25 25-72,-25 0 119,0 0-137,0 0-175,0 0 65</inkml:trace>
  <inkml:trace contextRef="#ctx0" brushRef="#br0" timeOffset="5623">2233 940 670,'0'0'25,"0"0"25,0 0 155,0 0-121,0 0-8,0 0 123,0 0-281,0 0 133,0 0 119,0 0-156,0 0 153,0 0 17,0 0-147,0 0-88,0 0 86,0 0-21,0 0-65,0 0 205,0 0-174,0 0 72,0 0 14,0 0-31,0 0-1,0 0-74,0 0 69,0 0-41,25 0 73,-25 0 58,0 0-72,0-25 61,24 25-67,-24 0-59,0 0 69,25 0-102,-25 0 48,25 0 85,-25 0-73,0-24 6,25 24 64,-25 0-146,25 0 67,-25 0-18,0 0-58,24 0 189,-24 0-128,0-25 15,0 25 6,0 0-122,0 0 173,25 0-51,-25 0-6,0 0-24,0 0-39,0 0 63,0 0-12,0 0-3,0 0 48,0 0-110,0 0-20,0 0-11,0 0 12,0 0 70,0 0 9,0 0 22,0 0-106,0 0 1,0 0-182,0 0-57,0 0-24</inkml:trace>
  <inkml:trace contextRef="#ctx0" brushRef="#br0" timeOffset="6403">2604 891 1058,'0'0'153,"0"0"17,0 0 37,0 0-5,0 0-213,0 0 94,0 0-80,0-25 110,0 25 19,0 0-88,0 0 73,0 0-87,0 0 111,-25 0-63,25 0 94,0 0 3,0 0-56,0 0 127,0 0-58,0 0-143,0 0 3,0 0 22,0 0-133,0 0 118,0 0 111,0 0-206,0 0-21,0 0 97,0 0-114,0 0 186,0 0-20,0 0-91,0 0-4,0 0-87,0 0 2,0 0 102,0 0-30,0 0 7,0 0 131,25 0-128,-25 0 125,0 0 6,0 0-131,25 0 118,-25 0-209,25-25-1,-25 25 96,24 0-15,-24 0 5,25 0 12,-25 0-22,25-24-58,-25 24 84,25 0 7,-25 0 148,0 0-247,0 0 14,25 0 207,-25 0-271,0 0 136,0-26 15,25 26-158,-25 0 166,0 0 81,0 0-13,0 0-173,0 0-10,0 0 94,0 0-94,0 0 170,0 0-98,24 0-33,-24 0 144,0 0-227,0 0-41,0 0-49,0 0-94,0 0 30,0 0 84,0 0 47,0 0-5,0 0-77,0 0 118</inkml:trace>
  <inkml:trace contextRef="#ctx0" brushRef="#br0" timeOffset="6902">2678 742 2037,'0'0'219,"0"0"67,0 0 224,0 0-157,0 0-203,0 0-56,0 0-104,0 0 39,0 0-19,0 0-20,0 0-14,0 0 224,0 0-216,0 0 106,0 0-114,0 0-198,0 0 341,0 24-208,0-24 82,0 0 116,0 0-9,0 25-100,0 1-96,25-26 3,-25 24-126,0 1 213,0-25 148,0 25-55,0-1 129,0-24-216,0 25-10,0-25 30,0 25-180,0-25 143,25 25-161,-25-25-195,0 25-23,0-25 72,0 0-86,0 0 229,0 0 63,0 0-244,0 0-8</inkml:trace>
  <inkml:trace contextRef="#ctx0" brushRef="#br0" timeOffset="7245">2877 692 2165,'0'0'9,"0"0"2,0 0 58,0 0-60,0 0 59,0 0-53,0 0 42,0 0-7,0 0 2,0 0 5,0 0 77,0 0-107,25 0-75,-25 0 57,0-24-159,25 24 177,-25 0 10,0 0-10,24 0 85,-24 0-109,0 24 172,25-24-60,-25 0 11,0 25 33,25-25-67,-25 0-41,0 25-28,0-1 84,0-24-113,0 25 12,0 1 8,0-2-93,0-24 207,0 25-20,0 0-127,0-25 97,0 24-278,-25 1 197,25-25-53,0 25-26,-25-25 73,25 25 2,0-25 109,0 0-14,-24 25 14,24-25-79,0 0-43,0 25 17,-25-25-96,25 0-12,0 0 229,0 0-84,0 0 190,0 0-142,0 0-302,0 0 196,0 0-88,0 0 11,0 0 324,0 0-331,0 0 95,0 0 10,0 0-214,25 0 230,-25 0 130,0-25-118,0 25 220,0 0-160,24 0-326,-24 0 329,25 0-214,-25-25 47,0 25 82,25 0-9,-25 0-113,25-25 52,-25 25 25,0 0-261,25 0 46,-25-25 45,25 25-86,-25 0-62,24-25-91</inkml:trace>
  <inkml:trace contextRef="#ctx0" brushRef="#br0" timeOffset="7729">3125 668 3193,'0'0'133,"0"0"17,0 0-76,0 0 157,0 0-247,0 0 153,0 0-65,0 0-170,0 0 111,0 0-166,0 0 130,0 0 145,0 0-109,25 0 8,-25 0-5,0 0-138,25 0 139,-25 0-30,0 0 16,25 0 10,-25 0-29,24 0 222,-24 24-226,25-24 27,-25 25 9,25-25-205,-25 25 215,0-1-23,25-24-6,-25 25-17,0 1-40,0-2-19,-25 1 130,25 0-204,-25-1 66,25 26-122,-25-25-282,1 0 105,-1 0-117,0-1 199,-25 1-135</inkml:trace>
  <inkml:trace contextRef="#ctx0" brushRef="#br0" timeOffset="8306">1612 1486 1582,'0'0'-158,"0"0"1,0 0-14,0 0 24,0 0 296,0 0-123,0 0 19,0 0 130,0 0-127,0 0 3,0 0-2,0 0-1,0 0-156,0 0 252,0 0-4,0 0-138,0 0 4,0 0 0,0 0-1,0 0-19,0 0 154,0 0-137,0 0-17,0 0 17,0 0-29,0 0 9,0 0 25,0 0 1,0 0 45,25 25-102,-25-25-8,0 0 99,0 0-131,25 0 113,-25 0 14,25 0 5,-25 0 7,25 0 9,-25 0 71,24 0-184,-24 0 110,25 0-16,0 25-62,-25-25 83,25 0 177,0 0 17,-1 0-27,1 0-194,0 0-191,-25 0-8,25 0-8,0 0 172,0 0 9,-1 0-21,1 0 15,-25 0 24,25 0-12,0 0-3,-25 0 12,25 24-30,-1-24 39,-24 0 128,25 0-6,0 0 31,0 0-58,-25 0-169,25 0 76,0 0 0,-1 0-53,-24-24 172,25 24-119,0 0-28,0 0 99,0 0-145,-1 0 19,1 0-76,0 0 67,0 0 19,-1 0 16,1-25 100,-1 25-93,1 0 7,0 0-13,0 0 88,0 0-98,-1 0 105,1-25-29,0 25-113,0 0 99,0 0-109,0 0 27,-25 0 23,24-24-4,1 24 17,-25 0-88,25 0 79,-25 0-92,25 0 58,-25 0 122,25 0-96,-25 0 122,24 0-88,-24 0 78,0 0-181,25 0 73,-25-25-94,25 25 29,0 0 273,-25 0-281,25 0 89,0 0-6,-25 0-224,24 0 211,1 0 16,0 0-106,-25 0 145,25 0-45,0 0-4,-25 0 111,24 0-134,-24 0 23,0 0-12,25 0-108,-25 0 120,0 0-16,25 0 20,-25 0 109,0 0-135,25 0 237,-25 0-85,0 0-243,0 0 126,0 0-95,0 0-41,0 0 98,0 0-40,0 0-145,0 0-74,0 0-113,0 0 84,0 0-87,0 0-74</inkml:trace>
  <inkml:trace contextRef="#ctx0" brushRef="#br0" timeOffset="9180">2753 1734 1796,'0'0'31,"0"0"70,0 0-43,0 0 40,0-25-2,0 25-49,0 0 72,0 0-45,-25 0 147,25 0-175,0 0 92,0 0 23,-25 0-47,25 0 135,0 0-176,0 25 134,0-25-227,-25 0 47,25 25-44,-24-25-63,24 0 28,0 25-10,-25-25 309,25 25-283,0-25 65,-25 25 100,25-25-301,0 24 377,0-24-172,0 25-106,-25-25 79,25 25-169,0-25 186,0 25-23,0 0 13,0-25-19,0 25-1,0-25 21,0 0-8,0 24-6,0-24-3,25 25-4,-25-25 119,0 0-93,0 25 8,25-25-7,-25 0-114,0 0 84,25 25-7,-25-25 119,0 0-18,24 0-71,-24 0 91,25 25-225,-25-25 26,25 0 106,-25 0-109,0 0 101,25 0-13,-25 0 108,25 0-101,-25 0 16,25 0 109,-25 0-260,24-25 79,-24 25 42,25 0-157,-25 0 164,0-25-186,25 25-95,-25 0-68,25-25-107,-25 25 264,0 0-35,0-25-125,25 25-45</inkml:trace>
  <inkml:trace contextRef="#ctx0" brushRef="#br0" timeOffset="9731">2604 2007 1438,'0'0'-119,"0"0"166,0 0 8,0 0 12,0 0 153,0 0-152,0 0-94,0 0 92,0 0-17,0 0 21,0 0 123,0 0-141,0 0 69,0 0-55,0-24-28,25 24 58,-25 0 107,0 0-30,0 0-19,25 0-30,-25 0-217,24 0 113,-24 0 5,0-25 16,25 25 20,-25 0-125,25 0 161,-25 0-106,0 0-67,25 0 159,0 0-168,-25-25 185,0 25-18,25 0-101,-25 0-54,24 0 2,-24 0 74,0 0 0,25 0 57,-25 0-79,0 0 19,25 0-72,-25 0 65,0 0 124,0 0-221,0 0 9,0 0-72,0 0-249,0 0 227,0 0 16,0 0-65,0 0 31</inkml:trace>
  <inkml:trace contextRef="#ctx0" brushRef="#br0" timeOffset="10792">3696 1213 516,'0'0'208,"0"0"6,0 0-3,0 0-144,0 0-193,0 0 27,0 0 20,0 0 293,0 0-121,0 0 93,0 0-133,0 0-149,0 0 214,0 0-109,0 0 93,0 0 31,0 0-121,0 0-18,0 0 37,0 0-28,0 0 17,0 0 52,0 0-44,0 0 9,0 0-14,0 0-43,0 0-57,-25 0 92,25 0-72,0 0 3,0 0 177,0 0-206,0 0 94,0 0 99,0 0-87,0 0 121,0 0-98,0 0-14,0 0-87,0 0 63,0 0 86,0 0-153,0 0 138,0 0-79,0 0-73,0 0 132,0 0-118,0 0 1,0 0 58,0 0-71,0 0 54,0 0 67,0 0 29,0 0 6,0 0-68,0 0-52,0 0 3,0 0 46,0 0 27,0 0 6,0 0-20,0 0-30,0 0 41,0 0 46,0 0-57,0 0-18,0 0 30,0 0-27,0 0 40,0 0-13,0 0 87,0 0-23,0 0 27,0 0 13,0 0-121,0 0-6,0 0-7,0 0-28,0 0-18,0 0 27,0 0 36,0 0 132,0 0-88,0 0-57,0 0-26,0 0-98,0 0 108,0 0 107,0 0-1,0 0-109,0 0 6,0 0-145,0 0 74,0 0 77,0 0 36,0 0-42,0 0-19,0 0 126,0 0-100,0 0 220,0 0-165,0 0-95,0 0 62,0 0-112,0 0 89,0 0-12,0 0 39,0 0 74,0 0-169,0 0 89,0 0-122,0 0 14,0 0 179,0 0-88,0 0 200,0 0-315,0 0 7,0 0 92,0 0-139,0 0 243,0 0 125,0 0-246,0 0 65,0 0 104,0 0-238,0 0 162,0 0-73,0 0-198,0 0 109,0 0-7,0 0 26,0 0 196,0 0-94,0 0 7,0 0 27,0 0-23,0 0-30,0 0 108,0 0-128,0 0-95,0 0 142,0 0-125,0 0 104,0 0-3,0 0-23,0 0 21,0 0 12,0 0-10,0 0 14,0 0-24,0 0 8,0 0-1,0 0 190,0 0-197,0 0-16,0 0 9,0 0-189,0 0 203,0 0 3,0 0-13,0 0 14,0 0-14,0 0 6,0 0 11,0 0-17,0 0 37,0 0-10,0 0-17,0 0-6,0 0-11,0 0 7,0 0 20,0 0 7,0 0-3,0 0-4,0 0 4,0 0-10,0 0 0,0 0-11,0 0 1,0 0 9,0 0-27,0 0 18,0 0-11,0 0 7,0 0 7,0 0 3,0 0-3,0 0-21,0 0 38,0 0-27,0 0 3,0 0 17,0 0-10,0 0 10,0 0-7,0 0-3,0 0-24,0 0 24,0 0 3,0 0-7,0 0 18,0 0-28,0 0 14,0 0 4,0 0-11,0 0 24,0 0-3,0 0 6,0 0 19,0 0-29,0 0 8,0 0-15,0 0 15,0 0 6,0 0 1,0 0-11,0 0-21,0 0 10,0 0-24,0 0 32,0 0-22,0 0 4,0 0 14,0 0-24,0 0 24,0 0-14,0 0-4,0 0 8,0 0-4,0 0 0,0 0 0,0 0 0,0 0-7,0 0 7,0 0 3,0 0 4,0 0 7,0 0-14,0 0 15,0 0 10,0 0-22,0 0 4,0 0-7,0 0-14,0 0 14,0 0 14,0 0-10,0 0-15,0 0 4,0 0 7,0 0 4,0 0 13,0 0-3,0 0-21,0 0 4,0 0-8,0 0 8,0 0 10,0 0-29,0 0 29,0 0-24,0 0 13,0 0 18,0 0-24,0 0 24,0 0-17,0 0-1,0 0 8,0 0-15,0 0 11,0 0 7,0 0 0,0 0 4,0 0-15,0 0 4,0 0 0,0 0 0,0 0 0,0 0-10,0 0-5,0 0 15,0 0-3,0 0-1,0 0 15,0 0-18,0 0 10,0 0-3,0 0-3,0 0 6,0 0-17,0 0 28,0 0-10,0 0 3,0 0 11,0 0-18,0 0-15,25 0 15,-25 0 4,0 0-4,0 0 18,0 0-22,25 0 15,-25 0-8,0 0-10,0 0 0,25 0-3,-25 0 6,0 0 11,0 0 4,24 0-8,-24 0-6,0 0 10,25 0 7,-25-24-21,0 24 14,0 0-21,0 0 7,25 0 10,-25 0-6,0 0 24,0 0-17,25 0-1,-25 0 18,0 0-28,25 0 0,-25 0-3,0 0-1,0 0 11,24 0 7,-24-25-3,0 25 6,0 0-13,25 0-8,-25 0 29,0 0-47,0 0 37,0 0 6,0 0-14,0 0 21,0 0-28,25 0-14,-25 0 17,0 0 15,0 0-7,0 0 21,0 0-33,0 0 1,0 0 0,0 0-14,25 0 35,-25 0-32,0 0 29,0 0 14,0 0-33,0 0 26,0 0 106,0 0-135,0 0 8,0 0 10,0 0-123,0 0 119,0 0 15,0 0-40,0 0 15,0 0 11,0 0-8,0 0 15,0 0-11,0 0 3,0 0-10,0 0 4,0 0 10,0 0-7,0 0 4,0 0 13,0 0-31,0 0 14,0 0 10,0 0-20,0 0 24,0 0-24,0 0-4,0 0 21,0 0-18,0 0 14,0 0-10,0 0-10,0 0 34,0 0-20,0 0-1,0 0 4,0 0-11,0 0 11,0 0 0,0 0 4,0 0 3,0 0-21,0 0 21,0 0-7,0 0-25,0 0 22,0 0-12,0 0 8,0 0 18,0 0-1,0 0 5,0 0-5,0 0 4,0 0-3,0 0-14,0 0 3,0 0 0,0 0 0,0 0 7,0 0-11,0 0-6,0 0 10,25 0-11,-25 0 14,0 0-10,0 0 7,0 0 7,0 0-17,0 0 31,0 0-28,0 0 21,0 0-6,0 0-15,0 0 17,0 0-35,0 0 43,0 0-22,0 0 4,0 0 18,0 0-28,0 0 10,0 0 0,0 0-4,0 0 0,0 0 4,0 0 7,0 0 0,0 0-10,0 0 7,0 0-26,0 0 22,0 0 14,0 0-17,0 0 17,0 0-10,0 0 7,0 0-11,0 0 7,0 0-25,0 0-11,0 0 40,0 0-25,0 0 32,0 0-15,0 0-14,0 0 22,0 0-29,0 0 39,0 0-24,0 0-4,0 0 25,0 0-47,0 0 29,0 0-3,0 0-1,0 0 22,0 0-8,0 0 1,0 0-22,0 0 15,0 0 0,0 0-8,0 0 15,0 0-18,0 0-4,0 0 29,0 0-18,0 0 10,0 0 1,0 0-32,0 0 31,0 0-17,0 0 7,0 0 7,0 0-18,0 0 22,0 0-11,0 0 15,0 0-29,0 0-8,0 0 26,0 0-11,0 0 21,0 0-14,0 0-8,0 0 5,0 0 0,0 0 6,0 0-17,0 0 14,0 0 7,0 0-7,0 0 18,0 0-29,0 0 7,0 0 8,0 0 0,0 0 10,0 0-10,0 0 6,0 0-20,0 0-12,0 0 29,0 0 1,0 0-16,0 0 22,0 0-28,0 0 4,0 0 27,0 0-17,0 0-3,0 0 6,0 0-3,0 0 11,0 0-4,0 0-11,0 0-13,0 0-5,0 0 22,0 0 7,0 0-3,0 0 6,0 0-6,0 0 106,0 0-89,0 0-21,0 0 4,0 0-114,0 0 110,0 0-3,0 0-4,0 0-7,0 0 17,0 0 11,0 0-10,0 0 3,0 0-14,0 0 7,0 0-25,0 0 0,0 0-22,0 0-2,0 0-1,0 0-27,0 0 4,0 0-11,0 0 18,0 0-36,0 0-24,0 0-48,0 0-25,0 0 90,0 0-225,0 0 15,0 0-63,0 0-283,-25 0 97</inkml:trace>
  <inkml:trace contextRef="#ctx0" brushRef="#br0" timeOffset="13350">4292 915 1922,'0'0'-121,"0"0"126,0 0 47,0 0-75,0 0 246,0 0-194,0 0 30,0 0 99,0 0-199,0 0 70,0 0-82,0 0-18,-25 0 68,25 0 80,0 0-65,0 0-9,0 25 18,0-25-87,0 0 87,-25 0 98,25 25 20,0-25-76,0 0-22,0 25-28,0-25-89,0 0 82,-25 25 51,25-25-96,0 0 100,0 0 27,0 25-115,0-25 21,0 0-34,0 0-43,0 0 74,0 0 18,0 0-6,0 0 16,0 24-10,0-24-18,0 0 0,0 0 55,0 0-43,0 0-7,0 0 7,0 0-64,0 0 58,0 0 49,25 0-40,-25 0 114,0 0-123,0 25-43,25-25 49,-25 0-111,0 0 114,25 0-2,-25 0-10,24 0 15,-24 0 130,0 0-41,25 0 61,-25 0 10,0 0-130,25 0-21,-25 0-62,25 0 44,-25 0 13,0 0 66,25-25 8,-25 25 31,0 0-131,0 0 19,24 0-98,-24 0-20,0 0 237,0 0-218,0 25 179,25-25-171,-25 0-17,0 0 184,0 0-149,0 0 278,0 0-208,25 25-3,-25-25 99,0 0-201,0 25 148,0-25 29,0 0-117,0 25 111,0-25-105,0 25 116,0-25 95,0 24-195,0-24 63,0 25-97,0-25-23,0 25 267,0-25-177,-25 25 81,25-25-97,-25 25-154,25-25 161,0 24 23,-24-24-17,24 0 122,-25 25-119,25-25-121,-25 0 108,25 25-136,0-25 119,-25 0 44,25 0-138,-25 0 16,25 0-168,-24 0-135,24 0 41,0 0-19,-25 0-57,25 0-41</inkml:trace>
  <inkml:trace contextRef="#ctx0" brushRef="#br0" timeOffset="14005">4267 1040 1295,'0'-25'156,"0"25"4,0 0-122,25 0 119,-25 0-168,0 0-7,0-25 26,0 25-16,24 0-83,-24 0 114,0-25 105,25 25-108,-25 0 82,0 0-100,25-25 4,-25 25 6,0 0 8,25 0-128,-25-25-14,25 25-25,-25 0 84,0 0 108,24 0-50,-24 0-12,0 0-299,0-24-69</inkml:trace>
  <inkml:trace contextRef="#ctx0" brushRef="#br0" timeOffset="14369">4911 817 1571,'0'0'93,"0"0"47,0 0 20,0 0 57,0 0-42,0 0 106,0-26 10,0 26-45,0 0-18,0 0-124,0 0-155,0 0 90,0 0-19,0 0-14,0 0 121,0 0-195,0 0-20,-25 0 141,25 0-40,0 26-3,0-26 13,-25 0-40,25 0 10,-24 0 112,24 24-127,0-24-18,-25 0-36,25 25-3,0-25 111,0 25 18,0-25-17,-25 24-36,25-24 32,0 25-109,0-25 77,0 25 42,0 0-22,0-25 3,0 25 3,0-25 195,0 25-182,0-1-13,0-24 7,0 25-195,0 0 182,0-25-14,0 0 24,0 25-10,0-25 10,0 25 19,25-25-9,-25 0-10,0 0 1,25 25-15,-25-25-3,24 0 11,-24 0-18,25 0 38,-25 0-41,25 0-13,-25 0 13,25 0-31,0 0 27,-25 0 14,24 0-20,1 0 139,0 0-193,-25 0-23,25 0-30,0 0-109,-25 0 166,25 0-38,-1-25-147,-24 25-96,25 0-23,-25 0 61,0 0 149,25 0-13,-25 0 17,0 0-262</inkml:trace>
  <inkml:trace contextRef="#ctx0" brushRef="#br0" timeOffset="14964">4787 1089 888,'0'0'34,"0"0"176,0 0-144,0 0 156,0 0-21,0 0-296,0 0 155,0 0-23,0 0-104,0 0 153,0 0 121,0 0-187,0 0 191,0 0-96,0 0-124,25 0 89,-25 0-77,0 0 144,0 0-55,25 0 38,-25 0-72,0 0 61,24 0-42,-24-25-2,25 25 59,-25 0-128,25 0 38,-25 0-2,25 0 71,-25 0-132,25 0 141,-1 0-77,-24 0-168,25-24 110,-25 24 1,25 0 12,0 0 67,-25 0 33,25 0-113,-25 0-7,0 0 49,25-25-35,-25 25 13,0 0-14,24 0 77,-24 0-176,0 0 93,0 0 128,0 0-207,0 0 185,0 0-103,0 0-213,0 0-6,0 0-39,0 0-37,0 0 36,0 0 154,0 0-36,0 0-168,0 0-21</inkml:trace>
  <inkml:trace contextRef="#ctx0" brushRef="#br0" timeOffset="18171">5258 196 1944,'0'0'3,"0"0"14,0-25 6,0 25-14,0 0 0,0 0-98,0 0 127,0 0 12,0 0-4,0 0 92,0 0-132,0-25 0,0 25-12,0 0 9,0 0-104,0 0 0,0 0 11,0 0-17,25 0 105,-25-25 100,25 25-95,-25 0 83,0 0-8,25-25-75,-25 25 89,25 0-100,-25 0-67,0-24 60,25 24 21,-25 0 6,0 0 63,0 0-156,24 0 60,-24 0-8,0 0 29,0 0 81,0 0-81,0 0 61,0 0-67,0 0 89,0 0 42,0 24-116,0-24 199,0 25-229,25-25-9,-25 25 75,0-25-134,25 25 152,-25 0 42,0-25 84,25 25-14,-25-1 36,0 1-93,0-25-17,0 25-92,25 0 47,-25 0-43,0 24-98,24-24 108,-24 0-108,25 0 56,-25 0 45,0 24-13,25-24 10,-25 0 22,0 0-83,25 25 91,-25-26 3,0 1-13,0 0-5,0 24 83,0-23-186,25 23 178,-25-24-8,0 24-264,0-24 166,0 25-7,0-25-82,25 24 79,-25 1 17,0-25-179,24 0 156,-24 24 177,0-24-20,0 0-34,25 0-85,-25-1-174,0 1 34,25 0 164,-25 0 72,0 0 3,0-25-10,25 25-54,-25-1-64,0-24-98,0 25 0,0 0-52,25-1 170,-25-24 3,0 25-30,0 0 113,0-25-178,0 25 85,0 0 26,0 0-135,0-25 93,0 24-3,0 1 115,0-25 0,24 25-89,-24-25 203,0 25-334,0 0 28,25-25 74,-25 25-185,0-25 211,0 0-7,0 24 3,0-24 13,0 0 99,0 0-118,0 0 3,0 0 0,0 0-76,0 0 83,0 25 22,0-25 87,0 0-110,0 0 50,0 0-14,0 0-75,0 0 89,0 0-39,0 0 6,0 0-26,0 0 0,0 0 19,0 0-2,0 0-5,0 0-16,-25 0-6,25 0 3,0 0-7,0 0 28,-24 0 2,24 0-23,0 0 26,0 0-2,0 0-28,-25 0 14,25 0-16,-25 0 9,25 0 10,-25 0 8,25 0 2,-25 0-23,1 0 27,24 0 30,-25 0-7,0 0 20,0 25-26,0-25-30,0 0-4,1 0 142,-1 25-135,0-25-21,0 0-6,0 0-200,25 25 68,-24-25 33,-1 0-206,25 25 4,-25-25-25,0 24-87,25-24-73</inkml:trace>
  <inkml:trace contextRef="#ctx0" brushRef="#br0" timeOffset="19962">174 469 324,'0'0'-3,"0"0"33,0 0 46,0 0 21,-25-25 173,25 25-172,0 0 107,0 0 1,0 0-161,0 0 29,0-25-13,0 25-127,-25 0 108,25 0 124,0 0-244,0 0 103,0-25 6,0 25-17,0 0 110,0 0-4,-25 0-100,25 0 0,0 0-3,0 0 18,0 0-44,0 0 12,0 0 11,0-24-25,-24 24 19,24 0-16,0 0 8,0 0-6,0 0-87,0 0 14,-25 0 53,25 0 40,0 24 74,0-24 5,0 0-78,0 0-15,0 0 14,0 0-25,0 0 16,0 25-115,-25-25 104,25 0 41,0 0-146,0 25 216,0-25-102,0 0-29,0 25 142,-25-25-116,25 0-14,0 25 19,0-25 1,0 25-3,0-25 3,0 24-15,0-24 6,0 0-8,0 25 28,0-25-121,0 25 89,0-25 6,0 25 7,0 0 112,25-25-96,-25 25 4,0-1-30,0 1 15,0 0-12,0-1 1,0 1 22,25-25-28,-25 26 20,0-2 25,0 1-119,0 0 114,0-1 6,25 1 0,-25 25 112,0-25-173,0 0-9,0-1 50,0 1 3,24 0 19,-24 0 45,0 0-40,0 0-86,25-1 53,-25 26-51,0-25 106,0 0-2,0-1-62,25 1 12,-25 0-129,0 25 141,0-25 187,0-1 42,0 1-122,25 0-119,-25-1-128,0 1-60,0 0 326,0 0-147,25 0 6,-25-25 3,0 25-156,25-1 144,-25 1 21,0 0 187,0-25-247,24 25 45,-24 0-21,0 0-139,0-1 154,0-24 12,25 25 3,-25 0-66,0-25 87,0 25-33,0-25 9,25 25 12,-25-25-15,0 0 40,0 0 154,0 0-210,0 25-23,0-25-7,0 0-159,0 24 401,0-24-196,25 0 187,-25 0-190,0 0-202,0 25 199,0-25 0,0 0-9,0 0 0,25 0 18,-25 0-208,0 0 196,0 0 21,0 25-21,0-25 170,0 0-158,0 0-12,0 0 0,0 0 19,0 0-19,0 0 190,0 0-190,0 0-168,0 0 180,0 0-199,0 0 184,0 0 6,0 0-3,0 0 15,0 0 49,0 0-55,0 0-3,0 0-9,0 0-27,0 0 172,0 0-38,0 0 41,0 0 212,0 0-69,0 0-170,0 0-34,0 0-221,0 0-45,0 0 314,0 0-103,0 0 0,0 0-6,0 0-133,0 0 226,0 0-113,0 0 114,0 0 6,0 0-117,0 0-6,0 0-7,0 0 10,0 0-114,0 0 124,0 0-107,0 0 131,0 0 90,0 0-131,0 0-22,0 0-92,0 0 190,0 0 134,0 0-186,0 0-17,0 0-73,0 0-117,0 0 197,24 0-4,-24 0 0,0 0-9,0 0 16,0 0-10,0 0-111,0 0 245,0 0-130,25 0-11,-25 0 27,0 0-154,25 0 262,-25 0-108,0 0-20,0 0 110,25 0-103,-25 0 9,25 0 21,-25 0-74,25 0-35,-25 0 133,23 0-45,2 0 22,0-25-8,0 25-27,0 0 35,-1 0-38,1 0-11,0-25 18,-25 25-7,25 0-13,0 0 6,0 0-13,-25 0 16,24 0 11,1 0 0,-25 0 16,0 0-39,25 0 12,-25 0 25,0 0-42,0 0 199,0 0-164,0 0-28,0 0 38,0 0-178,0 0 164,0 0 24,0 0-20,0 0-7,0 0-14,0 0-7,0 0 18,0 0-8,0 0 18,0 0-79,0 0-26,0 0-91,0 0-46,0 0-180,0 0-107,0-24 68,0 24-331</inkml:trace>
  <inkml:trace contextRef="#ctx0" brushRef="#br0" timeOffset="21932">6251 47 1922,'0'-25'-91,"0"25"178,0 0-49,0 0 67,0 0 139,0-24-139,0 24 134,0 0 35,0 0 1,0 0-128,0 0-58,0 0-105,0 0-36,0 0 104,0 0-26,0 0 0,0 0 120,0 0-30,0 0-99,0 0 198,0 0-328,0 0 106,0 0 114,0 0-214,0 0 75,0 0 11,0 0-32,0 0-70,0 0 331,0 0-191,0 24-99,0-24 197,0 25-207,0 0-14,0-1 212,0 1-120,-25 0-111,25 25 105,0-25 40,0-1-30,0 26 33,0 0 83,0-25-17,0 24-69,0 1 83,0-25-209,0 24-99,0 1 99,0-25 7,0 25 109,0-26-10,0 26 208,0-26-105,0 27-100,0-27 93,0 1-298,0 0 209,0 24-7,0-24-89,0 0 212,0 0-113,0 24 106,0-24-116,0 0-17,0 25-93,0-25 113,0-1 3,0 1-3,0 0-9,0 25-103,0-26 99,0 1-83,0 0 199,0 0 1,0-25-104,0 25 107,0 0-76,0-1-134,0-24 196,0 25-110,0 0-113,0-25 341,0 24-310,25-24 133,-25 25 87,0 0-344,0-25 429,0 25-329,0-25 9,0 25 117,0-25-209,0 0 183,0 25 0,0-25 216,0 0-199,0 24 13,0-24 10,0 0-196,0 0 189,0 0-13,0 0 128,0 0-131,0 0 3,0 25-4,0-25-123,0 0 127,0 0-23,0 0-16,0 0-26,0 0 71,0 0-83,0 0 25,0 0 177,0 0-85,0 0-40,0-25-22,0 25-336,0 0-72,0 0 81,0 0 83,0 0 83,0 0 5,0 0-233</inkml:trace>
  <inkml:trace contextRef="#ctx0" brushRef="#br0" timeOffset="23856">6895 345 994,'-24'-25'158,"24"25"11,0 0-132,0 0 25,-25 0 6,25 0 26,0 0 159,0 0-16,0 0-120,0 0-49,0 0-15,0 0-68,0-25 78,0 25-60,0 0 3,0 0 65,0 0-62,0 0-6,0-25 6,0 25-9,0 0-51,0-25 75,0 25-21,0 0 9,0-24 0,0 24 157,0-25-142,0 25-21,0 0-3,0 0-151,0-25 151,25 25 12,-25 0 0,0 0-11,0 0-14,0 0 7,0 0 58,0-25 84,0 25-145,24 0-12,-24 0-55,0 25-27,0-25 97,25 0 58,-25 0 93,0 25-190,0 0 225,0-25-223,0 24-96,0 1 316,0 0-289,0 0 118,0 25-3,-25-26-187,25 1 123,0 0 55,-24 0-6,24 0 37,-25 0-10,0-1-6,25-24 61,-25 25-82,25-25 12,-25 25 9,0-25-61,1 25 52,24-25 56,-25 0-62,25 0 9,-25 25 0,25-25-52,-25 0 64,25 0 120,-25 0-123,25 0 119,0-25 1,0 25-138,0 0 140,0 0-111,0 0-13,0 0-58,0 0 55,0 0-33,0 0 20,0 0 70,0 0-208,0 0 13,0 0 33,0 0 73,0 0 6,25 0 4,0 0-71,-25 0-64,25 0 129,-25 0 55,25 0-28,-1 0-18,-24 0 155,25 0-213,0 0 45,-25 0-50,25 25-316,-25-25 86,25 0-80,-25 0-44,25 25 63</inkml:trace>
  <inkml:trace contextRef="#ctx0" brushRef="#br0" timeOffset="24475">7243 295 2486,'0'0'-12,"0"0"42,0 0 172,0 0 59,0-25-53,0 25-27,0 0-36,0 0-158,0 0 185,0 0-150,0 0-121,0 0 191,0 0-122,0 0 40,0 0-13,0 0-109,0 0 101,0 0 90,0 0 0,0 0 30,0 0-112,0 25-30,0-25 114,0 0-88,0 25 21,0-25-73,-25 25-121,25-25 271,0 25-121,0-1 224,0-24-95,-25 25-201,25 0 20,0 0-112,0 0 102,-25-25 6,25 25 202,0-25-119,0 24-4,0 1 106,0-25-102,0 0 102,0 25-96,25-25-105,-25 0 112,0 25-10,0-25 105,25 0-88,-25 0-133,0 25 20,0-25 130,0 0-18,25 0 103,-25 25 11,0-25-263,25 0 246,-25 0-96,0 0-17,0 0 7,24 0-37,-24 0-24,0 0-88,25 0 194,-25 0-128,0 0-16,25 0-93,-25 0-109,0 0-65,25 0 113,-25 0 135,25 0-7,-25 0-147,0 0-147,25 0-31</inkml:trace>
  <inkml:trace contextRef="#ctx0" brushRef="#br0" timeOffset="25333">7466 245 660,'0'0'20,"-25"0"219,25 0-171,0 0 5,0 0 11,0 0-39,0 25 203,0-25-6,0 0-31,0 0-174,0 0-31,-24 0 5,24 0 23,0 0-10,0 0 10,0 0 7,0 0-41,-25 0-77,25 0 106,0 0-84,0 0 126,-25 0-25,25 0-14,0 0-29,-25 0-111,25 0 213,0 0-213,0 25 105,-25-25 6,25 0-9,0 0-3,-25 25 1,25-25 2,0 0-93,-24 25 206,24-25-101,0 0 93,-25 25-105,25-25-5,0 0 113,-25 24-207,25-24 195,0 25-84,0-25-182,0 25 202,0 0-147,0-25-193,-25 25 96,25 0-158,0-1-55</inkml:trace>
  <inkml:trace contextRef="#ctx0" brushRef="#br0" timeOffset="25817">7317 593 711,'0'0'15,"0"0"11,0 0 18,0 0 155,0 0-181,-25 0-8,25 0-23,0 0-148,0 0 163,0 0 185,0 0 33,0 0 6,0 0 41,0 0-162,0 0-7,0 0-33,0 0-7,0 0-112,0 0 95,0 0 15,0 0-24,0 0-24,0 0-19,0 0-97,0 0 4,0 0 208,0 0-202,0 0 217,0 0-29,0 0-198,0 0 234,0 0-251,25 0 146,-25 0-4,25 0-131,-25 0 125,25 0 4,-25 0 114,25 0-109,-25 0 117,25-25-110,-25 25-147,24 0 103,1 0-92,-25 0 67,25 0 142,-25 0-94,25-25 93,-25 25-87,25 0-123,-25 0 111,0 0-111,24 0-3,-24 0 210,0 0 0,0 0-6,0 0 13,0 0-77,0 0-128,0 0 9,0 0 2,0 0-11,0 0 99,25 0 0,-25 0 70,0 0-44,0 0 21,0 0-56,0 0-112,0 0-236,0 0-74,0 0-24</inkml:trace>
  <inkml:trace contextRef="#ctx0" brushRef="#br0" timeOffset="26332">7739 419 1197,'0'0'141,"0"0"-6,0 0 52,0 0 29,0 0-115,-25-25-41,25 25-31,0 0-6,0 0 73,0 0-26,0 0-2,0 0-12,0 0-53,0 0 111,0 0-63,0 0 34,0 0-94,0 0-40,0 0 28,0 0 24,0 0-9,0 0 3,25 0 79,-25 0-70,0 0-6,25 0 3,-25 0-6,25 0-58,-25 0 64,25 0-15,-25-24-55,24 24 55,-24 0 186,25 0-180,0 0 24,-25 0-6,25 0-168,-25 0 59,25 0-68,-25 0 43,25 0-20,-25 0 73,0 0-186,24 0-142</inkml:trace>
  <inkml:trace contextRef="#ctx0" brushRef="#br0" timeOffset="26644">7888 295 2095,'0'0'73,"0"0"58,0 0 195,0 0 85,0 0 8,-25 0-129,25 0-208,0 0-48,0 0-92,0 0 85,0 0 6,0 0-36,0 0 140,0 0-174,0 0 17,0 0 3,0 0-130,0 0 154,0 0 0,0 0-4,0 0-9,0 25 16,0-25-10,0 25 115,0 0-128,-25-1-37,25 1 94,0 0-140,0 0 116,0 0 17,0 0-54,0-1-294,0-24-46,0 25-75,0 0-32,0-25 261,0 0-143,0 25-8,0-25-120</inkml:trace>
  <inkml:trace contextRef="#ctx0" brushRef="#br0" timeOffset="26940">8087 245 1694,'0'0'100,"0"0"-14,0 0 23,0 0 38,24 0-150,-24 0 44,0 0-6,0 0-38,0 0 56,0 0 43,25 0-93,-25 0-3,0 0-3,0 0-81,25 0 78,-25 0-3,0 0 6,25 0 12,-25 0-6,0 25 18,0-25 60,25 0-90,-25 25 12,0-25-6,0 0 30,24 25-3,-24 0-18,0-25-12,0 25-70,0-1 97,0 1 9,0 0 12,0 0-24,-24-25-6,24 25 85,0 0-48,-25-25 150,25 24-80,0 1 7,0-25-42,-25 0-39,25 25-13,0-25 0,0 0 166,0 0-195,0 0 90,0 0-87,0 0-91,0 0 101,0 0-30,0 0 5,0 0 5,0 0-28,0 0 52,0 0-7,0 0 0,0 0 3,25 0-29,-25-25-3,25 25-7,-25 0-179,24 0-14,-24-25-25,25 25 28,-25 0 64,25-24 60,-25 24-6,25 0-55,-25 0-140,25-25-106,-25 25-54</inkml:trace>
  <inkml:trace contextRef="#ctx0" brushRef="#br0" timeOffset="28092">7218 469 235,'0'0'32,"0"0"23,-25 0 23,25 0 18,0 0-7,0 0-2,0 0-7,0 0 150,0 0-34,0 0-173,0 0 142,0 0-338,0 0 19,0 0 146,0 0-149,0 0 355,0 0-163,0 0 2,0 0 5,0 0-187,0 0 295,0 0-144,0 0 156,0 0-162,0 0 25,0 0 154,0 0-276,25 0 324,-25 0-159,0 0-112,0 0 209,0 0-127,0 0-9,25 0 111,-25 0-183,0 0 84,25 0-87,-25 0 96,24 0 75,-24 0-113,25 0 8,-25 0-82,25-25 80,-25 25-71,25 0 147,-25 0 4,25 0-98,0 0 68,-25 0-157,24 0 98,-24-25 15,0 25-18,25 0 92,-25 0-199,0 0-11,0 0 23,25 0 71,-25 0 18,0 0 82,0 0-87,0 0-69,0 0 145,0 0-68,0 0 0,0 0 88,0 0-167,0 0-10,0 0 163,25 0-86,-25 0 91,0 0-67,0 0-89,0 0 74,0 0-91,0 0 80,0 0 5,0 0-56,0 0 70,0 0 66,0 0-63,0 0-31,0 0 23,0 0 18,0 0 52,0 0-75,0 0 87,0 0-188,0 0-17,0 0 149,0 0-132,0 0-66,0 0 147,0 0-319,0 0 153,0 0-95</inkml:trace>
  <inkml:trace contextRef="#ctx0" brushRef="#br0" timeOffset="28701">7590 270 314,'0'0'37,"0"0"24,0 0 12,0 0 29,-25 0-7,25 0 173,0 0-142,0 0 145,0 0-19,0 0-178,0 0 126,-24 0-183,24 0 14,0 0-25,0 0 5,0 0 9,0 0 12,-25 0 3,25 0-18,0 0 1,0 0-45,0 0-64,0 0 19,-25 0 1,25 0 25,0 0 170,0 0 9,0 0-99,0 0 112,-25 0-105,25 0-142,0 0 208,0 0-235,0 0 140,0 0 95,0 25-98,0-25-3,-25 0-24,25 0-49,0 0-13,0 0 200,0 0-96,-24 0 67,24 0 4,0 0-175,0 0 0,-25 25 24,25-25 71,0 0 82,0 0-82,-25 0 41,25 0-56,0 25-18,0-25 69,-25 0-102,25 0-37,0 0 31,0 0 63,0 25 42,-25-25-31,25 0-29,0 0-47,0 0 12,0 0 130,0 0-62,0 0 0,-25 0-21,25 24-84,0-24 99,0 0 54,-24 0-51,24 0-12,0 25-24,0-25-54,-25 0 57,25 0 30,0 25 75,0-25-96,-25 0-3,25 0-12,0 0-60,0 25 81,0-25 77,0 0-65,-25 0-18,25 0 87,0 0-84,0 0-3,0 0 6,0 25-80,0-25 26,0 0 144,0 0-90,0 0 0,0 0-12,-25 0-72,25 0 93,0 25-6,0-25 12,0 0 2,0 0 52,0 0-78,0 0 96,0 0-111,0 0-53,0 0 89,-24 0 6,24 0-18,0 0 66,0 24-1,0-24-105,0 0 23,0 0-55,0 0 124,0 0-64,0 0 129,0 0-109,0 0-75,0 0 5,0 0-31,0 25 87,0-25 15,0 0-23,0 0 73,0 0-65,0 0-74,0 0 89,0 0-80,0 0 74,0 0 6,0 0-9,0 0 62,0 0-71,0 25 144,0-25-78,0 0-125,0 0 145,0 0-207,0 0 74,0 0 59,0 0-77,0 0 68,0 25 6,0-25 3,0 0 3,0 0-27,0 0 15,0 0 83,0 0-59,0 0 17,0 0-14,0 0-86,0 0 148,0 0-89,0 25 21,0-25-3,0 0-75,0 0 78,0 0-21,24 0 9,-24 0-18,0 0 24,0 0 17,0 25 22,0-25 0,0 0-12,0 0-15,0 0 117,0 0 19,0 0-126,25 0-1,-25 0-120,25 0 106,-25 0 143,0 0-45,25 0 18,-25 0-91,0 0-47,0 0 51,25 0-36,-25 0-44,0 0 28,24 0 7,-24 0-3,0 0 10,25 0-58,-25 0 64,25 0 19,-25 0-101,0 0 158,0 0-70,25 0-89,0-25 201,-25 25-105,25 0-30,-25 0 68,0 0-83,0 0-4,24-25-76,-24 25 102,25 0 10,-25 0-29,0 0 44,25 0-24,-25 0-113,0-25 103,0 25 73,25 0-96,-25 0 121,0 0-69,0 0-115,25 0 101,-25 0-22,0 0 10,0 0 95,24 0-82,-24 0-13,0 0-7,0 0-79,0 0 105,0 0-6,0 0-29,0 0 66,0 0-67,0 0 14,0 0 16,0 0 2,0 0-174,0 0-35,0 0-8,0 0-17,0 0 103,0 0-46,0 0 76,0 0-184,0 0-56,0 0-24</inkml:trace>
  <inkml:trace contextRef="#ctx0" brushRef="#br0" timeOffset="29949">7243 494 536,'0'0'-5,"0"0"-8,0 0 13,0 0 0,0 0 13,0 0-1,0 0 14,0 0 31,0 0 7,0 0 175,0 0-168,0 0-21,0 0 147,0 0-149,0 0 182,0 0 4,0 0-134,0 0-12,25 0-24,-25 0-15,0 0-17,0 0-109,0 0 94,24 0-83,-24 0-6,0-25 213,25 25-93,-25 0 83,25 0-100,-25 0-13,0 0-6,25 0-86,-25 0 89,25 0-94,-25 0-13,25 0 196,-25 0-22,24-25-6,-24 25 22,25 0-205,-25 0 25,25 0-3,-25 0 70,0 0 109,25 0-97,-25 0 6,25-25-82,-25 25 70,0 0 94,0 0-82,24 0 0,-24 0-12,0 0 6,0 0 6,0 0 76,0 0-158,0 0 0,0 0 87,0 0-96,0 0 94,0 0-12,0 0 38,0 0-11,0 0-47,0 0-51,0 0-265,0 0 142,0 0-265</inkml:trace>
  <inkml:trace contextRef="#ctx0" brushRef="#br0" timeOffset="30807">6995 866 556,'0'0'-5,"0"-25"12,0 25 9,0 0 12,0 0 11,0 0 179,0 0-169,0 0-5,0 0-15,0 0-172,0 0 172,0 0 32,0 0 181,0 0-23,0 0 34,0 0-60,0 0-301,0 0 136,0 0-48,0 0 67,0 0 30,0 0-19,0 0 5,0 0-51,0 0 149,24 0-108,-24 0-67,0 0 73,0 0-97,25 0 14,-25 0 136,0 0-127,25 0 48,-25 0-22,0 0-38,25 0 60,-25 0 33,25 0-24,0 0-15,-25 0 6,24 0-15,1 0 24,-25 0-23,25 0 132,0 0-139,-25 0 4,25 0 11,-1 0 5,1-24 125,0 24-95,0 0 15,-25 0-153,25 0 3,0 0 95,-1 0 54,-24 0 13,25 0-22,0 0 71,0 0-109,-25 0-42,25 0 32,-1 0-58,1 0 1,0 0 70,0 0-10,-25 0 17,25 0 187,0 0-190,-1 0 23,1 0-52,0 0-145,-25-26 76,25 26 92,0 0 6,-1 0-111,1 0 180,0 0-129,0-25 15,0 25 130,-25 0-203,25 0-9,-1 0 100,1 0-22,-25-24 115,25 24-89,0 0-6,-25 0 119,25 0-133,-1 0 10,-24 0 20,25 0-237,-25 0 231,25 0 88,0 0-214,-25-25 225,0 25-225,25 0 20,-25 0 95,24 0-105,-24 0 205,0 0-113,25 0 140,-25 0-127,25 0-88,-25 0 208,0 0-246,0 0 233,0 0 68,0 0-310,25 0 129,-25 0-34,0 0-153,0 0 329,25 0-161,-25 0 107,0 0-111,0 0 57,0 0 89,25 0-106,-25 0-8,0 0-43,0 0 28,0 0-202,0 0 247,0 0-175,0 0-193,0 0 30,0 0-112,0 0-53,0 0 259,0 0-196,0 0-63</inkml:trace>
  <inkml:trace contextRef="#ctx0" brushRef="#br0" timeOffset="31665">7987 1015 1219,'0'0'135,"0"0"24,0 0 5,0 0 17,0 0-212,0 0 80,0 0 21,-24 0-110,24 0 85,0 0 5,0 0-140,0 0 189,0 0 2,-25 0-107,25 0 134,0 0-195,0 0 88,-25 0-62,25 0-7,0 25 136,-25-25-31,25 0 25,0 0-17,-25 24-23,25-24 56,0 0-98,-25 0 76,25 25-73,0-25 73,0 0-37,-24 25-73,24-25 68,0 0-147,0 25 116,0-25 67,-25 0-37,25 25-63,0-25 214,0 0-237,0 25 94,0-25-38,0 24-169,0-24 290,0 25-52,0-25-29,0 25 97,0-25-152,0 0 25,25 25 85,-25-25-95,0 25 61,0-25-39,24 0-6,-24 0 7,0 24 82,0-24-89,25 0 4,-25 0-1,25 25-111,-25-25 61,0 0-43,25 0 143,-25 0-55,25 0 12,0 25 41,-25-25-27,24 0-49,-24 0-64,25 0 102,-25 0-111,25 0 118,0 0 57,-25 0-199,25 0 113,-25 0 70,0 0-122,24-25 135,-24 25-281,0 0-169,25 0 124,-25 0-36,0 0 74,25 0 130,-25 0-126,0-25 45,0 25-91,0 0-102,0 0 71,0 0-148</inkml:trace>
  <inkml:trace contextRef="#ctx0" brushRef="#br0" timeOffset="32351">7838 1313 546,'0'0'7,"0"0"4,0 0 27,0 0 27,0 0 10,0 0 14,0 0 139,0 0-5,0 0-14,0 0-134,0 0-38,0 0-3,0 0 46,0 0 93,25 0-210,-25 0 98,0 0-138,0 0 48,0 0 184,25 0-204,-25 0 179,0 0-69,0 0-44,25 0 97,-25 0-158,0 0 65,25-25-4,-25 25-76,0 0 71,25 0-21,-25 0 18,0 0 6,24 0 74,-24 0-72,0 0-79,25 0 127,-25 0-127,25 0 70,-25 0 10,0-25 15,25 25-30,-25 0 9,0 0 72,25 0-132,-25 0 98,0 0 40,0 0-7,0 0-62,24 0-12,-24 0 25,0 0-132,0 0 122,0 0 9,0 0-91,0 0 264,0 0-194,0-25 157,0 25-139,0 0-43,0 0 78,0 0-231,0 0 160,0 0-98,0 0 52,0 0 64,0 0 125,0 0-187,0 0 47,0 0 131,0 0-246,0 0 233,0 0-118,0 0-97,0 0 78,0 0-142,0 0 75,0 0-88,0 0-32,0 0 91,0 0 5,0 0-54</inkml:trace>
</inkml:ink>
</file>

<file path=ppt/ink/ink1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1:38.44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103 24 404,'0'0'30,"0"0"31,0 0 24,0 0 47,0 0 112,0 0-134,-24 0 117,24 0-19,0 0-110,0 0 104,0 0-139,0 0-108,0 0-18,0 0 7,0 0 102,0 0 13,0 0 187,0 0-226,0-25 62,0 25-42,0 0-183,0 0 283,0 0-161,0 0 109,0 0-65,0 0-49,0 0 5,0 0 57,-24 0 2,24 0-2,0 0-10,0 0-56,0 0 72,0 0-6,0 0 0,0 0 9,0 0-27,0 0 37,0 0 206,0 0-252,0 0-15,0 0-34,0 0-215,0 0 255,0 25 3,0-25-3,-23 0 34,23 0 209,0 0-259,0 0 1,0 0-24,0 0 9,0 0 278,0 0 19,0 0-270,0 0-226,0 0-12,0 25 218,0-25 271,0 0-248,-24 0 3,24 0-248,0 0 40,0 0 199,0 25-12,0-25 12,0 0 208,0 0-208,0 0-3,0 0 6,0 0-250,0 25 506,0-25 10,0 0-266,0 0-3,0 0 18,0 25-8,0-25-1,0 0-12,0 25-11,0-25-233,0 0 247,0 0 24,0 25-274,0-25 247,0 0 6,0 0-12,0 25 15,0-25 0,0 0-3,0 0 0,0 0 9,0 25 3,24-25 6,-24 0 250,0 0-18,0 0-262,0 0-6,0 0-226,0 0-9,0 0 262,0 0-3,0 25-15,23-25 6,-23 0 3,0 0 223,0 0-235,0 0 24,0 0-9,0 0-163,0 25 181,24-25-6,-24 0-6,0 0-57,0 0 54,0 0-12,0 0 12,0 0-3,24 0 6,-24 0 48,0 0 170,0 0-215,0 0-12,24 0 6,-24 25-218,0-25 227,0 0 219,0 0-283,24 0 306,-24 0-251,0 0-209,24 0 264,-24 0-300,0 0 251,24 0-3,-24 0-52,0 0 37,0 0 3,0 0 258,0 0-187,24 0-44,-24 0-18,0 0-264,0 0 206,0 0 58,24-25 3,-24 25 3,0 0-19,0 0 250,0 0-243,0 0 9,0 0 61,0 0-312,24 0 248,-24-25 43,0 25-95,0 0 52,23 0 12,-23 0-61,0 0 40,0 0 15,0 0 212,0 0-218,24 0 15,-24 0 6,0 0-114,0-25 236,0 25-18,0 0 137,0 0-306,0 0 45,0 0 12,0 0-198,0 0 261,24 0-43,-24 0-27,0 0 65,0-25-78,0 25 119,0 0-159,0 0 186,0 0-222,0 0-51,0 0 185,24-25-218,-24 25 259,0 0-82,0 0-13,0 0 45,0 0-93,0 0 71,0 0 55,0 0-32,0 0 71,0 0-178,0 0 47,0-25 139,0 25-125,0 0 93,0 0-86,0 0-105,0 0 16,0 0 132,0 0-10,0 0-142,0 0 119,0 0-93,0 0 14,0-25 203,0 25 4,0 0-115,0 0-11,0 0-92,0 0-20,0 0 106,0 0-10,0 0 97,0 0-103,0 0 3,0-25 211,0 25-292,0 0 124,0 0 0,0 0-201,0 0 301,0 0-123,0-25-37,-24 25 20,24 0-101,0 0 111,0 0 34,0 0-17,0 0-10,0 0-3,0-25-20,0 25 13,0 0 4,-24 0 10,24 0 3,0 0-24,0 0 143,0 0-146,0 0 10,-24-25 157,24 25-299,0 0 125,0 0 0,-23 0-150,23 0 293,0 0-109,0 0-27,-24 0 14,24-25-136,0 25 108,0 0 17,0 0-13,0 0 0,-24 0 17,24 0 3,0 0-10,0 0-10,-24 0 20,24 0-24,0 0 7,0 0 14,0 0-27,-24 0 13,24 0 4,0 0 117,0 0-158,0 0-10,-24 0-6,24 25 42,0-25-117,0 0 27,-24 0-205,24 0-246,0 0 170,-24 0-130</inkml:trace>
</inkml:ink>
</file>

<file path=ppt/ink/ink1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6:20.22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25 0 556,'0'0'28,"0"0"24,0 0 33,-25 0-2,25 0 137,0 0-146,0 0 108,0 0-28,0 0-266,0 0 136,0 0-13,0 0 42,0 0 104,0 0-100,0 0-15,0 0-95,0 0 11,0 0 203,0 0-192,0 0 187,0 0-97,0 0-9,0 0 77,0 0-97,0 0 44,0 0-94,0 0 44,0 0-48,0 0 122,0 0-98,0 0-41,0 0 127,0 0-92,0 0 26,0 0-5,0 0-69,0 0 24,0 0 69,0 0 14,0 0-5,0 0-6,0 0 0,0 0 3,0 0 135,0 0-98,0 0 70,0 0 7,0 0-38,0 0-33,0 0-78,0 0-14,0 0-35,0 0 42,0 0 13,0 0-13,0 0-83,0 0 86,0 0-13,0 0-72,0 0 76,0 0 10,0 0-14,0 0 4,0 0 113,0 0-129,0 0 16,0 0 199,0 0-252,0 0 117,0 0 89,0 0-215,0 0 75,0 0 112,0 0-61,0 0 78,0 0 21,0 0-256,0 0-8,0 0 128,0 0-128,0 0 65,0 0-30,0 0-104,0 0 121,0 0 194,0 0-113,0 0 0,0 0-13,0 0-122,0 0 332,0 0-210,0 0-9,0 0 0,0 0-217,0 0 313,0 0-106,0 0 13,0 0-20,0 0-100,0 0 117,0 0-17,0 0 23,0 0-32,0 0 22,0 0 124,0 0-124,0 0 4,0 0-24,0 0-123,0 0 124,0 0 153,0 0-121,0 0 0,0 0 7,0 0-40,0 0-2,0 0 19,0 0 107,0 0-118,0 0 51,0 0-63,0 0-232,0 0-63,0 0-61,0 0 31,0 0-90,0 0-67,0 0-3</inkml:trace>
</inkml:ink>
</file>

<file path=ppt/ink/ink1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6:46.52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175 317 2083,'0'0'32,"0"0"-101,0 0 143,0 0-57,0 0-5,0 0 131,0-25-107,-25 25 77,25 0 14,0 0 90,0 0-14,-24 0-2,24 25-117,0-25 4,0 0-13,-25 0-13,25 0 110,0 25-89,-25-25-106,25 0 179,0 25-64,-25-25-155,25 26 220,-24-26-303,24 24 18,-25 2 131,25-26-134,0 25 131,0 0 3,0 0 10,0-25 7,0 26-26,0-26 26,0 25-40,0-25 7,0 25 6,0-25-3,0 25 33,0-25-10,0 0 1,25 0 2,-25 0-12,0 0 6,24 0-4,-24 0-16,25 0 20,-25 0 0,25 0-10,-25 0 0,25-25-13,-25 25 3,24-25 7,1 0-10,-25 25-4,25-26-13,-25 1 4,25 0-4,-25 0-23,25-1 4,-25 2 13,0-27 20,0 26-7,0 0 13,0-1 201,0 1-200,0 0 35,0 0 151,0 0-336,0-1 238,0 1 7,0 0-130,0 0 158,0 25-27,0-26 2,0 26-4,0 0-12,0-25 21,0 25-14,-25 0-6,25 0-14,0 0-39,0 0 0,0-25-24,0 25 17,0 0-14,0 0-11,0 0 11,0 0-14,0 0 28,0 25-17,0-25-4,0 0-11,0 0 11,0 0 39,0 0-4,0 25 19,0-25-26,0 26 4,0-26-4,0 25-17,0 0 14,0 0-22,0 1 15,0-1 0,0 0-25,0 0 17,0 0-17,0 1 25,0-1 21,25 0-14,-25 0-3,0 1-30,24-2-39,-24 2-63,25-1-35,-25 0-60,25-25-61,-25 25-47,25 1-98,-2-26-13,-23 25-2,25-25-291</inkml:trace>
  <inkml:trace contextRef="#ctx0" brushRef="#br0" timeOffset="1420">645 342 1295,'0'0'174,"0"0"-80,0 0 42,0 0 138,0 0-231,0 0 137,0 0 55,0 0-38,0 0 118,0 0 26,0 0-144,0 0-73,0 0-32,0 0 164,0 0-101,0 0-6,0 0 44,0 0-113,0 0 68,0 0 23,0 0-51,-25 0-124,25 0 103,0 0-55,0 0-33,0 0 4,0 0-23,0 0 19,0 0 12,0 0-9,0 0-17,0 0 6,0 0-10,0 0-16,0 0 27,0 0-22,0 0 10,0 0 19,0 0-25,0 0 21,0 0 1,0 25-12,0-25 30,0 0-30,0 26 4,0-26 7,0 24-7,0-24 8,0 26 7,25-26-8,-25 25-11,0-25 8,0 25-11,0-25 11,0 25 7,0-25 11,0 26-30,0-26-36,0 25-19,0-25-61,0 0 0,0 25-69,0-25-50,0 0-43,0 0-8,0 25-202,0-25-102,0 0-85</inkml:trace>
</inkml:ink>
</file>

<file path=ppt/ink/ink1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6:23.26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75 1739,'0'0'39,"0"0"-64,0 0 111,0 0-8,0 0 18,0 0 131,0 0 83,0 0-18,0 0-20,0 0-30,0 0-157,0 0 164,0 0-150,0 0-13,0 0-32,0 0-123,0 0 293,0 0-156,0 0 7,0 0-17,0 0-156,0 0 132,0 0 11,0 0 8,0 0-29,0 0 140,0 0-136,0 0-7,0 0 3,0 0-131,0 0 121,0 0 10,0 0 1,0 0-4,0 0-10,0 0 0,0 0 10,0 0-13,0 0 2,0 0-13,0 0 3,0 0 17,0 0-10,0 0 15,0 0 10,0 0-10,0 0 39,0 0-22,0 0-21,0 0 0,25 0-29,-25 0 26,26 0-22,-26 0 32,0 0-25,25 0 15,-25-25 3,26 25-25,-26 0 25,25 0-29,-25 0 36,25 0-39,-25 0 14,26 0 7,-26 0-18,25-25 26,-25 25-22,25 0 7,-25 0-4,26 0 29,-26 0-14,25 0 0,-25 0-11,0 0-11,25 0 29,-25 0-25,0-25-4,26 25-3,-26 0 18,0 0-26,0 0 29,0 0-33,25 0-50,-25 0 36,0 0-43,0 0-16,0 0-14,0 0-31,0 0-29,0 0-4,0 0 41,0 0-242,0 0-71,0 0 31,0 0-270,0 0 185,-25 0 45</inkml:trace>
  <inkml:trace contextRef="#ctx0" brushRef="#br0" timeOffset="561">0 249 1626,'0'0'-129,"0"0"149,0 0 16,0 0 38,0 0 138,0 0-238,0 0 95,0 0-31,0 25-55,0-25 87,0 0-5,0 0-103,0 0 132,0 0-48,0 0-79,0 0 168,0 0-129,0 0 74,0 0-9,0 0-35,0 0 192,0 0 11,0 0 8,0 0 77,0 0-292,0 0-26,0 0 189,0 0-182,0 0 42,0 0 34,0 0-218,0 0 270,0 0-58,0 0-22,0 0 30,0 0-178,0 0 182,25 0-5,-25 0-14,0 0-13,0 0 111,0 0-103,0 0 6,26 0-9,-26 0-123,0 25 94,25-25-6,-25 0-15,26 0 0,-26 0 15,25 0-4,-25-25 18,25 25 4,-25 0-22,26 0-3,-1 0-16,-25 0-17,25 0-7,-25 0 14,26-25 3,-26 25 1,25 0 10,-25 0-17,25 0-1,-25 0 15,26 0-7,-26 0 0,0 0-4,25 0-8,-25 0 12,0 0-8,0 0 12,25 0-16,-25 0 16,0 0-16,0 0 1,26 0 29,-26 0-55,0 0 40,0 0-7,0 0-11,0 0 18,25 0-3,-25 0 4,0 0-12,0 0 15,0 0-15,0 0 8,0 0 3,0 0 1,0 0-8,0 0-15,0 0 11,0 0 4,0 0-3,0 0 6,0 0-25,0 0-43,0 0-22,0 0-21,0 0-73,0 0-73,0 0-68,0 0 11,0-25-234,0 25 44,0 0-269</inkml:trace>
</inkml:ink>
</file>

<file path=ppt/ink/ink1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6:27.28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99 220 1876,'0'0'-9,"0"0"14,0 0 27,0 0 17,-25 0 14,25 0 28,0 0 0,0 0-82,0 0 14,0 0-5,0 0 6,0 0 77,0 0 18,0 0 129,0 0-11,-25 0-79,25 0-1,0 0-151,0 0 147,0 0 54,0 0-142,0 0 107,0 0-272,0 0 3,0 24 251,-25-24-238,25 0 134,0 0 30,0 0-131,0 0 135,0 0-13,0 0 4,-25 0-17,25 0-16,0 0-18,0 0-4,0 0 15,0 0 17,0 0 4,0 0-3,0 0-15,0 0-10,0 0 7,0 0-17,0 0 11,0 0-12,0 0-2,0 0-12,0 0-3,0 0-3,0 0 3,0 0 7,0 0 4,0 0 3,0 0-25,0 0 11,0 0-14,0 0 7,25 0 32,-25 0-11,0-24 14,25 24-17,-25 0-11,25 0 14,0 0-35,-25 0 32,24 0-18,1 0-22,-25-24 47,25 24-36,0 0 25,-25 0 0,25 0-28,-25 0 39,25 0-18,-25 0-7,25 0 17,-25 0-17,0 0 14,0 0 14,25 0-10,-25-25-18,0 25-7,0 0 32,0 0-29,0 0 18,0 0-3,0 0-37,0 0 30,0 0-40,0 0-3,0 0-17,0 0-43,0 0-11,0 0-55,0 0 99,0 0-362,0 0-108,0 0 36,0 0-385</inkml:trace>
  <inkml:trace contextRef="#ctx0" brushRef="#br0" timeOffset="546">496 24 2754,'0'-25'-46,"0"25"31,25 0 192,-25 0-13,0 0 203,0 0-119,0 0-105,0 0-51,0 0-270,0 0 174,0 0-187,0 0 181,0 0 23,0 0-117,0 0 241,0 25-150,0-25 95,0 0 28,0 24-133,0-24 16,-25 25-6,25-1-82,0-24 79,0 25 36,0 0-89,-24-1 72,24-24 11,0 25-106,0-1 98,0-24 99,0 24-187,-25-24 184,25 25-13,0 0-99,0-25 88,-25 24-68,25-24-3,0 25 13,0-25-73,0 0-68,0 25 32,0-25 109,0 0 158,0 0-67,0 0-35,0 0-90,0 24-190,0-24 109,0 0 125,0 0-50,0 0 210,0 0-67,0 0-130,0 0 20,0 0-98,25 0 157,-25 0-174,0 0 105,25 0-105,-25-24 30,0 24 63,24 0 16,-24 0 95,25 0-214,-25 0 121,25 0-111,-25-25 217,25 25 32,-25 0-35,25 0-102,0-25-85,-25 25-59,25 0 42,-25-24 201,25 24-268,-25 0 195,24 0-129,-24-25-49,25 25 6,-25 0-175,25-25 50,-25 25-25,0 0 77,25 0-108,-25-24-5,0 24-131,0 0 5</inkml:trace>
  <inkml:trace contextRef="#ctx0" brushRef="#br0" timeOffset="982">820 171 2201,'0'0'-27,"0"0"138,0 0-3,0 0 204,-25 0 225,25 0-273,0 0 50,0 0-148,-25 0-166,25 0 195,0 0-22,0 0-29,0 0 16,-25 0-45,25 0-14,0 0-18,0-24-43,0 24-3,0 0-37,0 0 15,0 0-15,0 0-4,0 0 30,0 0-45,0 0 8,0 0 7,0 24-25,0-24 22,0 0-4,0 0-15,0 0 37,0 0-7,0 0 7,0 0-11,0 25-15,0-25 12,0 24-8,0-24 18,0 24 8,0-24-12,0 25 23,0-25-23,0 25 5,0-25-12,0 24-11,0-24 30,0 25-37,0-25 11,0 25 82,0-25-148,0 24 9,0-24-33,0 0-120,0 24 87,0-24-19,0 0-43,0 0-11,0 0-10,0 25 54,0-25-142,0 0-63,0 0-65,0 0-164,0 0 52</inkml:trace>
  <inkml:trace contextRef="#ctx0" brushRef="#br0" timeOffset="1591">1317 97 2037,'0'0'35,"0"0"-3,0 0-70,0-24 41,0 24-9,0 0 60,0 0 89,0 0 166,0 0-75,0 0-21,0 0 100,0 0-307,0 0 74,0 0 201,0 0-346,0 0 123,0 0 95,0 0-369,0 0 229,0 0 128,0 0-255,0 0 365,0 24-198,-25-24-141,25 0 351,0 25-438,-25-25 212,25 0 0,-25 25-201,25-25 195,0 24-8,-24-24-9,24 25-18,0-25 11,-25 24 3,25-24 4,0 24 6,0-24-3,-25 25-3,25-25-18,0 25 1,0-1 3,0-24-17,0 25 31,0-25 6,0 25-20,0-25 24,0 24-21,0-24-23,0 0 27,0 24-28,0-24 21,25 0 14,-25 0-11,0 25 7,25-25-13,-25 0 3,0 0 0,24 0 3,-24 24 1,25-24 3,-25 0 3,25 0 4,-25 0-18,25 0-30,-25 0-33,25-24 146,-25 24-79,25 0-142,0 0 14,-25 0-10,25-25-60,-25 25-12,24 0-16,-24 0-127,25-24 30,-25 24 101,25 0-36,-25 0 66,0 0-142,25-24-28</inkml:trace>
  <inkml:trace contextRef="#ctx0" brushRef="#br0" timeOffset="2171">1118 343 1015,'0'0'169,"0"0"-104,0 0 159,0 0 25,0 0-183,0 0 154,0 0-124,0 0-99,0 0 62,0 0 12,0 0-27,0 0 260,0 0-5,0 0-107,0 0 85,0 0-136,25 0-154,-25 0 58,0 0 134,0 0-232,25 0 318,-25 0-163,0-25-231,25 25 360,-25 0-351,25 0 157,-25 0 17,24 0-176,-24 0 177,25 0 0,-25 0 0,25 0 20,-25 0-30,25 0-17,-25 0 3,25 0-27,-25 0-4,25-24 28,-25 24-14,25 0 10,-25 0-6,25 0-22,-25 0 8,24 0-15,-24-25 15,25 25-1,-25 0-20,0 0 3,0 0 17,25 0 1,-25 0 10,0 0 3,0 0-6,0 0 10,0 0-11,0 0-3,0 0-24,0 0 3,0 0-14,0 0-21,0 0-7,0 0-54,0 0-43,0 0 108,0 0-415,0 0-35,0 0-52</inkml:trace>
</inkml:ink>
</file>

<file path=ppt/ink/ink1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6:30.80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-4 298 638,'0'0'18,"0"0"209,0 0-167,0 25 202,0-25-11,0 0-201,0 0 191,0 0-341,0 0 146,0 0-9,0 0-141,0 0 129,0 0-8,0 0 12,0 0 124,0 0 10,0 0-145,0 0-24,0 0-11,0 0 28,0 0-161,0 0 6,0 0 162,0 0-38,0 0 152,0 0 18,0 0-147,0 0 14,0 0 4,0 0 5,0 0-12,0 0-117,0 0 26,0 0 80,0 0-87,0 0 121,0 0 102,0 0-95,0 0 96,0 0-115,0 0-107,0 0 100,0 0-88,0 0 104,0 0-7,0 0 3,0 0-7,0 0 21,0 0 80,0 0-183,0 0 115,0 0 9,0 0-104,0 0 99,0 0-24,0 0-24,0 0 15,0 0-12,0 0 28,0 0 49,0 0 88,0 0-87,0 0 51,0 0-113,0 0 4,0 0 76,0 0-146,0 0 154,0 0-63,0 0 9,0 0 98,0 0-67,0 0-123,0 0 4,0 0 98,0 0-148,0 0 96,0 0 138,0 0-272,0 0 134,0 0 7,0 0-149,0 0 159,0 0 186,0 0-179,0 0 21,0 0-21,25 0-186,-25 0 176,0 0-30,25 0 20,-25-25-14,0 25 1,25 0 17,-25 0-14,24 0-7,-24 0 4,0 0-17,25 0 6,-25 0-13,25 0-4,-25 0 205,25 0-191,-25-25 3,25 25-3,-25 0-190,0 0 179,25 0 21,-25 0-6,0 0-1,25 0 195,-25 0-212,0 0 25,0 0-25,25 0-180,-25 0 197,0 0-17,0 0 28,0 0-31,0 0 24,25 0-7,-25-25-7,0 25 7,0 0-7,0 0-3,0 0 17,0 0 0,25 0-4,-25 0 17,0 0-30,0 0 17,0 0-21,0 0 4,0 0 10,0 0 7,0 0 0,0 0-7,0 0-7,0 0 187,0 0-180,0 0 7,0 0 3,0 0-190,0 0 190,0 0 163,0 0-163,0 0 1,0 0 2,0 0-189,0 0 169,0 0-3,0 0 10,0 0 14,0 0-4,0 0-10,0 0-7,0 0 177,0 0-211,0 0-37,0 0-44,0 0-172,0 0 277,0 0-36,0 0-58,0 0-266,0 0-105,0 0-5,0 0-235</inkml:trace>
  <inkml:trace contextRef="#ctx0" brushRef="#br0" timeOffset="1373">645 49 1728,'0'0'39,"0"0"27,0 0 3,0-25 17,0 25 1,0 0-14,0 0-32,0 0 35,0 0-13,0 0 158,0 0-6,0 0 60,0 0 32,0 0-147,0 0 150,0 0-287,0 0-26,0 0-7,0-24-99,0 24 172,0 0-16,0 0 188,0 0-202,0 0 15,0 0-25,0 0-187,0 0 184,0 0-23,0 0 0,0 0-4,0 0 3,0 0 190,0 0-173,0 24-23,0-24-4,0 0-171,0 0 175,0 0-14,0 0 11,0 0-1,0 0-3,0 0 14,0 0 16,0 0-9,0 25 3,0-25 13,0 0-23,-25 26-4,25-26 7,0 24-4,0-24-3,0 25 14,0 0 3,0-25-6,0 25-14,-25-25 180,25 25-167,0-25 7,0 25-3,0-25-187,0 24 173,0-24-10,0 0 28,0 25 16,0-25-27,0 0 20,0 0-23,0 0 3,0 0-4,0 0-13,0 0 14,0 0-18,0 0 31,0 0-13,0 25 0,0-25 20,0 0-10,0 0 3,0 0 17,25 0-17,-25 0-7,0 0 31,0 0-37,25 0 13,-25 0-13,0 0 3,25 0 24,-25 0-17,25 0 10,-25 0-7,25 0 0,-25 0-3,25-25 11,-25 25-8,25 0 0,-25 0 0,25 0-27,-25 0 0,24-25 0,-24 25-45,25 0 25,-25 0-45,25 0-22,-25 0-6,0 0-9,25-24 7,-25 24 83,25 0 9,-25 0-41,0 0-158,25 0-100,-25 0-27,0-25 91,0 25 137,25 0-151,-25 0-37,0 0-166</inkml:trace>
  <inkml:trace contextRef="#ctx0" brushRef="#br0" timeOffset="2007">844 99 2130,'0'0'77,"0"0"39,0 0 111,0 0 136,0 0-11,0 0-128,-25 0-75,25 0 44,0 0-216,0 0 119,0 0-13,0 0-172,0 0 142,0 0-19,0 0-17,0 0 27,0 0-13,0 0 13,0 0-6,0 25-31,0-25 28,0 0 6,0 0 8,0 25 0,0-25-14,0 0-46,0 25 18,0-25 18,0 25-1,0-25 8,0 25 6,0-25-27,0 24 7,0-24 10,0 25-42,0 0 21,0-25-7,0 25-11,0-25 32,0 25-24,0-25-1,0 25 8,0-25 134,0 24-131,0-24-14,0 0 170,0 25-308,0-25 124,0 25 14,0-25-146,25 0 135,-25 25-27,0-25-18,0 0-66,0 0-9,0 0-8,0 25-45,0-25-46,0 0-56,0 0-112,0 0 86,0 0-258</inkml:trace>
</inkml:ink>
</file>

<file path=ppt/ink/ink1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6:34.12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-2 522 1537,'0'0'-141,"0"0"23,0 25 180,0-25 52,0 0 155,0 0-90,0 0-134,0 0-19,0 0 39,0 0 95,0 0 3,0 0 157,0 0-31,0 0-3,0 0 7,0 0-296,0 0 6,0 0-26,0 0 167,0 0-85,0 0-10,0 0 10,0 0-226,0 0 203,0 0 18,25 0 13,-25 0 41,0 0-17,0 0-12,0 0-7,0 0-24,24 0 21,-24-25-23,0 25 13,0 0-10,25 0-3,-25 0 7,25 0-21,-25 0-7,0 0-8,25 0-13,-25 0 3,0 0 4,25 0-18,-25 0 28,25 0-17,-25 0 14,25 0 14,-25-25-36,24 25 0,-24 0-6,0 0 130,25 0-123,-25 0 21,25 0 3,-25 0-149,25 0 164,-25 0-39,0 0-4,25-24 7,-25 24-33,0 0 51,0 0-32,25 0 43,-25 0 0,0 0-26,0 0 37,0 0-18,0 0 10,0 0-10,0 0 0,0 0-33,0 0 22,0 0-8,0 0-3,0 0 15,0 0-30,0 0 34,0 0-12,0 0 0,0 0 4,0 0-47,0 0-22,0 0 0,0 0 135,0 0-162,0 0 7,0 0-49,0 0-190,0 0 108,0 0 15,0 0-153,0 0-57,0 0-244,0 0-195</inkml:trace>
  <inkml:trace contextRef="#ctx0" brushRef="#br0" timeOffset="775">619 275 1176,'0'0'221,"0"0"-120,0 0 152,0 0 15,0 0-197,0 0 31,0 0-140,0 0 53,0 0 3,0 0 88,0 0-92,0 0-49,0 0-33,0 0 11,0 0 137,0 0-62,0 0 29,0 0-3,0 0 8,0 0 34,0 0 5,0 0 128,0 0-116,0 0 55,0 0 19,0 25-119,0-25-14,0 0 51,0 0-131,0 0 89,0 0-37,0 24-26,0-24 111,-25 0-215,25 0 120,0 0-77,0 25-30,0-25 127,0 0 78,0 25-104,0-25-6,0 0-20,0 24 107,0-24 36,0 0 84,0 0-60,0 25-195,0-25-48,0 0 55,0 0-68,0 25 99,0-25 19,0 0-128,0 0 141,0 0-124,0 0 105,0 0 124,0 0-32,0 0 26,0 0-10,0 0-37,0 0-8,0 0-83,0 0 13,0 0-157,0 0 18,25 0 116,-25 0 3,0 0 207,0 0-101,25 0-30,-25 0-10,0 0 6,25 0-26,-25 0-6,0 0 7,25 0-123,-25 0 126,0 0 17,0 0-17,24 0 189,-24 0-165,0-25-24,0 25-17,25 0-211,-25 0 191,0 0-7,0 0 34,25 0 10,-25 0-43,0 0 16,0 0-7,0 0 7,24 0 18,-24 0-15,0 25 195,0-25-201,0 0 17,0 0 20,0 0-228,0 25 204,0-25-6,25 0 152,-25 24-129,0-24-9,0 0-11,0 25-180,0-25 353,0 25-152,0-25 37,0 25 13,-25-25-173,25 0 171,0 25 111,0-25-138,-24 24 3,24-24-20,0 0-153,-25 25 152,25-25-31,-25 0-7,25 0 18,0 25-11,-24-25 10,24 0 22,0 0 6,-25 0-27,25 0 13,-25 0-31,25 24-21,0-24-17,-25 0-45,25 0-37,-25 0 51,25-24-165,-25 24-165,25 0-34,0 0-368</inkml:trace>
  <inkml:trace contextRef="#ctx0" brushRef="#br0" timeOffset="1501">569 374 2248,'0'0'3,"0"0"29,0 0 28,0 0 32,0 0 203,25-25-27,-25 25 22,0 0 58,0 0-253,0 0-117,0 0 150,0 0-155,25-25 27,-25 25 19,0 0-87,25 0-44,-25 0 23,0 0 79,25-24-119,-25 24 113,25 0-4,-25 0 102,24 0-43,-24 0-234,25 0-14,-25 0-152,0-25-49,25 25 131,-25 0-338</inkml:trace>
  <inkml:trace contextRef="#ctx0" brushRef="#br0" timeOffset="1875">1140 225 2402,'0'0'27,"0"0"-9,0 0 33,0 0 218,0 0 18,0 0-49,0 0-27,0 0-189,0 0 117,0 0-73,0 0 10,0 0-27,0 0-157,0 0 278,0 0-160,0 0-7,0 0-3,0 0-161,-25 0 152,25 25 5,0-25 8,0 0 19,-25 0-13,25 25 3,0-25-13,-25 0 0,25 25 10,0-25 7,0 24 3,-25-24 21,25 25 199,0 0-220,0-25 21,-24 24-58,24 1-186,0-25 413,0 25-227,0 0 20,0-25-9,0 24-198,-25-24 208,25 25 26,0-25-16,0 25-4,0-25-3,0 0-28,0 0 21,25 25-6,-25-25 9,0 0 193,0 0-159,24 0 1,-24 0-17,0 25-173,25-25 142,-25 0 212,25 0-216,0 0 7,-25 0-17,25 0-266,-25 0 206,25 0-86,-25 0-44,24 0-89,-24 0-90,25-25 63,0 25-186,-25 0-12</inkml:trace>
  <inkml:trace contextRef="#ctx0" brushRef="#br0" timeOffset="2337">1040 497 1784,'0'0'-9,"0"0"15,0 0 22,0 0 4,0 0 51,0 0 13,0 0-76,0 0 32,0 0 97,0 0-62,0 0 239,0 0-54,0 0-106,0 0 53,25 0-157,-25 0 55,0 0-6,25 0-22,-25 0-6,0 0-13,25 0-43,-25 0 27,0 0-27,25 0-27,-25-24 10,25 24-6,-25 0-8,24 0 8,-24 0-11,0 0 4,25 0-18,-25-25 177,0 25-255,25 0-63,0 0 59,-25 0-418,25-25 193,0 25 33,-25 0-131,25 0-72</inkml:trace>
  <inkml:trace contextRef="#ctx0" brushRef="#br0" timeOffset="2696">1264 77 2559,'0'0'-66,"0"0"29,0-25 111,0 25 123,25 0 138,-25-25-99,0 25-67,0 0-91,0 0-35,25 0 72,-25 0-32,0-25-36,25 25-17,-25 0 192,0 0-185,0 0 18,0 0-8,24 0-194,-24 0 191,0 0-16,0 0-28,25 0 13,-25 0-16,0 0-4,0 0 11,0 0-15,0 0 15,25 0-1,-25 0 22,0 0-15,0 0-10,0 25 7,0-25-14,25 0 31,-25 25-24,0-25 7,0 25-7,0-25 10,0 24 8,0-24-15,0 25 18,0 0-42,0-25 53,0 24-26,0 1 1,-25-25 11,25 25-43,0-25 46,0 25-42,0-25 21,-25 25 0,25-25-3,0 25 20,0-25-13,0 0-4,0 0-21,0 0 31,0 0-10,0 0 7,0 0-3,0 0-25,0 0 17,0 0 1,0 0 17,0 0 0,0 0-7,0 0-11,25 0-17,-25 0-6,0 0-22,25 0-9,-25 0-28,25 0 93,0 0-184,-25 0-59,25-25-51,-1 25-181,-24 0 112,25-25-171,0 25-58</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7:56.53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621 246 516,'0'-25'33,"0"25"8,-25 0 31,25 0 5,0 0 176,0-25 20,0 25-207,-25 0 214,25 0-218,-24 0 22,24 0 178,-25-25-200,25 25-119,0 0 83,-25 0-109,25 0-7,0 0 285,0 0-262,0-24 136,0 24 23,-25 0-61,25 0 53,0 0-37,0 0-17,0 0-99,0 0 69,0 0 111,0 0-132,0 0 24,0 0 3,0 0-126,0 0 117,0 0-9,-25 0 0,25 24 7,0-24 8,0 0 78,0 25-105,0-25 135,-25 25-114,25-25-84,0 25 108,0-25-126,0 25 116,0 0 88,0-1-90,0 1-9,0 0-9,0-25 31,0 25-22,0 0 35,0 0-5,-24-1-27,24 26 24,0-25-12,0 0 6,0 0-100,0-1 85,0 1 73,0 0-70,0 24 169,0-24-157,0 0 76,0 0-73,0 24-182,0-24 164,0 0-108,0 25 99,0-25 15,0-1-27,0 26-16,0-25 34,0 0-6,-25 24 18,25-24-33,0 0 27,0 0 0,0 0 43,0 0 9,-25-1 160,25 1 6,0-25-1,0 25 115,0-25-361,-25 25 129,25-25-1,0 0-132,-25 25 194,25-25-136,-25 0-13,25 0 68,-24 0-203,24 0 13,-25 0 81,0 0-164,0 0 184,25 0 0,-25 0-101,1 0 101,24 0-10,-25-25 219,25 25-209,-25 0 148,25-25-121,-25 25-242,25 0 374,0 0-162,-25-25 152,25 25-3,0 0-296,0 0 24,-25-25-20,25 25 212,0 0-76,0 0 209,0 0-145,0 0-202,0 0 161,0 0-258,0 0-51,0 0-70,0 0-29,0 0 45,0 0-31,0 0-66,0 0-62</inkml:trace>
  <inkml:trace contextRef="#ctx0" brushRef="#br0" timeOffset="843">149 1760 506,'0'0'249,"0"0"34,0 0 37,0 0-15,0 0-209,0 0 12,0 0-3,0 0-68,0 0 109,0 0-134,0 0 5,0 0 82,0 0-108,0 0 128,0 0 24,0 0-38,0 0 135,0 0-33,0 0-38,0 0 63,0 0-160,0 0 7,0 0-22,0 0-31,0 0-9,0 0-21,0 0-110,0 0 97,0 0-94,0 0 192,0 0 10,0 0-94,0 0 97,0 0-178,0 0 97,0 0 11,0 0-21,0 0 0,0 0-94,0 0 71,0 0 26,0 0-9,0 0 91,0 0-182,0 0 104,0 0 37,0 0 16,0 0 116,0 0-216,0 0 81,0 0-10,0 0-134,0 0 84,0 0 109,0 0-223,0 0 254,0 0-114,0-25-221,0 25 369,0 0-182,0 0 224,0 0-197,0 0-23,0 0-67,0 0 62,0 0 153,0 0-131,0 0 127,0 0-192,0 0 148,0 0-198,0 0 101,0 0 41,0 0-31,0 0 141,0 0-248,0 0-20,0 0 65,0 0 62,0 0 128,0 0-115,0 0-6,0 0-141,0 0 20,0 0 131,0 0-144,0 0 288,0 0 51,0 0-53,0 0-149,0 0-10,0 0-48,0 0-98,0 0 302,0 0-146,0 0-151,0 0 158,0 0-169,0 0 156,0 0 110,0 0-107,0 0 183,0 0-163,0 0 39,0 0-49,0 0-153,0 0 1,0 0 138,0 0-2,0 0-8,0 0 150,0 0-136,0 0 139,0 0-149,0 0-116,0 0-36,0 0 155,0 0 4,0 0 132,0 0 2,0 0-263,0 0 158,0 0-155,25 0 18,-25 0 240,0-25 3,25 25 0,-25 0 4,25 0-112,-25 0-163,25 0 136,-25-25-8,24 25-135,-24 0 289,0 0-266,25 0 148,-25 0-12,0 0-145,0 0 138,0 0-142,0 0 249,0 0-100,0 0-20,0 0 150,0 0-252,0 0 239,0 0 20,0 0-273,0 0 120,0 0-1,0 0 46,0 0 78,0 0-60,0 0-145,0 0 18,0 0-125,0 0 62,0 0-292,0 0-175,0 0 253,0 0-276,0 0 178</inkml:trace>
  <inkml:trace contextRef="#ctx0" brushRef="#br0" timeOffset="1655">671 1611 1773,'0'0'133,"0"0"10,0 0-135,0 0 1,0 0-9,0 0-27,0 0 41,0 0 153,0 0-128,0 25-107,0-25 112,-25 0-41,25 24-101,0-24 198,0 25-106,-25-25-12,25 25 15,0 0-62,0-25 165,0 25-165,-25-25 74,25 25 0,0-25 6,-25 24 74,25-24-89,0 25 113,-24-25-164,24 0-2,-25 25 109,25-25-125,-25 0 110,25 0 10,-25 25 3,25-25 111,0 0-153,-25 0-9,25 0-6,-25-25-102,25 25 150,-24 0 13,24 0 0,0 0-9,0-25-18,0 25-22,0 0-24,0 0 9,0 0-9,0 0-4,0 0 31,0 0-2,24 0-7,-24 0 87,25 0-72,-25 0 176,25 0 79,-25 0-41,25 0-11,0 25-198,-25-25-66,25 0-24,-1 0 67,1 25-7,-25-25-116,25 25 113,0-25 10,-25 25 20,25-25 190,-25 0-146,24 24-94,-24-24 23,25 0-63,-25 25 9,25-25 118,-25 0-34,0 0 72,0 0-92,25 0-121,-25-25 128,25 25-14,-25 0-32,0-24 222,0-1-252,25 25 69,-25-25 135,0 0-249,0 0 307,0 0-284,0 25 140,0-24 125,-25-1-174,25 25 14,0 0-147,-25-25 3,25 25 205,-25-25 130,25 25-15,-25 0-18,25 0-207,-25-25-175,25 25 37,-24 0 28,24 0 206,0 0-60,-25 0-54,0 0-44,25 0-115,0 0 152,-25 0-182,25 0 10,0 0-318,0 0 83,0 0-153</inkml:trace>
  <inkml:trace contextRef="#ctx0" brushRef="#br0" timeOffset="2482">869 345 752,'25'-25'31,"-25"25"32,0 0-10,0-24 205,0 24-20,0 0-9,0-25 8,0 25-356,0 0 4,0 0 161,0 0 6,0 0 145,0 0 14,0 0-306,0 0 3,0 0 118,0 0-46,0 0 106,0 0 21,0 0-119,0 0-103,0 0 127,0 0-4,0 0-117,0 0 221,0 0-101,0 0-143,0 0 236,0 0-87,0 25-31,0-25 143,0 0-229,0 24-1,0-24 34,0 25-9,0-25 236,0 25-6,0-25-93,0 25 3,-25-25-82,25 25 137,0-25-57,-25 0 61,25 0-120,-24 25-140,24-25 271,-25 0-207,25 0 197,-25 0-109,25-25-40,-25 25 37,25-25-121,-25 25 88,25-25 9,0 0 112,0 25-94,0-25 6,0 1-112,0-1-33,0 0 249,0 0-34,0 25-76,25-25 14,-25 0-153,25 25 127,-25 0 93,25-24-116,0 24 153,-25 0-211,24 0-19,1 0 257,-25 0-281,25 24 270,0-24-131,0 0-128,0 25 237,-25-25-261,24 0 140,1 0 91,0 25-191,0-25 127,0 0-6,-25 0-94,24 0 182,1 0-94,-25 0 76,25 0 15,-25-25-90,25 25 266,-25 0-47,25-25-34,-25 25-84,0 0-61,0-24 44,0 24-34,0-25 69,0 25-126,0-25-63,0 25 121,0-25-57,-25 25 3,0-25-13,25 25-78,-25-25 74,0 25 92,25 0-65,-24-24-20,24 24-17,-25 0-17,0 0-49,25 0-199,-25 0-73,25 0-145,-25 0 168,25 0 125,0 24 42,0-24-210,-24 0-166</inkml:trace>
  <inkml:trace contextRef="#ctx0" brushRef="#br0" timeOffset="3741">1316 841 1393,'0'-24'-197,"-25"24"6,25 0 31,0 0 221,0 0 30,0 0 213,-25 0-198,25 0-35,-24 0 198,24 0-348,0 0 335,-25 0-302,25 0 3,-25 0 271,25 0-278,-25 0 134,25 0-38,0 0-147,-25 0 110,25 0 71,0 0-95,-25 0 112,25 24-108,0-24-89,-24 0 215,24 0-227,0 25 112,0-25 9,-25 0-104,25 25 207,0-25-3,0 25-118,0-25-14,0 0 32,0 25-118,0-25 212,0 0-86,0 0-120,0 0 221,0 25-112,25-25 17,-25 0-8,0 0-101,24 0 98,-24-25-27,25 25 110,-25 0-153,25 0-74,-25-25 94,25 25 14,-25-25 183,25 25-154,-25 0-2,0-25 0,25 25-24,-25-25 16,0 25 63,0 0 30,0 0-40,0-24 158,0 24-37,0 0 32,0 0 59,0 0 13,0 0-7,0 0-315,0 0 72,0 0-16,0 0-37,0 0 128,0 0-91,0 0-31,0 0 24,0 0 20,0 0-29,0 0 22,0 0-23,0 0-33,0 0 26,0 0-26,0 0 16,0 0 4,0 0 0,0 0 13,0 24-6,0-24 16,24 0 16,-24 25-13,0 0 10,0-25 14,0 25-11,0 0 11,0 0 3,0-1-10,0 1-50,25 0 30,-25 25-10,0-25-111,0-1 158,0 1-41,25 25-97,-25-25 198,0 0-100,0-1 16,0 1 85,25 0-68,-25-25-43,0 25 0,0-25-89,0 25 119,0-25 33,0 25-57,-25-25 132,25 0-145,-25 0 20,25 24 81,-25-24-193,1 0 129,-1 0-30,25-24-55,-25 24 147,0-25-99,0 25-4,0-25 18,25 25 15,-24-25-114,24 0 112,-25 0-118,25 25 202,0-24 4,-25-1-119,25 25 146,0-25-223,0 25 114,0-25 24,25 25-40,-25-25 16,25 25-3,-1 0-148,-24-25 128,25 25 0,0-24-76,0 24-79,0-25-214,0 25-65,-1 0 131,1-25-77,0 25-19,-25 0-54</inkml:trace>
  <inkml:trace contextRef="#ctx0" brushRef="#br0" timeOffset="4611">1712 891 2142,'0'0'26,"0"0"9,0 0 51,0 0-24,0 0 50,0 0 27,0 0 128,0 0 51,0 0-77,0 0-6,0 0-306,0 0 71,0 0 7,0 0-67,0 0 215,0-25-155,0 25-7,25 0 33,-25 0-116,25 0 48,-25 0 6,25-25-72,-25 25 175,25 0-51,-1 0 37,-24 0 21,25-24-124,-25 24 50,0 0-26,25 0 29,-25 0-200,0 0 15,0 0 143,0 0-152,25 0 176,-25 0-25,0 0-162,0 0 168,0 0 7,0 0 5,0 0 1,0 0 21,0 0 134,0 0 31,0 0-153,0 0 154,0 0-315,-25 0-28,25 0 168,-25 0-163,25 0 169,0 24-1,-25-24 1,25 0 175,0 0-178,-24 0 6,24 25-15,0-25-175,-25 0 202,25 0 146,0 25 0,0-25-164,-25 25 130,25-25-131,0 25-147,-25-25 160,0 25-16,25-1-129,-25-24 136,25 25-13,-24 0 10,24-25 0,0 25 73,0-25-45,0 0-13,0 0-3,0 25-52,0-25 52,0 0 23,0 0-26,24 0 55,1 0 110,0 0-368,-25 0 179,25-25-231,0 25-195,0 0 117,-25 0-150</inkml:trace>
  <inkml:trace contextRef="#ctx0" brushRef="#br0" timeOffset="5255">1613 742 395,'0'0'25,"-25"0"8,25 0 35,0 0 35,-25 0-8,25 0 17,-25 0 161,25 0-8,0 25-16,-24-25-233,24 0 4,0 0-214,-25 0 3,25 25 418,0-25-215,0 0 196,0 25-17,0-25-197,0 0 79,0 24-27,0 1 15,0-25 14,0 25-72,0-25-3,0 25 0,0 0-15,0-25 21,0 25 18,0-1 5,0-24-23,25 25 3,-25 0 6,0 0-156,24-25 149,-24 25-34,0-25 14,25 25 174,-25-25-147,25 24 17,-25-24-133,25 0 71,0 25-103,-25-25-97,25 0 215,-1 0-398,1 0 229</inkml:trace>
  <inkml:trace contextRef="#ctx0" brushRef="#br0" timeOffset="5595">1985 866 1910,'0'0'46,"0"0"113,0 0-66,0-25 125,0 25 6,0 0-209,0 0 54,0 0-51,25 0-120,-25 0 90,0 0 21,0 0-79,0-24 61,25 24 12,-25 0 0,0 0 0,25 0 89,-25 0-74,0 0-24,25 0 27,-25 24-104,0-24 71,24 0 24,-24 0-27,0 25 0,0-25 12,0 0-1,0 25 7,0-25 25,0 25-13,0-25-30,0 25 12,0-25-33,0 25 33,0-25-128,0 24 18,0-24-14,-24 25-311,24-25 2</inkml:trace>
  <inkml:trace contextRef="#ctx0" brushRef="#br0" timeOffset="8300">2507 519 752,'0'0'39,"0"0"222,0 0-171,0 0 188,0 0-14,0 0-172,0 0 175,0-25-186,0 25-14,-25 0-142,25 0 128,0 0-73,0 0 23,0 0 235,0 0-214,0 0 166,0 0-91,0 0-124,0 0 111,0 0 119,0 0 6,0 0 9,0 0-42,0 0-240,0 0 55,0 0-187,0 0 177,0 0-120,0 0 38,0 0 99,0 0-162,0 0 137,0 0-50,0 0 81,0 0-24,0 0 24,0 0 0,0 0-15,0 0 12,0 0-6,0 25 0,0-25-9,0 0 8,0 25-2,0-25 12,-25 0-2,25 25 212,0-25-197,0 25-19,0-25 18,0 24-216,0 1 341,0-25 38,0 25-48,0-25 23,0 24-64,0 1-105,0-25-67,0 25 93,0-25-95,0 25 191,0 0 23,0-25-122,0 25 42,0-1-122,0-24 90,0 25 36,0 0 55,0-25-37,25 25-14,-25 0 1,0-25-116,0 25-48,0-1 0,0 1 190,0-25-181,0 25 198,0 0-88,0 0-203,0-25 197,0 25-110,0-1 81,0 1 126,0-25 10,0 25 27,25 0-124,-25-25-34,0 25-3,0-25 0,0 25 4,0-25-67,0 24-21,0-24-12,0 25 263,0-25-49,0 0 30,0 25-111,0-25-24,0 0-117,0 0 17,0 0 215,0 25-83,0-25-8,0 0 157,0 0-126,0 0-186,0 0 281,0 0-307,0 0 15,0 0 162,0 0-2,0 0-27,0 0 226,0 0-173,0 0-209,0 0-43,0 0-391,0 0 63,-25 0 72,25 0-183</inkml:trace>
  <inkml:trace contextRef="#ctx0" brushRef="#br0" timeOffset="9450">894 692 475,'0'0'20,"0"0"21,0 0 5,0 0 10,0 0 201,0 0-16,0 0-168,0 0 170,0 0-201,0 0-184,0 0 350,0 25-214,0-25 15,0 0 181,0 0-181,0 0 62,0 0-26,0 0-120,0 0 129,0 25-22,0-25-3,0 0 107,0 0-125,0 25 22,0-25 2,0 0 35,0 0-121,0 25 92,0-25-88,0 0 0,0 25 122,0-25-110,0 0 171,0 24-26,0 1 100,0-25 3,0 25-179,0 0 3,0-25-190,0 25-10,0 0 291,0-1-177,0 1 73,0 0-9,0 0-213,0 0 201,0 0 58,0-1-49,0 1 33,0 0 168,0 0-274,0 0 61,25 0-25,-25-25-193,0 24 215,0 1 6,0 0 3,0-25-6,0 25 209,0-25-209,25 25-3,-25-25 15,0 25 7,0-25-1,0 0-15,0 0 16,0 24-226,0-24 195,0 0 24,0 0 225,0 0-231,0 0 6,-25 0-15,25 25-225,0-25 225,0 0 6,-25 0 233,25 0-239,0 0-9,0 0 6,0 25-221,0-25 218,0 0 42,0 0 38,0 0-80,0 0 220,0 0-226,0 0-44,0 0 80,0 0-232,0 0 263,0 0-67,0 0-27,0 0 17,0 0-78,0 0 79,0 0-21,0 0-190,0-25 66,0 25-112</inkml:trace>
  <inkml:trace contextRef="#ctx0" brushRef="#br0" timeOffset="10528">3202 866 1694,'0'0'28,"0"0"14,0 0-147,0-25 194,-25 25-32,25 0-141,0 0 178,-25 0-169,25 0 172,-25 0 152,25 0-120,-25 0-4,1 0-46,24 0-133,-25 0 211,25 0-137,-25 0-111,25 0 91,-25 0-15,25 25 93,-25-25-89,25 0 2,-25 0-103,25 25 25,-24-25 87,24 0 87,0 25-81,-25-25 8,25 25-20,0-25-75,0 25 87,0-25-23,-25 24 28,25-24-8,0 25 85,0-25-79,0 25-33,0-25 24,0 0-3,0 25 15,0-25 11,0 0 1,25 0-84,-25 0 87,25 0 12,-25 0-27,24 0 3,-24-25-9,25 25-24,0-25 6,-25 25 12,25-25-18,-25 1 21,25-1 18,-25 25-48,25-25 18,-25 0-3,0 0 3,24 0 97,-24 1-58,25-1-30,-25 0-12,0 0 42,0 0 56,0 0-77,0 25 42,0-24-69,0 24 200,0-25 127,0 25-2,0-25-20,0 25-184,0-24 78,0 24-218,0 0 165,0 0-162,0-25 98,0 25-1,0 0-24,0 0 173,0 0-369,0 0 160,0-25-183,0 25 156,0 0-4,0 0 8,0 0 30,0 0-42,0 0 5,0 0 24,0 0-21,0 25 31,0-25 130,0 0-140,0 0 171,0 0-313,0 25 12,25-25 334,-25 0-353,0 24 145,0 1 11,0-25-188,0 25 170,0-1-6,25 1 13,-25 0 1,0-25 9,0 25 158,0 0-147,0 0 127,25-1-141,-25 1 0,0-25 0,0 25-151,25 0 157,-25 0-167,0-25 161,0 25 158,0-1-20,0-24-128,24 25-24,-24-25-171,0 0-15,0 0 247,0 25 10,0-25-10,0 0 81,0 0-145,0 0-44,0 0-223,0 0-8,0 0-263,0 0 85,0 0-24,0 0-177</inkml:trace>
  <inkml:trace contextRef="#ctx0" brushRef="#br0" timeOffset="11271">3425 792 1898,'0'0'43,"0"0"15,0 0-86,0 0 25,0 0 12,0 0 11,0 0 102,0 0 10,0 0-41,0 0 113,0 0-138,0 0 107,0 0-176,0 0-142,0 0 115,0 0 17,0 0 96,0 0-98,0 0 143,0 0-147,0 0-81,24 0 109,-24 0-119,0 0-19,0 0 150,25 0-9,-25 0 6,25 0 165,-25 0-159,0 0 12,24 0-30,1 0-94,-25 0 269,25 0-190,-25-25 6,25 25-67,-25 0-102,25 0 190,-25 0-18,24 0 9,-24 0-15,0-25 3,25 25 15,-25 0 0,0 0 59,0 0-71,0 0 9,0 0-30,0 0 99,0 0-72,0 0 7,0 0 26,0 0-157,0 0 121,0 0-3,0 0 6,0 0-18,0 0 5,0 0 133,0 0 15,0 0-138,0 0 56,-25 0-34,25 0-203,0 0 178,0 25-62,-24-25-107,24 0 169,0 0-18,-25 0 21,25 25 6,0-25-6,-25 0-12,25 0 195,0 25-202,-25-25 150,25 24-54,0-24-278,-25 25 192,25-25-128,-24 25 70,24-25 223,0 25 25,0-25-174,-25 25 61,25-25-160,0 25-89,0-25 162,0 24-45,0-24 188,0 25-124,0-25 9,0 25-12,0-25-179,0 0 197,25 25 0,-25-25 4,0 0-4,24 0-9,-24 0 4,0 0 200,0 0-151,25 0-47,0 0 13,-25 0-225,25 0 156,0 0 106,-25-25-86,24 25-7,1 0-91,-25 0-117,25 0 106,0-25-74,-25 25-194,25 0-85</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1:51.33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100 75 215,'0'0'170,"0"0"-125,0 0 18,-25 0 2,25 0-28,0 0-7,0 0 121,0 0-87,0 0-140,0 0 238,0 0-129,0 0 99,0 0-15,0 0-90,0 0 0,0 0-11,0 0 14,0 0-2,0 0 2,0 0-14,0 0 28,0 0-16,0 0 2,0 0 37,0 0-20,0 0 1,0 0 11,0 0-37,0-25-50,0 25 65,0 0-90,0 0 8,0 0 104,0 0-121,0 0 71,0 0-1,0 0-8,0 0-6,0 0-2,0 0 53,0 0-113,0 0 77,0 0-4,0 0-53,0 0 274,0 0-232,0 0 4,0 0 67,0 0-229,0 0 186,0 0 63,0 0 125,0 0-190,0 0 95,0 0-115,0 0-182,0 0 205,0 0 189,0 0-134,0 0-66,0 0 9,0 0-233,0 0 191,0 0 335,0 0-258,0 0 3,0 0 0,0 0-264,0 0 326,0 0 7,0 0-16,0 0-17,0 0-49,0 0-30,0 0-4,0 0 10,0 0-35,0 0 196,0 0-176,0 0 159,0 0-175,0 0-165,0 0 152,0 0-160,0 0 374,0 0-223,0 0 47,0 0 2,0 25-222,0-25 204,0 0 6,0 25-31,0-25 31,0 25-12,0-25-6,-25 25 15,25-25 7,0 25-1,0-25-12,0 0 18,0 25-18,0-25-12,0 0 18,0 25-25,0-25 28,0 0 16,0 0-34,0 25 30,0-25-21,0 0 0,0 0 9,0 0-15,0 25 2,0-25 10,0 0 4,0 0 5,0 0-2,0 0-23,0 0 32,0 0-19,0 0 9,0 0 1,0 0-26,0 0 13,0 0 0,0 0 24,0 0-30,0 0 15,0 0-3,0 0-12,0 25 28,0-25 174,0 0-193,0 0 3,0 0 6,0 0-214,0 0 196,0 0 5,0 0-8,0 0 24,0 0-12,0 0-3,0 0-15,0 0 11,0 0 4,0 0-9,0 0 27,0 0-2,0 0-13,0 0 3,0 0-12,0 0-10,0 0 22,0 0 7,0 0-7,0 0-10,0 0 10,0 0-15,0 0 27,0 0 4,0 0-22,0 0 28,0 0 132,0 0-170,0 0 16,0 0-24,0 0-142,0 0 156,0 0 1,0 0 19,0 0-17,0 0 32,0 0-22,0 0 1,0 0 2,0 0-21,0 0 27,0 0-30,0 0 2,0 0 23,0 0-29,0 0 28,0 0-2,0 0-10,0 0 6,0 0 3,0 0 13,0 0-26,0 0-11,0-25 9,0 25-7,0 0 13,0 0 18,0 0-18,0-25 6,0 25-3,-25 0-9,25-25 12,0 25 0,0 0 3,0-25-3,0 25-9,0 0 3,0 0-3,0-25 12,0 25-9,0 0 137,0-25-143,0 25 171,0 0-152,0-25-157,0 25 150,0-25-156,0 25 153,0 0-12,0-25 21,0 25-31,0 0 16,0 0 25,0-25-26,0 25 32,0 0-18,-25 0-11,25 0-5,0 0 3,0 0 6,0-25 3,0 25 0,0 0 3,0 0-12,0 0 9,0 0 0,0 0-25,0 0 16,0-25-6,0 25 5,0 0 20,0 0-4,0 0 0,0 0-5,0 0-29,0 0 6,0 0 13,0 0 28,0 0-7,0 0 7,0 0-28,0 0-10,0 0-27,0 0 25,0 0 8,0 0 13,0 0 28,0 0-31,0 0 0,0 0-12,0 0 8,0 0 196,0 0-204,0 0 0,0 0-1,0 0-255,0 0 204,0 0 216,0 0-216,0 0 52,0 0 0,0 0-216,0 0 231,0 0-3,0 0 6,0 0-12,0 0-12,0 0-18,0 0 225,0 0-25,0 0-267,0 0 53,0 0-267,0 0 4,0 0 253,0 0-77,0 0-12,0 0-18,0 0-170</inkml:trace>
</inkml:ink>
</file>

<file path=ppt/ink/ink2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6:38.06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2189 422 1784,'0'0'23,"0"0"17,0 0 29,0 0 3,0 0-72,0-25 14,0 25-14,0 0 107,0 0-6,0 0 20,0 0-11,0 0-37,0 0 142,0 0-16,0 0 3,0 0-66,0 0-13,0 0-65,0 0-6,0 0 13,0 0 22,0 0-60,0 0 56,0 0-10,0 0-157,25 0-17,-25 0 75,0 0 80,0 0-17,24 0 11,-24-24 60,25 24-258,0 0 214,-25 0 8,25 0-177,-25 0 332,25 0-244,-1 0 88,1 0 3,-25 0-178,25 0 135,0 0-8,0 0 8,-1-25-3,1 25-25,0 0 18,25 0-18,-26 0 25,1 0-28,0 0 10,0-25-24,-25 25-7,25 0 21,-1 0-13,1 0 9,0 25 14,0-25-13,-1 0-4,1 0 4,0 0-14,0 0 10,-25 0 4,25 0 6,-1 25-17,1-25 7,0 0 0,0 0 7,0 0 35,-25 0-15,24 0-6,1 0-14,0 0-21,0-25 32,0 25-11,-1 0-4,1 0 28,0 0-17,0 0 21,0 0-1,-1 0-23,1-25-11,0 25 7,0 0 3,0 0 4,-1 0 0,-24 0-10,25 0 10,0 0 10,0-25-10,0 25-4,-25 0 4,24 0-14,1 0 18,0 0-11,0-25 3,-1 25-10,0 0 14,1 0-3,0 0-15,0 0 22,-1-25-22,-24 25 1,25 0 17,0 0-21,0 0 4,0 0 30,-1 0-30,1 0 31,-25 0-11,25-24-20,0 24 20,0 0-34,-25 0 20,24 0 8,1 0-18,-25 0 45,25 0 147,0 0-185,0 0 25,-25 0-25,24 0-157,1 0 185,-25 0-18,25-25-10,0 25 21,-25 0-3,25 0 13,-1 0 11,1 0-31,-25 0 10,25 0-25,0 0-13,-1 0 20,-24 0-20,25 0 163,0 0-136,0 0-6,0 0-4,-1 0-153,-24-25 167,25 25-18,0 0 22,0 0-8,0 0-27,-1 0 20,1 0-6,-25 0 31,25 0-18,0 0 4,0 0-17,-1 0-1,-24 0 18,25-25-10,0 25 13,0 0-10,-25 0-10,25 0 20,-1 0 1,-24 0 3,25 0 3,0 0-13,0 0-1,-25 0-6,25-25 17,-1 25 3,-24 0-3,25 0-10,0 0-18,0 0 17,-25 0-6,25 0 6,-1-25 15,-24 25-25,25 0 21,0 0-11,-25 0 4,25 0-10,-25 0 6,24 0-10,-24 0-3,25 0 10,-25 0-25,25 0 22,-25 0 13,0 0-13,25 0 17,-25 0-28,25 0-7,-25-24 21,24 24 0,1 0 7,-25 0-11,25 0 4,-25 0-31,25 0 27,-25 0 11,25 0-7,-1 0 14,-24 0-14,25 0 0,-25-25-17,25 25 34,0 0-10,-25 0-14,25 0 18,-25 0-46,24 0 31,1 0 1,-25 0-11,25 0 24,-25 0-13,25 0 20,-25 0-3,24 0 4,0 0-29,-24 0-13,25 0 24,-25 0-7,25 0 21,-25 0 10,25 0-13,0-25-22,-25 25 18,24 0-7,-24 0-10,25 0 31,0 0-7,-25 0-14,25 0 7,-25 0 0,24 0 155,1 0-166,-25 0 22,25 0-25,-25 0-141,0 0 155,25 0 10,-25 0-6,25 0-8,-25 0-6,24 0-18,-24 0 31,25 0-34,-25-25 13,25 25 15,-25 0-8,25 0 8,-25 0-1,25 0-17,-25 0 4,24 0-1,-24 0 11,25 0 7,-25 0-14,25 0 32,-25 0-15,0 0 11,25 0 11,-25 0 0,0 0 17,25 0-20,-25 0-1,0 0-21,24 0 15,-24 0-5,0 0-3,25 0-24,-25 0 10,0 0 150,0 0-171,25 0 38,-25 0-27,0 0-144,25 0 168,-25 0-3,0 0-11,0 0 18,0 0 0,0 0-7,0 0-11,0 0 0,0 0 0,0 0-7,0 0 25,0 0-29,0 0 18,0 0-7,0 0-7,0 0 3,0 0-18,0 0-6,0 0-39,0 0-36,0 0-44,0 0-36,0 0-45,0 0 4,0 0-276,0 0 9,0 0-239</inkml:trace>
  <inkml:trace contextRef="#ctx0" brushRef="#br0" timeOffset="1974">3528 745 1317,'-25'0'19,"25"0"175,0 0 33,-25-25-67,25 25 21,0 0-47,0-25-77,0 25 87,-25 0 62,25-24-18,0 24 69,0-25-38,0 25-75,0 0-102,0-25-16,0 25-3,0 0 10,25-25 0,-25 25-114,25 0 32,-25 0-29,25 0-20,-25-25 209,0 25-121,25 0 76,-25 0 25,24 0-212,-24 0 115,25 0 35,-25 25-120,25-25 205,0 0-13,-25 25-114,0-25 131,24 25-105,-24-25-85,24 25 99,-24-25-145,0 24 20,0 1 91,0 0-6,0-25 22,0 25-15,0 0 19,-24-25 10,24 25 105,-24-1-89,24-24-22,-25 25 30,25 0-146,-25-25 92,25 25-19,-25-25 81,1 25-58,-1-25 3,0 25 36,0-25-111,0 0 221,1 0 17,-1 24-140,25-24-113,-25 0 190,0 0-164,25 0 134,-25 0-4,25-24-213,0 24 140,0 0-3,0 0 0,0 0-14,0 0 18,0 0 6,0 0 20,25 0 6,-25 0 149,25 0-165,0 0-23,-25 0 30,25-25-165,-1 25 151,1 0 0,0 0-23,0 0 10,0 0 0,-25 0 10,24 0 24,1 0-47,0 0 125,-25 0-234,25 0-237,-25 0-92,24 0-116,-24 25 115,24-25-129</inkml:trace>
  <inkml:trace contextRef="#ctx0" brushRef="#br0" timeOffset="2536">4171 621 2462,'0'0'-6,"0"0"63,0 0 1,0-25 109,0 25 60,0 0-51,0 0 50,0 0-106,0 0-12,-24 0-92,24 0-29,0 0 33,-25 0-40,25 0 99,0 0 65,0 25 5,-25-25-109,25 0-6,0 0-38,-25 25-37,25-25 112,0 25-23,-25-25 124,25 0-158,0 24-10,0 1 20,-24-25-180,24 25 150,0-25 9,0 25 4,0 0 14,0-25-11,0 25 7,0-1-38,0-24-6,0 25 30,0-25-3,0 25 24,0-25-3,24 25-17,-24-25-1,0 25 164,0-25-160,25 0 7,-25 25-28,0-25-150,25 0 147,-25 0-14,25 0-27,0 0-31,-25 0-32,24 0-17,1 0 64,-25 0-32,25-25-40,0 25-176,-25 0-26,25-25-12,-1 25-178,-24 0 82</inkml:trace>
  <inkml:trace contextRef="#ctx0" brushRef="#br0" timeOffset="2954">4097 894 1841,'0'0'34,"0"0"21,0 0 94,0 0-65,0 0 7,0 0 7,0 0-77,0 0 201,0 0 3,0 0-93,0 0 61,0 0-129,0 0-32,0 0 93,0 0-60,0 0 30,0 0-3,0-25-80,25 25-12,-25 0-29,0 0 5,25 0 84,-25 0-14,0 0 1,24 0-31,-24 0 4,25 0 24,-25 0 10,0 0 6,25-25-36,-25 25-7,25 0-11,-25 0-2,25 0-1,-1 0 11,-24 0-7,25-24-1,-25 24 11,25 0-24,-25 0 14,25 0 17,-25-25-13,24 25-8,-24 0-10,0 0 14,25 0-7,-25 0 13,0-25 1,0 25-34,0 0 33,0 0-26,0 0 26,25 0 1,-25 0-31,0 0 27,0 0-54,0 0-10,0 0-10,0 0-50,0 0-6,0 0-34,0 0 39,0 0-163,0 0-82,0 0 67,0 0-303,0 0 38</inkml:trace>
  <inkml:trace contextRef="#ctx0" brushRef="#br0" timeOffset="3587">4667 795 1415,'0'0'146,"0"0"19,0 0 25,0 0-86,0 0-113,0 0 0,0 0-11,0 0 104,0 0-32,0 0 82,0 0-87,0 0 9,0 0 9,0 0-92,0 0 84,0 0-24,0 0 6,0 0 131,0 0 10,0 0 33,0 0-92,0 0-37,0 0 3,0 0 8,0 0 51,0 0-156,0 0-23,0 0-20,0 0 47,0 0 75,0 0 13,0 0-23,0 0 15,0 0-17,0 0 10,0 0 18,0 0-44,0 0 3,25 0-3,-25 0-24,0 0 25,25 0-22,-25 0 1,25 0 3,-25 0-44,24 0 37,-24-25-38,25 25 25,-25 0 183,25 0-190,-25 0 27,25 0-41,-25 0-140,0 0 161,25 0-18,-25-25 28,24 25-25,-24 0 18,0 0-10,25 0-1,-25 0 1,0 0 6,25 0 8,-25 0-8,0-25 18,25 25-21,-25 0 14,0 0-21,25 0 139,-25 0-167,0 0-24,0 0-3,24 0-172,-24-25 132,0 25 11,0 0 81,0 0-17,0 0 27,0 0-277,0 0-179,0 0-64,0 0 13,0 0-4</inkml:trace>
  <inkml:trace contextRef="#ctx0" brushRef="#br0" timeOffset="4070">4816 646 3244,'0'0'174,"0"0"-3,0 0-44,0 0 38,-25-25-118,25 25 11,0 0 75,0 0-37,0 0-30,0 0-14,0 0-35,0 0-17,0 0-28,0 0 18,0 0-11,0 0 3,0 0 5,0 25-19,0-25 39,0 0 7,0 0 3,0 25-10,0-25-10,0 0 6,0 24 4,0-24 39,0 25-11,0 0 132,0-25-139,0 25-7,0 0-3,0-25-133,0 25 115,0-1 0,0-24 7,0 25 3,25-25 15,-25 25-32,0-25-14,0 25-73,25-25-48,-25 25-53,0-25 98,0 0-279,0 25-176,0-25 29,0 0-428</inkml:trace>
  <inkml:trace contextRef="#ctx0" brushRef="#br0" timeOffset="4460">5287 695 3231,'0'0'12,"0"0"136,0 0 9,0 0 10,0 0-65,0-24-106,0 24-19,0 0-4,0 0 98,0 0-28,0 0 35,0 0 10,0 0-54,0 0 4,0 0-28,0 0-38,0 0 8,0 0 23,0 0 22,0 0 19,25 0 4,-25 0 1,0 0-11,0-25 18,0 25 21,25 0-25,-25 0 1,0 0 0,24 0-17,-24 0-4,0 0-18,25-25-32,-25 25 8,0 0 6,25 0 22,-25 0-4,0 0-4,25 0-20,-25 0-26,0 0 22,0 0 11,25 0 6,-25 0 4,0 0 1,24 25-12,-24-25 0,0 0 8,0 0 0,0 25-1,25-25 12,-25 0 2,0 24-17,0-24 0,0 25 11,0-25-11,0 25 0,0-25 14,0 25-28,0 0 10,0-25 25,0 25-21,-25-1 0,25-24-7,0 25 11,0-25 3,0 25 8,0-25 10,0 0-33,-24 25 8,24-25 8,0 0-5,0 25 5,0-25-12,-25 0 15,25 0-4,0 25 8,-25-25-8,25 0-25,0 0 21,0 0-3,-25 24-3,25-24 6,0 0-10,0 0 3,0 0 26,0 0-22,0 0 7,0 0-14,0 0-11,0 0 25,0 0-32,0 0 21,0 0-21,0 0 22,0 0 32,0 0-40,0 0 47,0 0-44,0 0-10,25 0 44,-25 0-44,0 0 25,25 0-11,-25 0 8,25-24-1,-25 24-6,24 0 17,-24 0-3,25 0 14,0-25 4,-25 25-18,25 0-4,-25-25-10,25 25-1,-25 0 4,24 0 18,-24-25 7,25 25 1,-25 0-1,25 0-39,-25 0 10,0 0 0,25-25 8,-25 25 7,0 0-4,0 0-7,24 0-4,-24 0 15,0 0 4,0 0-4,0 0 0,0 0-18,0 0 10,0 0 5,0 0-12,0 0 15,0 0-25,0 0 3,0 0 22,0 0-22,0 0 88,0 0-91,0 0-62,0 0 0,0 0-113,0 0 39,0 0 24,0 0-17,0 0-46,0 0 4,0 0 10,0 0-177,0 0-168,0 0 35,0 0-373</inkml:trace>
  <inkml:trace contextRef="#ctx0" brushRef="#br0" timeOffset="10939">231 1764 1887,'0'0'-96,"0"0"139,0 0-71,0 0 136,0 0 107,0-25-162,0 25 104,0 0-121,0 0 30,0 0 158,-25-25 22,25 25 104,0 0-172,0 0-41,0 0-42,0 0-187,0 0 118,0 0 44,-24 0-126,24 0 95,0 0 17,-25 25-110,25-25 107,0 0-9,-25 25-24,25-25-27,-25 25 14,0-25-27,25 24 6,-24 1 11,24 0-4,-25 0 4,25-25-1,-25 25-2,25 0-8,0-1 21,0 1 125,0-25-135,0 25 13,0 0-4,0-25-111,0 25 118,0-25 99,0 25-132,25-25-43,-25 0-16,0 0 121,0 0-55,25 0 59,-1 0 103,-24 0-342,25 0 80,-25 0 70,25-25-100,-25 25 39,25 0 198,-25-25-94,25 25-68,-25-25 169,0 25-115,0-25 169,0 25-81,24-25-38,-24 25 44,0-24-134,0 24 207,0 0-34,0-25 7,0 25 16,0 0-41,0 0-3,0 0-17,0-25-31,0 25 3,0 0 96,0 0-123,0 0-30,0 0 7,0 0-105,0 0 84,0 0 22,0 0-12,0 0-20,0 0 14,0 0 10,0 25-3,0-25 28,0 0 4,0 25-21,25-25 7,-25 24-19,0 1-6,0 0 18,0-25-8,25 25 15,-25 0 0,0 0-54,0-1-7,25 1-18,-25-25-17,0 25 15,0 0-27,24-25-72,-24 25 83,0-25-155,0 0 173,0 25-265,25-25-146,-25 0 92,0 0-120,0 0 102,25 0-65</inkml:trace>
  <inkml:trace contextRef="#ctx0" brushRef="#br0" timeOffset="11482">405 2087 1956,'0'0'46,"0"0"33,0 0-56,0 0 24,0 0 63,0 0 14,0 0 92,0 0 76,0 0-95,0 0 148,0 0-250,0 0-79,0 0 66,24 0-272,-24 0 321,0 0-125,25 0 1,-25 0 16,25 0-122,-25 0 96,0 0 19,25 0-25,-25 0 94,0 24-81,25-24-4,-25 0 9,0 0 121,0 25-11,24-25-195,-24 0 76,0 25-99,0-25-1,0 25 110,0-25 86,0 25-205,0-25 168,0 0-23,0 25-56,0-25 69,0 0 46,0 24-132,-24-24-87,24 0 32,0 0-58,0 0 86,0 0 48,0 0-42,0 0-79,0 0-32,0 0 4,0 0 54,0-24 22,0 24 86,0 0 0,0-25 114,0 25 29,0-25 176,0 25-116,24-25 45,-24 25-190,0 0-154,0-25 151,25 25-146,-25 0 301,0-25-138,0 25 7,25 0-6,-25-24 18,0 24-18,0 0-29,0 0-3,25-25-146,-25 25 125,0 0-7,0 0 137,0 0-140,25 0-7,-25 0 10,0 0-154,0 0 141,0 0 13,24 0 141,-24 0-145,0 0-2,0 0 10,25 0-151,-25 0 144,0 0 7,25 25 0,-25-25 10,0 0-4,25 0 8,-25 24-14,0-24-11,0 25 4,25-25-3,-25 0 112,0 25-102,0-25 11,0 25-25,0-25-113,0 25 95,0-25-41,0 0 11,0 25-38,0-25-10,0 0-15,-25 24 67,25-24-56,0 0-51,0 0-110,-25 25-215,25-25 51,0 0-207</inkml:trace>
  <inkml:trace contextRef="#ctx0" brushRef="#br0" timeOffset="22620">1248 1987 1295,'0'0'131,"0"0"19,-25 0 10,25 0 40,0 0-102,0 0-34,0 0 39,0 0-24,0 0-16,0 0 133,0 0-5,0 0 16,0 0 30,0 0-189,0 0 68,0 0-68,0 0-35,0 0 110,0 0-106,0 0 35,0 0 34,0 0-36,0 0 3,0-25 4,0 25-31,0 0 22,0 0-8,0 0-6,0 0 3,0 0 113,0 0-123,0 25 1,0-25-4,0 0-119,0 0 129,0 0 15,0 0-1,0 0-13,0 0-7,0 0 4,0 0-1,0 0 119,0 0-129,25-25-24,-25 25 13,24 0-132,-24 0 140,25 0-11,-25-24-25,25 24 36,0 0-29,-25 0 4,25-25 21,-25 25-42,24 0 7,-24 0-45,25-25-55,-25 25-34,0 0-48,25 0-14,-25 0 90,0 0-260,0 0-73,0 0-163,0 0-165</inkml:trace>
  <inkml:trace contextRef="#ctx0" brushRef="#br0" timeOffset="23026">1272 2186 1504,'0'0'27,"0"0"-27,0 0 23,-24 0 27,24 0-144,0 0 142,0 0-15,0 0-7,0 0 150,0 0-136,0 0 54,0 0-45,0 0 69,0 0 22,0 0-39,24 25 161,-24-25-64,0 0 157,0 0-129,0 0-91,0 0-109,25 0-57,-25 0 45,0 0-11,0 0 176,25-25-189,-25 25 62,0 0-42,25 0-94,-25 0 261,25-25-180,-1 25 3,-24 0-4,25 0-166,0-25 140,0 25-83,-25 0-14,25-25-215,-1 25-17,1 0 16,-25 0-222,25-24 83</inkml:trace>
  <inkml:trace contextRef="#ctx0" brushRef="#br0" timeOffset="23338">1891 1888 2915,'0'0'19,"0"0"174,0 0-108,0 0 42,0 0 166,0 0-196,0 0 129,-25 0-180,25 0-12,0 0-167,0 0 109,0 0-3,0 0-35,0 0 69,0 0-128,0 25 137,0-25-146,0 0 137,0 25-1,0-25-9,0 0 13,0 24-7,0-24-13,-24 0 124,24 0-98,0 25-16,0-25 4,0 0-118,0 0 98,0 0 9,0 0 7,0 0 6,0 0 1,0 0 100,0 0-113,0 0-4,0 0 13,0 0-123,0 0 250,0 0 18,0 0-165,0 0 27,0 0-143,0 0 18,0 0 148,0 0-3,0 0-1,0 0-32,24 0 16,-24 0 7,0 0-13,0 0 19,25 0-9,-25 0 0,0 0 26,25 0-33,-25 0-6,25 0-11,-25 0 120,25 0-96,-1 0-14,-24 0-10,25 0-112,-25 0 102,25-25 17,-25 25 7,25 0-27,-25 0 13,25 0 7,-25 0-10,0 0 13,24 25-3,-24-25-13,0 0 13,0 0 20,25 0-7,-25 25 11,0-25 43,0 0-47,0 25 34,0-25-10,0 25 64,0-25-74,0 25-28,0-25 8,0 24-114,-25-24 103,25 25-13,0-25 16,-24 25 1,24-25 14,-25 25 10,25-25-38,-25 25 31,25-25-27,-25 25-1,0-25 18,25 24-24,-24-24 30,-1 0-20,25 25-7,-25-25-44,25 0-78,-25 0-48,0 25 10,25-25-184,-24 0-83,24 0-16,-25 0-116</inkml:trace>
  <inkml:trace contextRef="#ctx0" brushRef="#br0" timeOffset="23915">1866 1838 2414,'0'0'-57,"0"0"54,0 0 173,0 0 37,0 0 145,0 0-129,0 0-130,0 0 18,0 0-82,0 0 83,0 0-3,0 0-22,0 0 18,0 0-11,25-25-46,-25 25-17,0 0-21,25 0 25,-25 0 9,25-24-20,-25 24 18,25 0-42,-1-25 14,-24 25 0,25 0-10,-25-25 17,25 25-21,0 0 0,-25 0-18,25-25 11,-25 25 7,24 0 0,-24 0 11,0-25-4,25 25-7,-25 0 3,25 0 15,-25 0-22,0 0 15,0 0-11,0 0-4,25-25-3,-25 25-17,0 0-1,0 0-37,0 0 0,0 0-61,0 0-19,0 0-64,0 0-30,0 0-112,0 0-141,0 0 49,0 0-274</inkml:trace>
</inkml:ink>
</file>

<file path=ppt/ink/ink2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7:16.44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 45 846,'0'0'21,"0"-24"40,0 24 16,0 0 138,0 0-19,0 0-5,0 0-2,0 0-124,0-24 39,0 24-20,0 0 105,0 0-89,0 0-11,0 0 96,0 0 59,0 0-2,0 0-7,0 0-91,0 0-40,0 0 116,0 0-246,0 0 86,0 0-233,0 0 173,0 0 101,0 0-74,0 0 122,0 24-187,0-24 129,0 0-23,0 24-20,0-24-14,0 25 4,0-25 14,0 24 10,0 1 12,25-1-22,-25 1-31,0-25 4,0 24-25,0 0 17,0 1 8,0-1-25,0 25-7,0-25 10,0-24 1,0 25 10,0 0 11,0-1-36,0 0 18,0 1-17,0-1 6,25-24 25,-25 25-21,0-1 4,0-24 0,0 24-15,25-24-3,-25 0 10,0 25-14,0-25 18,24 0-10,-24 0-15,0 0 18,0 0-14,25 0 32,-25 0 3,25 0 0,-25-25 0,25 25-18,-25 0 11,25 0-21,0-24 7,-25 24 18,25 0-15,0-24 25,-25 24-10,25-25 0,-1 25-4,-24-24-15,25 24 19,-25-25-22,25 25 15,-25-24 7,25 24-4,-25-24-3,0 24 6,0-25-13,0 25-8,0-25 25,0 25-7,0-24-3,0 24 17,0 0 4,0-24 32,0 24 37,0 0-11,0-25 11,0 25-24,0 0-48,0 0 22,0 0-55,0 0 4,-25 0 14,25 0-33,0 0 41,0 0-26,0 0-11,-25 25 22,25-25-22,0 0 25,0 0 16,-25 24-19,25-24 0,0 0-11,0 0 7,0 24 4,0-24-3,0 25 6,0-25 1,0 0 3,0 25 15,0-25-33,0 24 22,0-24-18,0 24 11,0-24 3,25 0-29,-25 25 0,0-25-29,25 24 18,-25-24 0,0 0-36,25 0 19,-25 0-4,25 0-25,-25 0 5,25 0-56,-25 0-58,25-24-51,0 24 89,-25-25-79,24 25 97,1-24 205,0 0-246,0-1 119,-25 0-41,25-23-136,-25 23 216,25 1 11,-25-1-5,25 1 15,-25 0 100,0-1-74,0 1-32,0 24 108,0-25-82,0 25 55,0-24 96,0 24-71,0 0 31,0-25 75,-25 25-17,25 0-16,0 0-39,0 0-27,0 0-9,-25 0 22,25 0-6,0 0 13,-25 0-4,25 0-39,0 0 0,0 0-22,0 0-30,0 0-4,0 0-30,0 0-27,0 0 12,0 0-20,0 0 23,0 0 1,0 25-9,0-25 36,0 0-24,0 0 23,0 24-7,0 1-1,0-25 12,0 24-19,0 1 7,25-1-18,-25 0 18,0 1-7,0-1 15,0 1 0,25-1-27,-25 0 1,0 1-69,0 0-15,0-25-59,25 24-46,-25 0-4,0-24-72,0 25-26,0-25-36,0 24 5,25-24-116,-25 0-57,0 25 25,0-25-271</inkml:trace>
  <inkml:trace contextRef="#ctx0" brushRef="#br0" timeOffset="956">570 314 1864,'0'0'69,"0"0"15,0 0-5,0 0 49,0 0 65,0 0 2,25-24 43,-25 24-38,0 0-127,0-25-29,25 25-28,-25 0-26,0-24-69,25 24 63,-25-25-53,25 25-128,-25-24 114,0 24-352,50-49 201,-26 25-210</inkml:trace>
</inkml:ink>
</file>

<file path=ppt/ink/ink2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7:17.91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175 570 1784,'0'0'92,"0"0"-37,0 0 46,0-25 50,0 25 144,0 0-57,0 0 55,0 0-22,0 0-189,0 0 138,0 0-184,0 0 3,-25 0-22,25 0-24,0-25 93,0 25-9,0 0-16,-25 0 3,25 0 4,0 25-3,0-25 3,-25 0-13,25 0 14,0 0-2,-25 25-25,25-25 3,0 25-27,-25-25-4,25 25 21,0-25-14,-24 25-14,24 0 7,0-25-21,0 25 7,-25 0 39,25-25 62,0 24-90,0 2-7,0-1-29,0-25-80,0 24 105,0-24 0,0 25 4,0-25-1,25 25-21,-25-25 15,0 25-18,24-25-8,-24 0 22,0 25-24,25-25 34,-25 0-6,25 0-32,-25 0 10,25 0-10,0 0-10,-25 0 13,25 0-30,-25 0-61,24 0-40,0 0 68,-24 0-58,25-25 119,-25 25-291,25 0-50,0 0-195,0-50 54,0 25 32</inkml:trace>
  <inkml:trace contextRef="#ctx0" brushRef="#br0" timeOffset="461">125 795 1864,'-25'0'-15,"25"0"41,0 0 38,0 0 67,0 0 152,0 0-5,0 0-15,0 0 101,0 0-97,0 0-171,0 0-18,0 0-148,0 0-40,0 0 52,0 0 94,0 0-82,0 0 139,0-25-19,25 25 44,-25 0-89,0 0-119,25 0 197,-25 0-234,25 0 150,-1 0-23,-24-26-90,24 26 86,1 0 1,-25 0 13,25 0-10,0 0 107,-25 0-97,25 0-7,0-24 7,-1 24-14,-24 0 14,25 0-26,0 0 99,-25 0-83,25 0 20,-25 0 91,25 0-29,-25 0-85,25-25-40,-25 25-15,24 0-104,-24 0 42,0 0 29,25 0-94,-25 0-123,0 0-29,25 0-32,-25 0 41,0 0-41,0 0-47</inkml:trace>
  <inkml:trace contextRef="#ctx0" brushRef="#br0" timeOffset="854">497 570 1910,'-25'0'37,"25"0"51,0 0 35,0 0 0,0 0 112,0 0 27,0 0 33,0 0 46,0 0-170,-25 0-39,25 0-18,0 0-13,0 0 55,0 0-19,0 0-47,0 0-9,0 0-50,0 0-20,0 0 3,0 0-21,0 0 31,0 0-3,25 0-14,-25 0 4,0 0-11,0 0-7,25 0 25,-25 0-22,24 0 0,1 0 26,-25 0-33,25 0 32,0 0-10,-25 0-18,25 0 39,0 0-39,0 0 7,-25 0 14,24 0-35,1 0 38,0 0-13,-25 0-18,25 0 14,0 0-21,0 0 10,-1 0 11,-24 0-32,25 0-38,0 0-17,-25 0-28,25 0-20,-25 0 26,25 0-12,-25 0-36,0 0 181,0 0-181,25 0-8,-25 0-70,0 0-157,0 0 176,25 0-49,-25 0 92,0 0-65,0 0-72,0 0-183</inkml:trace>
  <inkml:trace contextRef="#ctx0" brushRef="#br0" timeOffset="1276">671 445 1773,'0'0'20,"0"0"40,0 0 35,0-24-38,0 24 39,0 0 7,0 0 125,0 0 95,0 0-103,0-25-22,0 25-144,0 0-44,0 0 180,0 0-132,0 0 107,0 0-117,0 0-101,0 0 233,0 0-223,0 0 132,0 25-42,0-25 51,0 0-47,0 0-7,0 0-4,0 0-141,0 0 138,0 0-26,24 0 6,-24 0-38,0 0 31,25 24 14,-25-24 14,0 0-17,0 0 7,25 0-15,-25 0 1,25 0 155,-25 0-151,25 26-4,-25-26 14,25 0-152,-1 0 117,-24 0 0,25 0-25,-25 0 39,25 25-3,0-25 17,-25 0-14,25 0-25,-25 0 39,25 0-17,-25 0 13,25 0-3,-25 24-35,0-24 18,24 0-8,-24 0 18,0 0-3,0 0-8,25 0 15,-25 0-18,0 0 3,0 0 4,0 25-10,0-25 3,0 0 7,25 0-7,-25 0 7,0 0 10,0 0-10,0 0-14,0 0 14,0 0-7,0 0 18,0 0 10,0 0-11,0 25 1,-25-25 20,25 0 8,0 0 13,0 25 8,-25-25-10,25 0-4,0 25-14,-24-25-7,24 0 4,-25 25 7,25-25-11,0 0 22,-25 25-39,25-25-12,-25 0 15,25 25-25,0-25 32,-25 0-11,25 0-7,0 25 4,0-25-19,-25 0 19,25 0 7,0 24-8,0-24 8,-25 0 4,25 0 36,0 0-95,0 0-53,0 0-45,0 0-124,0 0 11,0 0 50,0 0-146,0 0-63,0 0-16,0 0 3,0 0 104,0 0 79,0 0-154</inkml:trace>
  <inkml:trace contextRef="#ctx0" brushRef="#br0" timeOffset="2110">1540 396 1615,'0'0'125,"0"0"-25,0 0 44,0 0 101,0 0 17,0 0 65,0 0-35,0 0-71,0 0-127,0 0 14,-25 0 4,25 0-13,0 0 24,0 0-32,0 0 4,0 25 22,0-25-24,-25 0 5,25 0-4,0 0-30,0 24 17,0-24-13,-24 26-3,24-26 7,0 25-18,0-25-7,0 24 0,0-24-14,0 25 0,-25-25 0,25 25 0,0 0-3,0-25-19,0 25-4,0-25-7,0 25 12,25 0 10,-25-25 0,0 25-14,24-25 6,-24 0-17,0 25 10,25-25 8,-25 0-15,0 0 19,25 0-19,-25 24 11,25-24-7,-25 0-1,0 0 5,25 0-16,-25-24 8,25 24 4,-25 0 7,25 0-3,-25-25-12,24 25 0,-24 0-11,25-25 19,-25 25 19,25-25-23,-25 25 15,0 0-12,0-25-3,25 25 4,-25-25-15,0 25 18,0-25-3,0 25 0,0-25 33,-25 25 13,25 0 18,0-25 23,0 25-14,-25-24-12,25 24-18,0 0-17,-25-25 1,25 25-11,0 0-8,-24 0 11,24 0-19,-25 0-4,25-26 24,0 26-36,-25 0 0,25 0 20,-25 0-43,25 0-1,0 0-21,0 0-89,-25 0-32,25 0-39,0 0-72,-25 0-44,25 0-59,0 0-10,-25 0-167,25 0 57,0 0-8</inkml:trace>
  <inkml:trace contextRef="#ctx0" brushRef="#br0" timeOffset="2921">2235 221 2462,'0'-24'33,"0"24"166,0 0 117,0 0 74,0 0-57,0 0-114,0 0-73,-25 0-45,25 0 61,0 0-50,0 0-42,0 0-10,0 0-49,0 0 10,0 0-28,0 0 4,0 0 3,0 0 0,0 0 43,0 24-22,0-24 19,0 0-11,0 25-11,0 0-4,0-25 8,0 25-15,0 0-7,0 0 18,25 0-22,-25 0 30,0 0-12,0-1-54,0 2-17,25-1-61,-25-1-10,0 1 26,0-25-35,0 25-30,0-25 167,0 25-290,24-25 53,-24 0-119,0 25-260,0-25 268,0 0-89,0 0-137</inkml:trace>
  <inkml:trace contextRef="#ctx0" brushRef="#br0" timeOffset="3201">2409 146 2060,'0'-24'47,"0"24"-27,0 0 57,0 0 50,0 0 84,0 0 172,0 0 55,0 0-139,0 0-66,0 0-111,0 0-60,0 0 138,0 0-58,0 0-37,0 0-34,0 0-61,0 0 12,0 0 21,0 0 22,0 0 28,0 0-17,0 24-3,0-24-33,0 0-36,0 26 7,0-26-19,0 25-6,25-1 28,-25 1-6,0-25 85,0 25-86,0 0-3,24 0 82,-24 0-176,0 0 105,0 0-26,0-25-71,25 25 49,-25-1-43,0 2-15,0-26-43,0 25 23,25-1 5,-25-24 4,0 0 11,0 25 4,0-25-9,25 0-13,-25 25-16,0-25 20,0 0 18,0 0 64,0 0 39,0 0-9,25 0 6,-25 0-26,0-25 10,0 25 3,0 0 114,25 0-97,-25-25-27,0 25-6,24 0-86,-24-24 92,0 24 0,0-25 10,25 25-3,-25 0 16,0-26 20,0 26 7,0 0 170,0-24-139,25 24 17,-25 0-4,0-25-175,0 25 136,0 0 150,0 0-178,0 0-17,0 0 7,0 0-178,0 0 168,0 0 3,0 0 0,0 0-4,0 0-13,0 0 10,25 0-13,-25 0 20,0 25 27,0-25-16,0 0 9,25 0-16,-25 24-8,0-24 22,25 0-25,-25 26 21,0-26-1,25 0-33,-25 25 37,24-25-17,-24 0 0,0 24 21,25-24-25,-25 0 18,0 0-10,25 0 3,-25 0 10,25 0-13,-25 0 3,0 0 7,25 0-14,-25 0 0,25-24 31,-25 24-38,24 0 25,-24-25-18,25 25-39,-25-26 25,25 26-24,-25-24 10,0 24 3,25-25 5,-25 25 2,0-25 15,25 0 13,-25 25-10,0-25 14,0 25-17,0 0 6,0-25 14,0 25-13,0 0 6,0-25 25,0 25 25,0 0 3,0 0 28,0 0-17,0 0-31,0 0 32,0 0-46,-25 0-1,25 0 37,0 0-21,-25 0 25,25 0-14,-25 0-33,25 0 0,-25 0-22,25 0 4,0 0-15,-24 0-4,24 25 19,0-25-16,0 0 16,0 0-8,-25 25-7,25-25 0,0 0 11,0 25-3,0-25 14,0 25-8,0-25-3,0 0-11,0 25-7,0-25 0,0 25-58,0-25 4,0 24-14,25-24-11,-25 0 43,0 26 1,0-26 96,0 0-113,0 25-10,24-25-6,-24 0-93,0 0 110,0 0 11,25 0-3,-25 24 4,0-24 33,0 0-13,25 0 0,-25 0 4,0-24-11,0 24-2,25 0 123,-25 0-110,0-25 14,0 25 9,25 0-101,-25-26 108,0 26 3,0 0 0,0 0 3,0-24 20,25 24 0,-25 0 10,0-25 210,0 25-186,0 0 16,0 0 18,0-25-213,0 25 183,0 0-40,0 0 10,0-25 3,0 25-10,0 0 11,0 0 13,0 0 1,0-25 21,0 25-11,0 0-31,0 0 11,0 0-32,0 0 21,0 0-10,0 0-11,0 0 11,0 0-18,0 0 3,0 0 4,0 0-24,0 0 31,0 0-14,0 0-22,0 0 37,0 0-40,0 0 28,0 0 15,0 0-43,0 0 22,0 0-22,0 0 21,0 0 22,0 0-18,0 0 14,0 0-28,0 0 3,0 0 22,0 0-18,0 0 28,0 0-28,0 0 11,0 0 3,0 0 98,0 0-102,0 0-13,0 0 27,0 0-132,0 0 140,0 0-15,0 0 88,0 0-102,0 0-3,0 0 4,0 0-127,0 0 127,0 0 3,0 0-18,0 0 22,0 0-15,0 0 11,0 0 133,0 0-126,0 0 4,0 0-22,0 0-108,0 0 119,0 0 0,0 0 0,0 0-14,0 0 18,0 25-15,0-25 15,0 0 13,0 0-10,0 0 22,0 0-33,0 0 15,0 0-22,0 0-18,0 0 47,0 0-39,0 0 21,0 0 115,0 0-126,0 0 26,0 0-12,0 0-100,0 0 94,0 0 10,0 0 7,0 0-32,0 0 28,0 0-27,0 0 24,0 0 18,0 0-18,0 0 7,0 0-28,0 0 21,0 0-7,0 0 4,0 0 10,0 0-35,0 0 28,0 0-7,0 0-22,0 0 29,0 0-42,0 0 35,0 0 18,0 0-15,0 0 22,0 0-25,0 0-4,0 0 1,0 0 3,0 0 25,0 0-18,0 0 14,0 0-17,0 0-14,0 0-1,0 0-67,0 0-51,0 0-75,0 0 130,0 0-178,0 0-146,0 0-42,0 0-111,0 0 155,0 0 134,0 0-119,0 0-113</inkml:trace>
  <inkml:trace contextRef="#ctx0" brushRef="#br0" timeOffset="4683">3080 321 1796,'0'0'-6,"0"0"17,0 0 18,0 0-1,0 0 18,0 0 26,0 0 10,0 0-48,0 0 28,0 0 63,0 0-71,0 0 79,0 0 102,0 0-82,0 0 84,0 0-27,0 0-213,0 0 3,0 0 63,0 0-76,0 0 64,0 0-2,0 0-9,0 0-34,0 0 16,0 0 71,0 0-196,0 0 110,0 0 79,0 0-189,0 0 110,0 0-33,0 0-76,0 0 102,0 0 76,0 0-34,0 0 20,24 0 7,-24 0-69,0 0 76,0 0-6,0 0-30,0 0-3,0 0-17,0 0-7,0 0 192,0 0-172,25 0 32,-25 0-41,0 0-154,0-25 157,25 25-44,-25 0 27,0 0-20,0 0 7,0 0 16,0 25-6,25-25-3,-25 0-11,0 0 14,0 0 0,0 0-1,0 25 32,25-25-17,-25 0 3,0 0-10,0 25-11,0-25 4,0 25-10,0-25 20,0 0-24,0 25 11,0-25-8,0 24 15,0-24-8,25 26-13,-25-26 13,0 25-13,0-25 180,0 0-11,0 24-141,0-24-8,0 0-173,0 0 24,0 25 143,0-25 17,0 0 3,0 0-6,0 0-22,0 0-17,0 0-14,0 0-20,0 0 13,0 0-13,0-25 21,0 25-4,0 0 4,0-24 3,0 24 4,0-25-3,0 25 27,0-26-14,0 26 6,0-24 18,0 24-14,0 0 24,0-25-10,0 25 3,0 0-17,0-25 4,24 25-4,-24 0 7,0 0 0,0-25 0,0 25 20,0 0 11,25 0 27,-25 0 7,0-25-31,0 25 14,25 0-20,-25 0-14,0 0 41,0 0 12,25-25-1,-25 25 8,0 0-32,0 0-42,25 0 18,-25 0 0,0 0 14,0 0-4,25 0-6,-25 25 10,0-25-28,0 0 28,25 0-18,-25 25-36,24-25 29,-24 0-3,0 25-8,0-25 22,25 25 8,-25-25-41,0 25 113,0-1-98,0-24-53,25 26-8,-25-1-150,0-25 60,0 24-12,0-24-52,0 25 39,0-25-55,0 25-175,0-25-70,-25 25-130,25-25-57</inkml:trace>
  <inkml:trace contextRef="#ctx0" brushRef="#br0" timeOffset="5922">2062 197 1705,'0'0'-42,"0"0"25,0 0 37,0 0 45,0 0 131,0 0-44,0 0 6,0 0 120,0 0-60,0 0 73,0 0 4,0 0-238,0 0-15,0 0 37,0 0 107,0 0 30,0 0-180,0 0-42,0 0-161,0 0 79,0 0 187,0 0-15,25 0 150,-25 0-160,25 0-12,-25-25 116,24 25-290,1 0 123,0-26-4,-1 26-145,1-24 124,0 24 198,24-25-173,-24 25-21,0-25 16,0 25-224,0-25 119,0 25-59,-1 0 47,1-25-74,0 25-164,0 0 38,0 0-150,0-25-156,-1 25 44</inkml:trace>
  <inkml:trace contextRef="#ctx0" brushRef="#br0" timeOffset="7091">2955 570 1393,'0'0'-155,"0"0"152,0 0-155,0 0 139,0 0 166,0 0-122,0 0 183,0 0-123,0 0-10,0 0 10,0 0-9,0 0 7,0 0-41,0 0-5,0 0-8,0 0-20,0 0 60,0 0-14,0 0 10,0 0-1,0 0-17,0 0-17,0 0-30,0 0-6,0 0 42,0 0-30,0 0 9,0 0-1,0 0-43,25 0 17,-25 0 12,0 0 6,0 0-6,0 0 15,0 0 39,0 0-46,0 0 16,0 0-9,0 0-42,25 0 57,-25 0-18,0 0 21,0-25-3,0 25-27,0 0 46,0 0 74,0 0-12,0 0 9,0 0-39,25-25-75,-25 25-12,0 0 6,0 0 0,0 0-13,0-24 22,0 24-3,0 0 80,0 0-77,0-25-21,0 25-1,0 0-50,0-26 63,0 26 9,0 0 1,25-24-17,-25 24-8,0 0 5,0 0 93,0 0-92,0 0-38,0-25 53,0 25-76,0 0 83,0 0 113,0 0-189,0 0 79,0 0-31,0-25-58,0 25 160,0 0-109,0 0 47,0-25 3,0 25-6,0 0 58,0 0-32,0 0 115,0 0-122,-25 0-28,25 0-6,0-25 16,0 25 82,0 0-115,0 0 27,0 0-100,-25 0 0,25 0 16,0 0 87,0 0-56,-25 0 68,25 0-16,0 0-96,0 0 19,0 0 38,0 0 26,-25 0 81,25 0 99,0 0-167,0 0 185,0 0-201,-25 25-90,25-25 61,0 0-85,0 25 121,0-25-85,-24 0 114,24 25-84,0-25 67,0 0 0,0 25-25,0-25 94,0 24 33,0-24-99,0 26-2,0-26-95,0 25-114,0-25 163,24 24 40,-24-24 28,0 0-20,25 25-19,-25-25-161,0 0-91,25 25-17,-25-25 1,0 0-35,25 0 29,-25 0-221,25 0-44</inkml:trace>
</inkml:ink>
</file>

<file path=ppt/ink/ink2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7:34.25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48 2890,'0'0'-13,"0"0"179,0 0-156,0 0 18,0 0 10,0 0-195,0 0 117,0 0 34,0-24-10,0 24 16,0 0-64,33 0-104,-33 0-58,0 0-51,0 0 31,0 0-42,0-24-195</inkml:trace>
</inkml:ink>
</file>

<file path=ppt/ink/ink2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7:32.74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223 196 1382,'0'0'-124,"0"0"132,0 0 23,0 0-75,0 0 263,0 0-127,0 0-16,0 0 79,0 0-180,0 0 79,0 0 15,0 0-34,0 0 50,0 0-59,-24 0 51,24 0-1,0 0 6,0 0 83,0 0-18,0 0 77,0 0 112,0 0-210,0 0-40,0 0-12,0 0-117,0 0 37,-25 0 87,25 0-81,0-25-6,0 25 87,0 0-81,0 0 72,-25 0-6,25 0-10,0 0-19,0 0 102,0 0-99,-25 0 11,25 0-7,0 0-116,-25 0 102,25 0-9,0 0-8,0 0-6,-24 25 10,24-25-17,0 0 31,-25 0-14,25 0-4,0 0 5,-25 25-32,25-25 24,0 0-20,0 0-10,0 0 23,0 24-20,-25-24 13,25 0 11,0 25-10,0-25 6,0 0 1,25 25-8,-25-25 8,0 24-15,0-24 4,0 25 7,25-25-20,-25 25 113,0-25-130,0 0-14,25 25-13,-25-25-137,0 0 108,24 24-9,-24-24 65,0 0 155,0 0-154,0 0-82,25 25-65,-25-25-261,0 0 110,25 0 21,-25 0 0,25 0 59,-25 0-178</inkml:trace>
  <inkml:trace contextRef="#ctx0" brushRef="#br0" timeOffset="455">397 295 3608,'0'0'-27,"-25"0"47,25 0 53,0 0 55,0 0 53,0 0-14,0 0-26,0 0-36,0 0-35,0 0-17,0 0-7,0 0 4,0 0 10,0 0-24,0 0-22,0 0-28,0 0 3,0 0-14,0 0 7,0 0-3,0 0-1,0 0 40,0 0-25,0 24 14,0-24-7,0 0 0,0 0 18,25 0-7,-25 25 14,0-25-22,0 25 11,0-25 1,25 25-37,-25-1 26,0-24-18,25 25 14,-25 0 17,0-25-27,0 25 28,25 0-15,-25-25 15,0 24 4,24-24-29,-24 25 39,0-25-25,0 25-21,25-25-40,-25 24-84,0-24-35,0 0-35,0 0 121,0 0-154,0 0 42,0 0-13,0 0-230,0 0 100,0 0-99,0 0-16</inkml:trace>
  <inkml:trace contextRef="#ctx0" brushRef="#br0" timeOffset="894">819 146 2804,'0'0'81,"25"-25"29,-25 25 6,0 0 30,0 0-20,0 0 18,0 0 31,0 0 8,0 0-34,0 0-44,0 0-33,0 0-31,0 0-41,0 25-3,0-25 3,0 0 4,0 0 9,0 0 54,0 0-8,0 0 1,0 25 7,0-25-46,0 25 4,0-25-8,25 25-10,-25-25-3,0 24 7,0 1-11,0-25 25,0 25-22,24-25-3,-24 24 18,0-24-18,0 25 7,0-25-81,25 0-69,-25 25-52,0-25 121,0 0-129,0 0 4,25 0-26,-25 0-259,0 0 105,0 0-4,0 0-28,0-25-113</inkml:trace>
  <inkml:trace contextRef="#ctx0" brushRef="#br0" timeOffset="1143">1017 146 1841,'0'0'37,"0"0"41,0 0-14,0 0 49,0 0-4,0 0 81,0 25 40,0-25-15,0 0 19,0 0-117,0 0 138,0 25-154,0-25-101,0 0 125,0 0-242,0 0 143,0 0 43,0 0-106,25 25 120,-25-25 1,0 0 6,0 0-5,25 0-38,-25 24-30,0-24 1,0 0-15,25 0 14,-25 0-3,0 0-11,0 0 21,25 0-21,-25 0 15,0 25 6,24-25-38,-24 0 14,0 0-17,25 0 6,-25 0 25,0 0-14,25 0 14,-25 0 7,0 0-35,0 25 21,0-25 7,25 0-11,-25 0 35,0 24-20,0-24-12,0 25 5,-25-25-15,25 0 11,0 25 21,-25-25-3,25 25-8,-25-25-6,25 24-1,-24-24-3,-1 0-62,25 25-92,-25-25-151,0 0-173,0 0-110,1 0-313</inkml:trace>
  <inkml:trace contextRef="#ctx0" brushRef="#br0" timeOffset="2079">1538 221 2319,'0'0'78,"0"0"96,-24 0 44,24 0 1,0 0-57,0 0-92,0 0 27,0 0 4,0 0-95,0 24 59,0-24-139,0 0 77,0 0 72,0 0-130,0 0 97,0 0 18,0 0-96,24 0 191,-24 0-119,25 0-106,-25 0 109,25 0-25,-25-24-1,25 24 7,0 0 77,-1 0-194,-24 0 103,25 0 88,0-25-177,-1 25 86,-24 0-3,25 0-74,-1 0 74,-24-25-7,25 25-52,0 0-58,-25 0 29,25 0 58,-25 0-262,25-25-44,-25 25-96,24 0-37,-24 0 255,0 0-170</inkml:trace>
  <inkml:trace contextRef="#ctx0" brushRef="#br0" timeOffset="2415">1736 47 3053,'-24'0'138,"24"0"54,0-25-27,0 25 61,0 0-95,0 0 2,0 0 73,0 0-25,-25 0-37,25 0-23,0 0-25,0 0-34,0 0-12,0 0-28,0 0-22,0 0 4,25 0 3,-25 0-21,0 25 7,0-25 14,0 0 22,0 0 4,0 0 14,0 25-17,0-25-15,24 24 10,-24-24-21,0 25-8,25 0 15,-25-25-7,0 25 22,24 0-7,-24 0-16,25-25 12,-25 24-59,0 1-58,25-25-51,-25 25-45,0-1-56,25-24-15,-25 25 42,0-25-92,0 0-124,25 0-6,-25 25-115,0-25-104</inkml:trace>
  <inkml:trace contextRef="#ctx0" brushRef="#br0" timeOffset="2735">1984 72 2486,'0'0'119,"25"0"58,-25 0 167,0 0-103,0 24-74,0-24-93,0 0-163,0 0 219,0 0-87,0 0 63,0 0 27,0 0-106,0 0 37,24 0-19,-24 0-32,0 25 1,0-25 0,25 0-8,-25 25-2,25-25-8,-25 0-2,25 25 2,-25-25 4,25 25 4,-25-25 3,0 25 6,24-25-13,-24 24 0,25-24-3,-25 25-11,0-25 31,25 0-23,-25 25 12,0-25-2,0 0-25,0 0 45,25 0-24,-25 0 0,0 0 10,0 0-30,0 0 16,0 0 4,0 0 4,0 0-4,0 0 3,0 0 11,0 0-11,0 0 4,0-25-10,0 25-4,0 0 10,0-25 131,0 25-124,0-24-3,0-1-4,0 25-143,0-25 147,0 25-4,0-25-9,0 25 9,0 0-13,0-25 0,0 25 13,0 0-7,0-25 8,0 25-11,0 0-68,0 0-79,25-24-20,-25 24-79,0 0 16,0 0-268,25-25 105,-1 0-267</inkml:trace>
  <inkml:trace contextRef="#ctx0" brushRef="#br0" timeOffset="3261">2480 196 1526,'0'0'22,"25"0"91,-25 0-17,0-25 82,0 25-26,0 0-52,0 0 38,0-25 28,25 25 13,-25 0-32,0-25 1,0 25-95,0 0 114,0-25-107,0 25-2,24-24-36,-24 24-173,0 0 173,0-25 20,0 25 33,0-25 73,0 25-44,0 0-12,0 0 38,0 0-110,0-24-3,0 24 13,0 0-30,0 0 101,0 0-6,0 0-30,0 0-21,0 0-2,0 0-15,-24 0 11,24 0 22,0 0-11,0 0 7,0 0-25,0 0-24,-25 0 14,25 24-17,0-24 6,0 0 26,0 0-8,0 25 8,-25-25-1,25 25-21,0-25-14,0 24 22,0-24-8,0 25-10,0-25 25,0 25-33,0-25 8,0 25 28,0-25-32,25 25 21,-25-25-6,0 25-19,0-25 22,25 24-18,-25-24 8,0 25 13,0-25-6,24 0 3,-24 0-32,0 25-37,25-25-31,-25 0-19,0 0-12,25 0-27,-25 0-66,0 0-71,25-25-50,-25 25-214,0 0-14,25 0-53</inkml:trace>
</inkml:ink>
</file>

<file path=ppt/ink/ink2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7:36.65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-6 122 3411,'0'0'-10,"0"0"76,0-24 63,0 24 62,0 0 57,0 0-57,0 0-53,0 0-54,0 0-35,0 0-20,0 0-15,0 0-21,0 0-21,0 0 6,0 0 15,0 0 7,0 24 0,0-24 14,25 0-21,-25 25 21,0-25-3,0 25-15,0 0 1,0 0-1,25-1 8,-25 1-18,0 0 21,25 0-11,-25-25 18,0 24 22,25 1-26,-25 0-17,0-1-56,25-24-35,-25 25 11,0-25-11,0 25 29,0-25 4,0 0-16,0 0 16,0 0 1,0 0 14,0 0 17,0 0 2,0 0-35,0 0-9,0 0-4,0 0 72,0-25 70,0 25 152,0 0-211,0-25-80,0 25-10,0-24-50,0 24 202,0 0 26,0-25-104,0 25-81,0 0 117,0 0-126,0 0 200,0 0-5,0-25-202,0 25 221,0 0-204,25 0 105,-25 0-4,0 0-32,25 0 30,-25 0-100,25 0 97,-25-24-70,25 24 299,-25 0-237,25 0 24,-25 0 82,25 0-208,-25 24 122,25-24-9,0 0-4,-25 0-119,0 25 103,25-25 3,-25 0-79,0 25 79,0-25 20,25 0 109,-25 24-109,0-24 19,0 25-16,0-25-100,0 25 114,0-25 19,0 24 20,0-24-30,-25 25-6,25-25-10,0 25-3,-25-25 17,25 0-11,-25 24 0,25-24-16,0 25 3,-25-25 7,25 0-10,-25 0-7,25 0-37,0 0 71,-25 0-189,25 0-53,0 0-210,-25 0-135,25 0 66,0-25-162</inkml:trace>
  <inkml:trace contextRef="#ctx0" brushRef="#br0" timeOffset="551">418 321 1933,'0'0'40,"0"0"-14,0 0 18,0 0 40,0 24 26,0-24 132,0 0 39,0 0 30,25 0-17,-25 0-80,0 0-149,0 0-55,0 25-43,0-25-27,0 0 93,25 0-23,-25 0 3,0 25-19,0-25 16,25 0 93,-25 0 74,0 0-174,25 24-13,-25-24-90,0 0-109,25 0 143,-25 0-28,0 0 194,0 0-168,25 0-24,-25 0-33,0 0-158,0 0 97,25 0 57,-25 0 65,0 0-34,0 0 95,0 0 18,0 0 73,0 0-5,0 0 8,0 0-60,0 0-3,0 0 21,0 0 52,0 0 21,0 0 55,0 0 37,0 0-106,0-24 41,0 24-102,0 0 80,0 0-84,0 0-9,0 0-44,0 0-134,0 0 124,0 0 0,0 0 20,0 0 10,0 0-4,0 0-12,25 0 2,-25 0-2,0 0 104,0 0-95,25 0-6,-25 0-4,0 0-91,25 0 101,-25 0 11,0 0 108,25 0-111,-25 0-8,0 0-17,0 0-108,25 0 95,-25 0-10,0 0 40,0 0-56,25 0-48,-25-25-97,0 25-123,0 0-18,25-25 6,-25 1 75,0 24 59,0-25 106,0 0 50,25 0-30,-25 1 96,0-1-29,0 0 37,0 0 135,0 0 65,0 25 21,0-24 73,0-1 168,0 0-244,-25 25 33,25-24-49,0 24-181,0 0 140,-25 0-1,25-25-14,0 25-16,0 0 21,0 0-50,-25 0-3,25 0 2,0 0-44,0 0 39,0 0-15,-25 0-18,25 0-9,0 25-48,0-25-17,0 0-23,-25 0-3,25 0-1,0 0-11,0 0-5,0 0 12,0 0-1,0 24 7,0-24 33,25 25-19,-25 0 4,0-25-5,0 24-23,25 1 132,-25 0-124,0 0 16,25 0-28,-25-1-160,0 1 91,25 0-38,-25 0-2,0-25 1,25 24-20,-25-24-25,0 25-33,0-25-57,0 25 128,0-25-253,25 0 152,-25 0-261,0 24-126,0-24 214,0 0-163</inkml:trace>
  <inkml:trace contextRef="#ctx0" brushRef="#br0" timeOffset="1250">693 296 952,'0'0'138,"0"0"25,0 0-36,0 0 92,0 25-86,0-25 14,25 0-9,-25-25-80,0 25-50,25 0 40,-25 0-5,0-25 116,0 25-145,50-25 1,-25 25-76,0-24-141,-25 24 60,24-25-308</inkml:trace>
</inkml:ink>
</file>

<file path=ppt/ink/ink2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7:38.59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178 248 1593,'0'0'19,"0"0"43,0 0 26,0 0-17,0 0 70,0 0 5,0-25-40,0 25 163,-25 0-71,25 0 164,0 0-162,0 0-23,0 0-16,-25 0-270,25 0 358,0 0-259,-25 0 10,25 25 92,0-25-170,-24 0 158,24 24-13,-25-24-24,25 0-12,0 25-28,-25-25 11,25 25-14,0-25 6,-25 24 1,25-24-3,0 25 2,0-25-12,0 25-31,0-25-30,0 25-11,0-25 8,25 0 23,-25 25 7,0-25-22,0 0 0,25 0 3,-25 0 0,25 0 99,-25 0-31,0 0 121,0-25-201,24 25-26,1-25 10,-25 25-110,25-25 210,-25 0 91,0 1 38,0-1-135,0 0 12,0 25-110,0-24-36,0-1 153,0 0-23,0 0-16,0 0 279,0 0-91,0 1-15,-25-1 76,25 0-229,0 25 117,0-24 70,0 24-18,0 0-16,-25-25-20,25 25-35,0 0-53,0 0-5,0 0-54,0 0-1,0 0-17,0 0-16,0 0 23,0 0 0,0 0 7,0 0 11,25 0 0,-25 0-7,0 25 10,0-25-14,0 24 19,0-24-8,25 25-7,-25 0 21,0-1-18,25 1 15,-25 0 8,0 0-34,24 0 33,-24 0-14,25-1-11,-25 1-8,0 0-72,25-1-21,-25 1-17,0 0-34,25-25 5,-25 25-8,25-25-20,-25 25 1,0-25 201,0 0-161,24 25 27,-24-25-229,0 0-163,25 0 99,-25 0-57,0-25 74,25 25-81</inkml:trace>
  <inkml:trace contextRef="#ctx0" brushRef="#br0" timeOffset="504">426 322 1393,'0'0'112,"0"0"69,0 0-40,0 0 43,0 0-47,0-25 72,0 25 68,0 0 5,0 0-78,0 0-102,0 0 70,0 0-114,0 0 62,0 0-35,0 0-65,0 0 93,0 0-8,0 0 27,0 0-23,0 0-13,0 0-27,0 0-2,0 0 107,0 0-139,0 0-7,0 0-17,0 0-119,0 25 147,0-25 7,24 0 11,-24 0 26,0 0-22,0 0-11,0 24-28,0-24-15,0 0 1,25 25 6,-25-25 1,0 25-19,25-25 11,-25 25-18,0-25 11,25 25 0,-25-25-75,0 25-61,25-25-68,-25 24-62,0-24-13,0 0 169,0 25-351,24-25-93,-24 0 40,0 0-393</inkml:trace>
  <inkml:trace contextRef="#ctx0" brushRef="#br0" timeOffset="1037">748 272 1415,'0'0'101,"0"0"-9,0 0 43,0 0 76,0 0 2,0 0-68,0 0-15,0 0-77,0 0 12,0 0 57,0 0 13,0 0-3,0 0 58,0 0-124,0 0-15,0 0 15,0 0-199,0 0 152,0 0-3,0 0 30,0 0 57,0 0 1,0 0-10,0 0-41,0 0-10,0 0 136,0 25-132,0-25 16,0 0-19,0 0-137,0 0 124,0 0 3,0 0-4,0 0-3,0 0 4,0 0-14,0 0 7,0 0-11,0 0 43,0 0 24,0 0 60,0 0 7,0 0-34,0 0-31,0 0-60,0 0 21,0 0-17,0 0 35,0 0-10,0 0-14,0 0 7,0 0-37,0 0 11,0 0-21,0 0 10,0 0 0,0 0 1,0 0 14,0 0-33,0 0 3,0 0 1,0 0-4,0 0 26,0 0-8,0 0-18,0 0 18,0 0-18,0 0 4,0 0 29,0 0-22,0 0 74,0 0-48,0 0-11,0 0-4,0 0-48,0 0 48,0 0-11,0 0 3,0 0-10,0 0 0,0 0 22,0 0-15,0 0 0,0 0 22,0 0-18,0 0 7,0 0 7,0 0-36,0 0 21,0 0 1,0 0-19,0 0 23,0 0-23,0 0 11,0 0 0,0 0 4,0 0 4,0 0 0,0 0-12,0 0 12,0 0 0,0 0-1,0 0 23,0 0-33,0 0-4,0 0 11,0 0-8,0 0-10,0 0 40,0 0-14,0 0-16,0 0 34,0 0-33,0 0-1,0 0 19,0 0-7,0 0-30,0 0 22,0 0-7,0 0 8,0 0 36,0 0-33,0 0 4,0 0-4,0 0 3,0 0 16,0 0-15,0 0-4,0 0-19,0 0-3,0 0 37,0 0-15,0 0 3,0 0 9,0 0-24,0 0 20,0 0-4,0 0-8,0 0 0,0 0-3,0 0 14,0 0 12,0 0-15,0 0 3,0 0-22,0 0 11,0 0 4,0 0-15,0 0 23,0 0-19,0 0 26,0 0-4,0 0-15,0 0 8,0 0-19,0 0 37,0 0-18,0 0-11,0 0-1,0 0-11,0 0 23,0 0-11,0 0 18,0 0-19,0 0 16,0 0-4,0 0-16,0 0 16,0 0-11,0 0 18,0 0-4,0 0 1,0 0-8,0 0 0,0 0 15,0 0-19,0 0 15,0 0-11,0 0 4,0 0 11,0 0-26,0 0 18,0 0-10,0 0 10,0 0 8,0 0-19,0 0-3,0 0-8,0 0 11,0 0 19,0 0-7,0 0-5,0 0-3,0 0-7,0 0 22,0 0-19,0 0 12,0 0-23,0 0 3,0 0 35,0 0-31,0 0 16,0 0-16,0 0-3,0 0 15,0 0-23,0 0 0,0 0-22,0 0 4,0 0 26,0 0 0,0 0 18,0 0-14,0 0 11,0 0-8,0 0-11,0 0 19,0 0-15,0 0 18,0-25 4,0 25-14,0 0 10,0 0-11,0 0 4,0 0-7,0 0 14,0 0-7,0 0-3,0 0 29,0 0-30,0 0 19,0 0-8,0 0-7,0 0 11,0 0-15,0 0-7,0 0-4,0 0-11,0 0 1,0 0 2,0 0 12,25 25 11,-25-25 30,0 0 3,0 0-18,0 0 11,0 25-37,0-25 15,24 24 18,-24-24-22,0 25 18,25-25-14,-25 25-4,0-25 8,0 25-1,24-25-3,-24 25-12,0-25 16,0 25-1,0-25-10,25 0 6,-25 24-3,0-24-59,0 0-4,0 0-21,0 0-52,0 0 31,0 0-17,0 0 18,24 0 44,-24 0-21,0 0-6,0 0-21,0 0-37,0 0 22,0-24 52,0 24 7,25 0 40,-25-25 21,0 25-7,0-25 17,25 25-4,-25 0 17,0 0-10,0-25-10,0 25 10,0 0-27,0 0 127,0 0-97,0 0-19,0 0 60,0 0-99,0 0 137,25 25 20,-25-25-46,0 0 14,0 0-45,0 0 7,0 0-14,25 0 71,-25 25-92,0-25-7,0 0 11,24 0-100,-24 25 96,25-25-4,-25 0-10,0 0-3,25 24 27,-25-24-13,0 0 10,0 0-4,25 0-17,-25 0 18,0 0-22,0 0 29,0 0-4,0 0 0,0 0 32,25 0-32,-25-24-3,0 24-15,0 0-3,0-25 14,0 25-7,-25 0 29,25-25 32,0 25-18,0-25 43,-25 25-14,25-25-39,0 25 22,-25 0-33,25-25-11,0 25-4,0 0-3,-25 0-1,25-24-25,0 24-14,0 0-22,0 0-47,0 0-6,0 0-55,0 0-71,0-25-20,0 25-77,0 0 114,0 0-360,25-25-11,-25 25 73</inkml:trace>
  <inkml:trace contextRef="#ctx0" brushRef="#br0" timeOffset="2560">1193 346 2853,'0'0'72,"0"0"45,0 0-36,0 0 138,0 0-126,0 0 110,0 25-20,0-25-102,0 0 77,0 0-116,0 0 85,0 0-23,0 0-13,0 0-32,0 0-13,25 0 1,-25 0-22,0 0-11,0 25-14,24-25-4,-24 0 32,0 25-17,25-25 3,-25 25-7,0-25-11,0 25 29,25-25 4,-25 24 4,0-24-11,0 25-15,0-25 4,0 25-1,0-25-35,0 24-32,0-24-95,0 0-95,0 25-41,0-25-48,0 0 49,0 0-98,0 0 49,0 0-10,0 0-80</inkml:trace>
  <inkml:trace contextRef="#ctx0" brushRef="#br0" timeOffset="2857">1292 248 2212,'0'0'56,"0"0"161,0 0 31,0 0-6,0 0 84,0 0-187,0-25 1,0 25 77,0 0-119,0 0 93,0 0-6,0 0-53,0-25 1,0 25-51,0 0 7,0 0-2,0 0-22,0 0 0,0-25-21,0 25 22,0 0 12,0 0-19,0 0-4,0 0-55,0 0-18,0 0 3,0 0-11,0 0 30,0 0 48,0 25-11,0-25 15,0 0 4,0 0-45,0 25 7,25-25-10,-25 25-27,0-1 22,25-24-10,-25 25 6,0 0 12,24-1-22,-24-24 26,0 25-4,25 0-19,-25-25 19,0 25-49,0 0-26,25-25 0,-25 25-63,0-25-6,0 0-28,25 24-20,-25-24-33,0 0 14,0 0-45,0 25 117,0-25-24,0 0-31,0 0 33,0 0-517,0-49-46</inkml:trace>
  <inkml:trace contextRef="#ctx0" brushRef="#br0" timeOffset="3200">1441 198 2498,'0'0'193,"0"-25"-4,0 25 82,0 0 76,0 0-114,0-25 80,0 25 5,0 0-41,0 0-15,0 0-62,0 0-48,0 0-13,0 0-48,0 0-16,0 0-29,0 0-34,0 0-5,0 0 32,0 0-20,0 0 31,0 0-15,0 0-43,0 0 24,0 0-20,0 0 24,0 0 11,0 0-16,0 0 9,0 0-13,25 25 1,-25-25 11,0 0 1,24 25-28,-24-25 16,0 25-12,0 0 8,25-1 27,-25-24-23,0 25 0,25 0-5,-25-1-34,0 1-1,0-25-41,25 25-71,-25 0-9,0-25-79,0 25-50,24-25-44,-24 25-90,0-25-61,0 0-72,0 24-75,0-24 61,0 0-175</inkml:trace>
</inkml:ink>
</file>

<file path=ppt/ink/ink2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7:42.36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 17 3295,'0'-26'178,"0"26"-93,0 0 46,0 0 48,0 0-162,0 0 121,0 0-36,0 0-50,0 0 3,0 0-17,0 0-10,0 0 28,0 0 32,0 26 36,0-26 8,0 0-22,25 0-52,-25 24-43,0-24-15,0 26 10,26-26-2,-26 25-16,0 0 26,25 1-3,-25-26 0,25 25 3,-25 0-22,0 1 8,0-26-15,25 25 0,-25 0-40,0-25-60,25 0-11,-25 25-6,0-25 5,0 0 25,0 0 11,0 0 8,0 0 34,0 0-40,0 0-33,0 0-28,0 0-30,0 0 38,0 0 47,0-25 95,0 25 41,0-25-48,-25 25 184,25 0-236,0-25 36,0 25 110,0 0-178,0 0 161,0-26-71,0 26-22,0 0 12,0 0-55,0 0 49,0 0-23,0 0-13,0 0 204,25 0-26,-25 0-57,0 0 11,25 0-140,-25 0 20,25 0 50,-25 0-17,26 0 21,-26 0-20,25 0 23,-25 0-7,25 0-23,-25 0 24,25 0-24,-25 0 6,25 0 24,-25 0-43,25 0 26,-25 0-10,0 26 11,0-26 19,0 0-16,0 0 6,0 25-13,0-25-10,0 0 31,0 25-15,0-25-16,0 25 27,-25-25-41,25 0 34,-25 26 1,25-26-15,0 0 11,-25 25-10,25-25 3,-25 0 3,25 0-10,-25 0 11,25 25 12,0-25-16,-26 0 17,26 0-13,0 0-15,0 0 15,0 0-14,0 0-17,0 0-10,0-25-29,0 25 106,0 0-73,0 0 200,0 0-160,0 0-114,26 0 100,-26-25-186,0 25 183,0 0 17,25 0-14,-25-26 0,0 26 4,25 0 76,-25 0 10,0-25-86,25 25-10,-25 0-100,25-25 175,-25 25-36,25 0 1,-25-25-60,25 25-199,-25 0 125,26-26 0,-26 26 155,25 0-19,-25-25-70,25 25 51,-25 0-126,25-25 100,-25 25 168,0-26-146,25 26-25,-25 0 16,25-25-88,-25 25 88,0 0 117,24-25-88,-24 25-68,0 0 120,0-26-32,0 26 53,0 0-22,0 0-67,0 0 16,0 0 15,0 0 109,0 0-20,0-24 38,0 24-30,0 0-13,0 0 11,0 0-65,0 0 4,0 0-11,-24 0-13,24 0 7,0 0-37,0 0-10,0 0 0,-25 24 0,25-24 22,0 0 11,0 0-4,0 0-3,0 0 7,-25 0-26,25 0 34,0 0 8,0 26-15,0-26 29,0 0-51,0 25 11,0-25 0,0 0-19,0 25 27,0-25-15,0 0 3,0 26 24,0-26-20,0 0-7,0 25 4,0-25-19,0 25 11,0-25-12,25 26-22,-25-26 157,0 0-181,25 25 0,-25-25-45,0 0-203,24 0 119,-24 0-73,0 0-79,25 0-63,-25 0-42,26 0-176,-26 0 57,25 0-191</inkml:trace>
</inkml:ink>
</file>

<file path=ppt/ink/ink2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7:43.66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0 700 2991,'0'0'34,"0"0"143,0 0-142,0 0-10,0 0-3,0 0-209,0 0 171,0 0 48,25 0 59,-25 0 60,0 0-75,0 0-34,0 0-81,25 0 119,-25 0 25,0 0-86,25 0 94,-25 0-117,0 25-55,25-25 178,-25 0-212,24 25 4,-24-25 76,25 25-90,-25-25 122,0 25-2,25-25-4,-25 0-10,0 25-3,0-25-3,25 25 9,-25-25 11,0 0-20,0 0 188,0 25-91,0-25-107,0 0 23,0 0-232,0 0 165,0 0 11,0 0 49,0 0-41,-25 0-83,25 0 96,0-25-60,0 25 143,-25 0-13,25-25-67,0 25 183,0 0-167,-25-25 12,25 25 185,0-25-281,0 25 60,0-25 103,0 25-209,0 0 172,0-25-7,0 25 132,0 0-145,0 0-84,25-25 173,-25 25-334,0 0 252,25 0 26,-25 0-46,25-25 241,-25 25-215,25 0-38,-25 0-58,24 0-128,-24 0 199,25 0 9,-25 0 0,25 0-13,-25 0 3,0 0 17,25 25 10,-25-25 33,0 0 18,25 0 0,-25 25-3,0-25-3,24 0-34,-24 25 14,0-25-20,25 25-22,-25-25-2,0 25-8,0-25 11,0 0-17,25 25 13,-25-25-6,0 0-1,0 25 11,0-25 0,25 0-42,-25 0 11,0 0-7,0 0 10,25 0 24,-25 0-24,0 0 14,25 0-13,-25 0-5,0 0 18,24-25-34,-24 25-14,25 0-14,-25 0-23,25-25 14,-25 25-39,25-25 33,-25 25 87,0-25-92,25 25 59,-25-25-29,24 25-83,-24-25 194,0 25-7,0-25 145,0 25-105,25-25-164,-25 25 211,0 0-294,0-25 142,0 25 112,0 0-171,0 0 172,0-25-33,-25 25-16,25 0-62,0 0 1,0 0 7,0 0-11,-24 0 25,24 0 127,0 25-118,0-25-7,-25 0-6,25 0-118,0 0 107,0 25-2,-25-25 6,25 0 3,0 25-3,0-25 17,0 0-20,0 25-11,0-25 18,0 0-11,0 0 24,0 25-10,25-25 0,-25 0-4,0 25-10,0-25 17,25 0 1,-25 0-18,0 0 10,24 0-13,-24 0-11,25 0 42,0 0-11,-25 0-17,25 0 4,0 0-45,0 0-19,-25 0-10,24-25 87,1 25-86,-25 0 89,25-25 57,0 25-117,-25-25 87,0 25-159,25 0 194,-25-25-91,0 25-1,24-25 20,-24 25-234,0-25 225,0 25 6,0-25 0,0 25 237,0 0-316,0-25 146,0 25-31,0 0-198,0 0 208,0 0-123,0 0 93,0 0-13,0 0 7,0 0-33,0 0 30,0 0-20,0 0 69,0 0-39,-24 25 87,24-25-107,0 0 30,0 25-31,-25-25-100,25 0 114,0 25-100,0-25 93,0 0 91,0 25-104,-25-25 17,25 0-7,0 0-88,0 0 158,0 25-119,0-25-19,0 0 48,0 0-166,0 0 163,0 0-35,25 0 0,-25 0 251,0 0-245,0 0 123,0 0-42,0 0-138,0 0 186,0-25-57,0 25-7,0 0-52,25 0 19,-25 0 156,0 0-19,0 0 4,0 0 15,0 0-98,0-25 13,0 25 86,0 0-20,0 0-44,0 0 11,0 0-49,0 0-11,0 0-13,0 0-18,0 0 114,0 0-107,0 0 4,0 0 10,24 0-111,-24 0 104,0 25-3,0-25 3,25 0 10,-25 0-17,0 25 14,25-25 4,-25 0-21,25 25 21,-25-25-22,25 25 4,-25-25 25,0 25-3,25-25-1,-25 25-25,24 0-3,-24 0 0,0-25 0,25 25 11,-25 0 97,0-25-83,0 25 7,25 0-18,-25 0-87,0-25 98,0 25-18,0 0 25,0-25-28,0 25-5,0 0 1,-25-25-29,25 25 15,0-25-15,-25 25 15,25-25 3,-24 25 7,-1 0-21,25-25 7,-25 25 14,0-25-6,0 25 24,25-25-18,-25 0 8,1 0-4,-1 24 3,0-24 15,25 0-32,-25-24 0,0 24 0,25 0-18,-24-25 36,24 25-8,-25-25-10,25 25 25,0-25-22,0 25 22,0-25 6,0 0-24,0 25-3,0-25-22,0 0-16,25 25 13,-25-25-9,0 0-4,24 25 17,-24-25 14,25 0 4,-25 25-11,25-25-16,-25 0 85,25 25-145,0-25 110,-25 0-95,24 0-37,1 25 48,0-25-112,0 0 177,-25 0-111,25 25 76,0-25-118,-1 0-107,1 25 5,0-25 79,-25 0 65,25 25 0,0-25 86,-1 0-55,-24 25 56,25-25 46,0 25-72,-25-25 10,25 25 13,-1-25-96,-24 25 134,25-25 13,-25 25-25,24-25 106,-24 25-192,25 0 106,-25 0 68,0-25 8,25 25 97,-25 0-46,0 0 34,0 0 231,0 0-124,0 0 38,0 0-93,0 0-233,0 0 185,-25 0-75,25 0 86,0 25 12,-25-25-14,25 0-15,-24 25-23,24-25 10,-25 25-35,25 0-3,-24-25-32,24 25-28,-25 0-11,25-25-14,-25 25-12,25 0-10,0-25-12,0 25 27,0-25-23,-25 0 12,25 25 3,0-25 41,0 25-67,0-25-22,0 0-21,0 0-85,25 0 64,-25 0-7,0 0 7,0 0 8,25 0 11,-25 0-44,0 0-14,25 0-30,-25 0-29,0-25 222,24 25-159,-24-25 25,25 25 23,-25-25-155,24 25 169,-24-25 32,0 25 1,25-25 38,-25 25 33,0-25-71,0 25 167,0 0-82,0 0-6,0 0 92,0 0-122,0 0 82,0 0 15,0 0-3,0 0-3,0-25-26,0 25-14,0 0-14,0 0-27,0 0-8,0 0-29,0 0-7,0 0 19,0 0-29,0 0 10,0 0-17,0 25-15,0-25 47,0 0-18,0 0 17,0 0 15,0 0-39,0 25 28,0-25-14,25 0-10,-25 25 17,0-25-21,0 0 6,0 0-6,25 25-14,-25-25-15,0 0-31,0 0-45,25 0-13,-25 0-49,24 0-41,-24-25 174,25 25-200,-25 0-62,25-25-72,-25 0-146,25 25-9,-25-25-19</inkml:trace>
  <inkml:trace contextRef="#ctx0" brushRef="#br0" timeOffset="1903">1612 50 3015,'0'-25'262,"0"25"-97,0 0 114,-24 0 66,24-25-195,0 25 152,0 0-64,0 0-2,-25 0-3,25 0 4,0 0-20,0 0-35,0 0-66,-25 0-26,25 0-33,0 0-21,0 0-8,0 0-16,0 0 16,0 0 12,0 25 8,0-25-8,0 0-3,0 0-25,0 25-4,0-25 0,0 25 5,0 0-22,0 0 9,0-25 0,0 25 0,0 0 37,0 0-21,0 0-16,25 0-36,-25 0-29,0 0-4,0 0-39,25 0-15,-25 0 0,0 0-52,24 0-6,-24 0-8,0 0-55,0-25-5,25 25-44,-25 0-60,0-25-41,0 25 30,0-25-127,0 25 42,0-25-2,0 25-246</inkml:trace>
  <inkml:trace contextRef="#ctx0" brushRef="#br0" timeOffset="2231">1513 450 1504,'0'0'8,"0"0"17,0 0 22,0 0 26,0-25 29,0 25-43,0 0 65,0 0-29,25 0 20,-25 0 132,0-25-31,25 25 15,-25 0-39,25 0 19,-25-25-173,0 25 7,24 0-23,-24 0-116,25-25 129,-25 25-57,0 0-42,25 0-9,-25-25 9,25 25-137,-25 0-26,0 0-100,25-25-11,-25 25-19,24 0 168,-24 0-176</inkml:trace>
  <inkml:trace contextRef="#ctx0" brushRef="#br0" timeOffset="2423">1935 250 3129,'0'0'166,"0"0"-20,25 0 84,-25 0 59,0 0-79,0 0 75,0 25-44,0-25-8,0 0-57,0 0-35,0 0-10,0 0-48,-25 0-11,25 0-34,0 0-38,0 0-8,0 0-14,0 0 14,0 0 23,0 0-11,0 25 0,0-25-4,0 0-8,0 25 23,0-25-3,0 25 7,0-25-12,0 25-10,0 0-9,0-25 1,0 25 15,0-25 7,0 25 8,0-25-54,25 25-29,-25-25-27,0 0-33,0 25 31,25-25-11,-25 0 8,0 0 38,0 25-19,0-25 34,0 0-4,0 0-7,0 0 115,0 0-86,24 0-14,-24-25-11,0 25-69,0 0 66,0-25 1,0 25 20,25-25-27,-25 25 17,0 0 35,0-25-32,0 25 26,0 0 6,25-25-7,-25 25 176,0 0-158,0-25-15,0 25 1,0 0-142,0-25 138,25 25 17,-25 0-13,0 0-10,0 0 33,0-25-30,0 25 27,0 0-17,0 0-6,0 0 13,25 0-4,-25 0 11,0 25-17,0-25 6,0 0 1,25 0 6,-25 0 14,0 0-10,0 25-10,0-25 13,24 0-20,-24 25 10,0-25 7,0 0 127,0 0-141,25 25 4,-25-25 3,0 0-134,0 0 158,0 0-31,25 0-45,-25 0-43,0 0-37,25 0 14,-25 0-12,0 0 90,25 0-99,-25 0 162,0 0-169,24 0 3,-24-25 71,0 25-113,25 0 217,-25-25-61,0 25 61,0 0-35,0-25 128,0 25-81,25 0 22,-25-25 162,0 25-283,0 0 96,0 0 34,0 0-142,0 0 175,0 0 17,0-25-35,0 25-27,0 0 8,0 0-55,0 0-19,0 0-4,0 0-33,0 0 40,0 25 3,0-25-16,0 0 153,0 0-143,0 0 6,0 0 177,0 25-304,25-25 154,-25 0 15,25 0-150,-25 0 173,24 0-44,-24 0-10,25 0-7,0 0-18,-25 0 11,25 0-17,0 0-48,0-25-36,-1 25-20,26 0 70,-25-25-100,0 25-14,24-25 83,-24 0-123,0 25 42,0-25-12,0 25-63,24-25 109,-49 25 65,25-25 70,0 25 75,-25-25 103,25 25 124,-25 0-63,0-25-6,0 25-112,0 0-26,-25 0 75,25 0-52,0 0-19,-25 0 20,25 0-17,0 0 25,-25 0 8,25 0-29,0 25 10,-25-25-24,25 0-22,0 25-28,-24-25 4,24 25-4,0-25-19,-25 25-10,25-25-8,0 25-7,0-25 15,0 25-4,0-25 22,0 25-14,0-25-1,0 0 4,25 25-41,-25-25-15,24 25-29,-24-25-1,25 0-26,-25 25-31,25-25-31,-25 0-81,25 25-45,-25-25-18,25 0-51,-1 0-99,-24 0-90,25 0-6,0-25-220</inkml:trace>
</inkml:ink>
</file>

<file path=ppt/ink/ink2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7:47.53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217 699 2319,'-25'0'-88,"25"0"11,-25 0 89,25 0-12,-25 0 118,25 0 132,-25 0-43,0 0-42,25 25 160,-25-25-264,25 0 32,-25 0-26,0 26-117,25-26 155,0 0 1,0 24-5,-24-24 36,24 0-179,0 26-124,0-26-1,0 0-99,0 25 12,0-25 57,0 0 21,0 25-40,0-25 183,0 0-103,24 0 23,-24 0 78,0 0-76,25 0 93,-25 0 13,25-25-50,0 25 29,-25 0 1,0 0 30,25-25 10,-25 25-15,25 0 43,-25-26 2,0 26 75,25 0 29,-25 0 236,0 0 16,0 0-104,0-24 34,0 24-221,0 0 21,0 0 37,0 0-53,0 0-39,0 0-35,0 0-13,0 0-4,0 0-27,0 0 31,0 24 42,0-24 32,0 0 11,0 0-39,0 26-45,0-26-26,0 25-3,0-25 4,25 25 0,-25 0 10,0 0-17,0 0 10,25 0-4,-25 0-10,25 0 22,-25 0-15,0 25 21,24-25-13,-24 1-1,25-2 4,-25 2-19,25-1 26,-25 0-14,0 0-4,25 0 7,-25 0-25,0 0-14,25 0-32,-25-25-33,0 25 2,0-25-4,25 25 11,-25-25-5,0 26-21,0-26 15,0 0 21,0 0 27,0 0 34,0 0 14,0 0-18,0 0 5,0 0-47,0 0-1,0-26 105,0 26-111,0-25 31,0 25 49,0-25-117,0-25 72,0 25-14,0 0-64,0-25 42,0 25 35,0-25 36,0-1 32,0 27-76,0-27 112,0 26 13,0 0-39,25 0 90,-25-25-93,0 50 144,0-25-209,25 0 99,-25 0-86,0 25-56,25-26 168,-25 26-93,0-24 101,0 24-79,24-26 77,-24 26 2,0 0-10,0-25 68,0 25-98,0 0-22,0 0-45,0 0-85,25 0 88,-25 0-38,0 0 35,0 0-3,0 0 92,0 25-54,0-25-3,0 0 7,0 26-89,0-26 75,0 24-4,0 2-25,25-26 0,-25 25-6,0 0 6,0 0 8,0 0-8,0 0 29,25 0-21,-25 0 7,0-25-19,0 25 12,25 0 14,-25-25-11,0 26-7,0-26-47,0 0-27,25 24-7,-25-24 4,0 0 0,0 0 1,25 0-21,-25 0-35,0 0-10,0-24-15,25 24 83,-25 0-44,25-26 24,-25 1 193,0 25-247,0-25 173,24 0 30,-24 0-68,0 0 135,0 0-131,25 0 31,-25 25-45,0-25 123,0 0 117,0 25-31,0-26 10,0 26-19,0 0-39,0 0 26,0 0-38,0 0-6,0 0 23,0 0-24,0 0 12,0 0-40,0-24-38,0 24-23,0 0-33,0 0 6,0 0-14,0 0-24,0 0 5,0 0-4,0 0-4,0 24 42,0-24 3,0 0 4,0 0 8,0 26-19,0-26 15,25 25-26,-25-25 23,0 25-8,0-25-1,0 25 1,25 0-30,-25-25-5,0 25-84,0-25-15,0 25-14,25-25-53,-25 0 57,0 25-6,25-25-23,-25 0-14,25 0 48,-25 0-106,25 0 74,0 0 17,-25-25-214,25 25 131,-1 0-89,1-25 13,-25 25 170,25-25 13,0 0 51,-25 25 55,25-25 0,0 25-65,-25-25 29,25 0 39,-25 25 42,0-26 142,25 26 51,-25-24 109,0 24 73,0 0-83,0-26 4,0 26-77,0-25-30,0 25 40,0 0 4,0-25-60,-25 25-40,25 0 16,0 0-67,-25-25 7,25 25-24,-25 0-38,25 0 28,-25 0-46,25 0 4,-25 25-4,25-25-38,-25 0 23,25 0-22,-25 0-1,25 25 4,0-25-8,-24 0 23,24 0-15,0 25-7,0-25-28,0 0-25,0 26-46,0-26-13,0 0-29,0 24-32,0-24 25,0 0-38,0 26 6,24-26 31,-24 0-10,0 0 132,0 25-107,25-25-21,-25 0 199,0 0-240,25 0 132,-25 0 1,25 0-172,-25-25 95,25 25 74,-25 0-69,25-26 3,-25 26 93,0 0 177,0-24-1,25 24-26,-25 0 86,0-26-167,25 26 102,-25 0-11,0 0 151,0-25-161,0 25-88,0 0 59,0 0-242,25 0 123,-25-25 97,0 25-6,0 0-17,0 0-16,0 0 108,0 0-138,24 0-8,-24 0 140,0 0-95,0 0-17,0 0 33,25 0-147,-25 25-27,0-25 157,25 0-23,-25 25-4,0-25 13,0 26-9,25-26 3,-25 24 3,0-24 14,0 26-27,0-26-43,0 0-49,25 25 12,-25-25-89,0 0 72,0 25 10,0-25-100,0 0 43,0 0-14,0 0 17,0 0 57,0 0 152,0 0-229,25-25 174,-25 0-94,0-1-199,0 26 270,0-24-163,0 24 94,0-26 112,0 26-49,0 0 38,-25 0 56,25 0 87,0 0 95,0-25-66,0 25 106,0 0-60,0-25 113,0 25-62,0 0 18,0 0-222,25-25-83,-25 25 19,0 0-169,0 0 222,25 0-120,-25 0 70,0 0 123,0 0-126,25 0-13,-25 0 14,0 0-127,0 0 140,25 0-37,-25 25 24,0-25 129,0 0-156,25 0 46,-25 25-29,0-25-118,0 25 104,0-25-47,24 0-32,-24 26-56,0-26 82,0 0-6,0 0-34,0 0 42,0 24-96,0-24-83,0 0 64,0 0-8,0 0 35,0 0 104,0 0-29,0 0-11,0 0 59,0 0-70,0 0 78,0 0-50,0-24-79,0 24 158,0-26-130,0 26 156,0-25 45,0 25-110,0-25 138,0 25-25,0-25 38,0 25 221,0-25-59,25 25 90,-25-25-15,0 25-279,25 0 9,-25-25-96,0 25-38,25 0 117,-25 0 33,24-25-46,-24 25 18,0 0-7,25 0-27,-25 0-6,0 0-8,0 0 15,25 0 25,-25 0 13,0 25-3,0-25-24,25 25-35,-25-25 0,0 25-28,0-25 0,25 25 4,-25 0-36,0 0-44,0-25-8,0 25-113,0 1-48,0-26-8,0 24-3,0-24-84,0 26 46,0-26-143,0 25-78,0-25 86</inkml:trace>
  <inkml:trace contextRef="#ctx0" brushRef="#br0" timeOffset="1924">1734 173 3740,'0'0'30,"0"-25"68,0 25 55,0 0 60,-25 0 64,25-25-12,0 25 11,0 0-29,0 0-74,0 0-52,0 0-52,0 0-58,0 0 5,0 0-20,0 0-23,0 0 42,0 0 152,0 25-144,0-25 31,0 0-40,0 25-156,0 0 158,0-25 0,0 25 7,25 0-23,-25 0-54,0 0-50,0 0-4,25-25-37,-25 25 14,0 1-11,0-2-59,25 2 2,-25-1-46,0 0-18,25 0 17,-25 0-18,0 0 117,0 0-55,0-25-141,25 25-14,-25 0-118,0-25 141,0 25 41,0-25 167,0 25-141,0-25-99</inkml:trace>
  <inkml:trace contextRef="#ctx0" brushRef="#br0" timeOffset="2184">1734 674 1728,'0'-25'-100,"0"25"142,0 0-78,0 0 27,0-25 132,0 25-120,0 0 90,0-25-16,0 25 51,0 0-55,0-25 90,0 25-27,25 0 35,-25-25 148,0 25-150,25-25 15,0 25-82,-25-25-83,25 25 76,0 0 43,-25-25 84,24 25-156,-24 0 1,25-25-23,-25 25-96,0 0 151,25 0 4,-25 0 11,0 0-31,25 0 8,-25 0-10,0 0-31,0 25 32,25-25-7,-25 0 1,25 0-3,-25 25-23,25-25-28,-25 0-29,25 25 3,-25-25 15,25 25-7,-25-25 7,24 25 3,-24-25-17,0 25 6,25-25-21,-25 25-58,0-25-32,0 25-70,25-25-41,-25 0-23,0 25 10,0-25-70,0 0-197,0 25 13,0-25-255</inkml:trace>
  <inkml:trace contextRef="#ctx0" brushRef="#br0" timeOffset="2579">2182 22 3660,'0'-24'70,"0"24"41,0 0 56,0 0 52,0 0 1,0 0 26,25 0-12,-25 0-22,0 0-64,0 0-55,0 0-33,0 0-45,0 0 20,0 0-24,0 0-22,0 0 11,0 0-16,0 0 28,0 0 7,25 0 4,-25 24-23,0-24 4,0 0 7,0 26 12,25-26 15,-25 0-45,0 25 7,0-1-15,25 2-8,-25-26 42,0 25-23,0 0 11,0 0 1,0 0-4,25 0-23,-25 0-27,0 0-45,0 0-63,0 0-2,0 1-45,25-2-12,-25-24-21,0 26-51,0-1 112,0-25-105,0 25-126,0-25 38,0 0-132,0 25-81,0-25 27</inkml:trace>
  <inkml:trace contextRef="#ctx0" brushRef="#br0" timeOffset="2900">2232 398 1683,'0'0'8,"0"-24"-19,0 24 11,0-26 8,0 26-2,0 0 2,0-25 12,25 25 11,-25-25 6,0 25 51,25 0-113,-25-25 19,25 25 9,-25 0 50,0 0 115,25-25-108,-25 25 16,24 0-76,-24 0 3,0 0 88,25 0 32,-25 0 94,0 0 21,25 0 5,-25 0-17,25 0-17,-25 0-196,0 0-13,25 25-33,-25-25-63,25 0 258,-25 0-100,25 0-16,-25 0-4,25 0-105,-25 0 99,0 0 34,25 25 15,-25-25 20,0 0 0,0 0 2,0 0 18,0 0 34,24 0 14,-24 0-41,0 0-53,0 0-53,0 0-26,0 0 21,0 0 38,0 25-8,25-25 4,-25 0 4,0 25-14,0-25 14,0 0-18,0 26-14,25-26-12,-25 24-8,0 2 8,0-26 8,25 25-16,-25-25-11,0 25 8,0-25 0,25 0-12,-25 25 8,0-25-3,0 0 6,0 0 16,25 25 8,-25-25-35,0 0-18,0 0-12,25 0-14,-25 0 63,0 0-111,0 0 4,25 0-57,-25-25-48,25 25 48,-25 0-31,0-25 37,25 25-12,-25-25 33,0 25 41,24-25 11,-24 25 30,0-26 24,0 26 13,25-24 27,-25 24-10,0 0 7,0-26 27,0 26 34,0-25 55,0 25 39,0 0-16,0 0 13,0-25-30,0 25 1,0 0 28,0 0-58,0 0 5,0 0-33,0 0-49,0 0 20,0 0-15,0 0 4,0 0 3,0 0-26,0 0 4,0 0-34,0 0-20,0 0 24,0 0-1,0 0 54,0 0 35,0 0 7,0 0-2,0 25-5,0-25 2,0 0-45,25 25 6,-25-25-24,0 26-8,0-26 23,25 24-22,-25-24 3,0 26-24,0-1 20,25 0-4,-25-25-20,0 25 24,0 0-48,0-25 56,0 25 4,25 0-48,-25-25 44,0 25-72,0-25 7,0 25 34,0-25-40,0 25 47,0 0-4,0-25-20,0 25 32,-25-25-11,25 25-29,0-25 29,-25 0-6,25 26-22,0-26 39,-25 24-16,25-24-15,-25 0 46,0 26-14,25-26-17,-24 0 19,-1 25-34,0-25 19,0 0 0,0 0-42,0 25-30,0-25-65,0 0-48,0 0 58,0 0-201,1 0-65,-1 0-44,25 0-101,-25 0-1,0-25 72,25 25 19</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2:03.25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31 320 597,'0'0'101,"0"0"-72,0 0 7,0 0 114,0 0-160,0 0 183,0 0-65,0 0-25,0 0 97,0 0-127,0 0 90,0 0-81,0 0-11,0 0 17,0 0 192,0 0-208,0 0 8,-25 0-5,25 0 5,0 0 180,0 0-281,0 0 262,0 0-483,0 0 54,0 0 205,0 0-250,0 0 256,0 24 14,0-24 251,0 0-276,0 25 13,0-25 211,0 25-475,25 0 265,-25-1-1,0-24-235,0 25 236,0 0 49,0-25-81,25 25-20,-25-25 284,0 25-288,0-25 70,0 0-2,0 24-271,0-24 222,24 0 2,-24 0 43,0 0-31,0 0 20,0 0-3,0 0-41,0 0 96,0 0-9,0 0-54,0-24 40,0 24-104,0 0 63,0-25 250,0 25-296,0 0 101,0-25-46,0 25-201,0 0 256,0-25-92,0 25 28,0 0 9,0 0 223,0 0-189,0 0 169,0 0-203,0 0-228,0 0 407,0 0-446,0 0 253,0 0-41,0 0-140,25 0 203,-25 0-56,0 0 99,0 0 173,0 0-6,0 0-210,25 0-60,-25 0-151,0 25-3,25-25 197,-25 0 52,0 0-83,24 0 86,-24 0-44,0 0 204,0 0-8,0 0-233,25 0 38,-25 25-248,0-25 87,0 0 181,0 0-17,0 0 17,25 0-3,-25 0-52,0 0 90,0-25-24,0 25-94,0 0 120,0 0-112,0 0 32,0 0 60,0-25 13,0 25 235,0 0-30,0 0-255,0-25-64,0 25-155,0-24-4,0 24 231,0-25 7,-25 25-21,25-25 6,0 25 47,0 0-53,0 0 0,-25-25 47,25 25-41,0 0 2,0 0-5,0 0-32,0 0 32,0-24 266,0 24-266,-24 0-27,24 0-60,0 0-227,0 0 230,0 0-27,0 0 12,0 0-44,0 24 4,0-24-18,0 0-159</inkml:trace>
  <inkml:trace contextRef="#ctx0" brushRef="#br0" timeOffset="794">352 369 506,'0'0'15,"0"0"163,0 0-108,0 0 105,0 0-68,0 0-64,25 0 42,-25 0-104,0 25 147,0-25-98,0 0 24,0 0 70,24 25-71,-24-25-11,0 0 72,0 0-86,0 24 1,0-24-1,0 25-96,25-25 91,-25 0-104,0 25 89,0-25 62,0 0-87,0 25 105,0-25-105,0 0 17,0 0-51,0 25 28,0-25 26,0 0-26,0 0 4,0 0-60,0 0-155,25 0-22,-25 0 152,0 0-207</inkml:trace>
  <inkml:trace contextRef="#ctx0" brushRef="#br0" timeOffset="1134">426 344 1295,'0'0'-113,"0"0"130,0-24-95,0 24 119,0 0 36,0 0-33,0 0 106,0 0-125,25 0 84,-25 0-92,0-25-6,0 25-63,0 0-6,0 0 61,24 0 14,-24-25 63,0 25-69,0 0 3,0 0-20,25 0 17,-25 0 48,0-24-42,0 24-3,0 0-22,0 0-9,25 0-53,-25 0-54,0 0-46,0 0-142</inkml:trace>
  <inkml:trace contextRef="#ctx0" brushRef="#br0" timeOffset="1413">550 468 1197,'0'0'10,"24"0"-1,-24 0-76,0 0 127,0-25-108,0 25 27,0 0 82,25 0-45,-25 0 90,0 0-27,0 0 6,0-24-102,0 24 29,25 0-70,-25 0 55,0-25 31,0 25-34,0 0 75,24 0-75,-24-25-8,0 25 14,0 0-11,0-25-5,0 25-50,25 0-67,-25-24-205</inkml:trace>
  <inkml:trace contextRef="#ctx0" brushRef="#br0" timeOffset="1662">624 172 1230,'0'0'21,"0"0"-7,0 0-78,0 0 91,0 0-103,0 0 9,0 0 70,0 0 2,0 0 51,0 0 86,0 0 30,0 0-77,0 0 41,0 0-83,0 0-75,0 0-23,24 24 223,-24-24-155,0 0 48,0 0 22,0 25-251,25-25 95,-25 0 58,0 25-50,25-25 55,-25 0 240,0 0-277,0 24 263,0-24-241,24 0-156,-24 0 217,0 25-244,25-25 170,-25 0 14,0 0 194,0 0-166,0 0-17,0 0 6,25 0-177,-25 0 354,0 0-166,0 0-9,0 0 167,0 0-364,0 0 178,24 0-37,-24 0-131,0 0 199,0 0-20,0 0 65,0-25-44,25 25-24,-25 0 264,0 0-326,0 0 65,0 0 3,0 0-204,0 0 462,0 0-275,25 0 31,-25-24 6,0 24-184,0 0 277,0 0-78,0 0 6,0 0-9,24-25 186,-24 25-171,0 0-18,0 0 16,0 0-236,0-25 244,0 25 108,0 0-6,0 0 11,0 0 17,0 0-81,0 0 6,0-24 1,0 24-51,0 0 7,0 0-12,0 0-76,0 0 42,0 0-38,0 0-5,0 0 137,-24 0-87,24 0 83,0 0 11,0-25-96,0 25-14,0 0-70,0 0 77,-25 0-90,25 0 79,0 0 14,0 0-111,0-25 98,-25 25-4,25 0-3,0 0 84,0 0-77,-24 0-7,24-24-4,0 24-80,0 0 189,-25 0 10,25 0-122,0 0 7,0-25-20,0 25-95,0 0 175,-25 0-37,25 0-146,0 0 57,0 0-137,0 0-11,0 0-71,0 0-68,0 0 8,0 0 79,0 0 69,0 0-32,0 0 75,0 0-174,25 0-27</inkml:trace>
  <inkml:trace contextRef="#ctx0" brushRef="#br0" timeOffset="2682">821 122 1371,'0'0'-11,"0"0"28,0 0-25,0 0 19,0 0-87,0 0-19,0 0 120,0 0-99,0 0 101,0 0 0,0 0-19,0 0 79,0 0 45,0 0 3,0 0-68,0 0-42,0 0 191,0 0-216,0 0 14,25 0 100,-25 25-239,0-25 177,0 0-27,0 0-54,24 0 18,-24 0 19,0 0 7,0 0 14,0 0-21,25 25 39,-25-25-33,0 0-16,0 0 28,25 0 167,-25 0 70,0 0-260,0 0-3,0 0-182,25 0-87,-25 24 275,0-24-20,0 0-27,0 0 307,0 0-234,0 0 80,0-24-12,24 24-254,-24 0 223,0 0-39,0 0 102,0-25-16,0 25 6,0 0-7,0-25-77,0 25 28,0 0-16,-24-24-31,24 24 45,0-25-6,0 25 6,-25 0-6,25-25-42,0 25-19,0 0 13,-25-25 0,25 25-14,0 0 24,0 0-33,-25 0 16,25 0 23,0-24-19,0 24-4,-24 0-19,24 0 9,0 0-45,0 0-2,0 0-29,0 0-45,0 0-62,0 0-26,0 0-23,0 0-28,0 0 46,0 0 17,0 0-81,0 0 88,0 0-142</inkml:trace>
  <inkml:trace contextRef="#ctx0" brushRef="#br0" timeOffset="3290">1142 172 1339,'0'0'35,"0"-25"-70,0 25 87,0 0-33,0 0 28,0 0 106,0 0-83,0 0 51,0 0-110,0 0-11,0 0 58,0 0-9,0-25 63,0 25 131,0 0-199,25 0-35,-25 0-73,0 0-86,0 0 276,0 0-175,0 0 46,0 0-17,24 0 26,-24 0 40,0 0-34,0 0 143,0 0-360,0 0 214,0 0 49,25 0-208,-25 0 340,0 0-237,0 0 7,0 25 69,0-25 49,0 0-35,0 25-19,0-25-48,0 24 18,0-24 0,0 25 44,0-25-35,0 25-227,0-25 219,0 0-40,0 0 78,0 24 203,0-24-233,0 0 227,0 0-268,0 0-172,0 0 207,0 0-201,0 0 201,0 0 24,0 0-15,0 0-18,0 0 18,0 0-3,0 0 20,25 0 196,-25 0-208,0 0-8,0-24-14,24 24-211,-24 0 267,0 0-31,0-25-11,25 25 18,-25 0-92,0-25-34,0 25 55,25-24-62,-25 24-16,0 0-32,25-25-89</inkml:trace>
</inkml:ink>
</file>

<file path=ppt/ink/ink2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8:06.21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25 286 1251,'0'0'8,"0"0"22,0 0 27,0-26-59,0 26 68,0 0 0,0 0-18,0 0 79,0 0-65,0 0-78,0-25-18,0 25 71,0 0-57,0 0 54,0 0 76,-25 0-113,25-25 55,0 25 37,0 0 111,0 0-166,0-26 252,0 26-221,0 0-74,0 0 222,0-25-235,0 25 224,0 0-60,0 0 4,0 0 78,0 0-91,0 0-114,0 0 159,0 0-248,0 0 70,0 0 218,0 0-303,0 0 155,0 0 7,0 0-122,0 0 92,0 0 98,0 0-108,0 0-40,0 25 30,0-25-117,0 0 104,0 0 129,0 0-130,0 26 11,0-26-20,0 0-103,0 25 113,0-25 21,0 25-11,0 1-17,0-26 18,0 25-22,0 0 4,0 1 18,0-26-36,0 25 4,0 0 18,0-25-4,0 26 0,25-1 3,-25-25-24,0 25-3,0-25 3,0 26-7,0-26 17,0 0-24,0 0 21,0 25 7,0-25-10,25 0 13,-25 0-16,0 0-25,0 0-7,0 0-10,0 0-30,0 0-6,25-25-23,-25 25-9,0 0 24,0 0 36,25-26 24,-25 26 132,25-25-129,-25 25-22,0 0-10,24-25-106,-24-1 123,0 26 32,25-25-3,-25 25 162,0-25-134,0 25-25,25-26 35,-25 26-176,0-25 176,0 25 26,0-25 22,0 25-41,0-26 31,0 26 31,0 0-6,0 0 190,0-25-109,0 25-32,0 0 18,0 0-107,-25 0 54,25 0 33,0 0-41,0-25 4,0 25 14,0 0-38,0 0 18,0 0-43,0 0-11,0 0-14,0 0-33,0 0 3,0 0-10,0 0-1,0 0 19,0 0-22,0 0 29,0 0-4,0 25-14,25-25 29,-25 0-11,0 0 3,0 25 8,0-25 4,0 26-8,25-26 15,-25 25-11,0-25-18,0 25 14,25 1-3,-25-26-12,0 25 41,0-25-33,25 25-26,-25-25-24,0 0-72,0 26-38,0-26-41,0 0-17,0 0-20,24 0-15,-24 25 219,0-25-182,0 0-87,0 0-42,0 0-310,0 0-50</inkml:trace>
  <inkml:trace contextRef="#ctx0" brushRef="#br0" timeOffset="730">174 336 1773,'-25'0'20,"25"0"-29,0 0 43,0 0 233,0 0 33,0 0 44,0 0-58,0 0-434,0 0 151,0 0 29,0 0-94,0 0 229,0 0-158,25 0-100,-25 0 194,0 0 9,0 0-29,25 0 200,-25 0-254,25 0-32,-25-25-20,25 25-54,-25 0 89,25-25 97,-1 25-100,-24-26-91,25 26 181,0-25-191,-25 25 194,25-25 3,-25 25-204,25 0 112,-25-26-163,25 26 36,-25 0-289,0 0-153,0 0 65,24 0-247</inkml:trace>
  <inkml:trace contextRef="#ctx0" brushRef="#br0" timeOffset="1618">125 716 1559,'0'0'39,"0"0"40,0 0 38,0 0-12,0 0 13,0 0-10,0 0 65,0 0 15,0 0 2,0 0 16,0 0-135,0 0 252,0 0-182,0 0-15,0 0 49,0 0-328,0 0 163,0 0-27,0 0-13,0 0 187,0 0-104,0 0 26,0 26-2,0-26-87,0 0 70,-25 0-39,25 25 9,0-25-23,-25 25 10,25-25 14,0 26-7,-25-26 13,25 25-6,0-25 17,-25 25-6,25-25-4,0 0-7,0 26-13,0-26-1,0 25 4,0-25-17,0 0 6,0 25 4,0-25-24,0 26 17,0-26-11,0 0 4,0 25 0,25-25 11,-25 0-15,0 25-3,25-25 4,-25 0-32,0 0-38,25 0-61,-25 0-62,25 0-64,-25 0-21,24 0 23,-24 0-119,25 0 4,-25 0 67,25-25-57,-25 25 99</inkml:trace>
  <inkml:trace contextRef="#ctx0" brushRef="#br0" timeOffset="2008">125 919 1922,'0'0'102,"0"0"103,0 0 46,0 0 51,0 0-121,-25 0-4,25 0-10,0 0-113,0 0 55,0 0-102,0 0-30,0 0 65,0 0-36,0 0 10,0 0 159,0 0-168,0 0 6,0 0 16,0 0-144,0 0 188,25 0-20,-25 0-9,0 0-14,24 0-14,-24 0 11,0 0 3,25 0-26,-25 0-1,25-25-6,-25 25-24,25 0 37,-25 0-10,25 0 3,-25 0 11,25-26-11,-1 26 11,-24 0-21,25 0-66,-25 0-63,25 0-52,-25 0 96,0 0-131,25 0-111,-25-25-47,25 25-176,-25 0 213,0 0-65</inkml:trace>
  <inkml:trace contextRef="#ctx0" brushRef="#br0" timeOffset="2367">373 792 1750,'0'0'17,"0"-25"-31,0 25 100,0 0-32,0 0 39,0 0 237,0 0-144,0 0 64,0 0-15,0 0-257,0 0 136,0 0 1,0 0-6,0 0 98,0 0-79,0 0 70,0 0-202,0 0-9,0 0-7,25 0-72,-25 0 192,0 0-27,25 0 8,-25 0-33,0 0-14,24 0-27,-24 0-11,0 0 4,25 0-17,-25 0 14,25 0-4,-25 0 4,25 0 16,-25 0-6,0 25 3,25-25-23,-25 0-75,25 0-22,-25 0-60,0 0-20,24 0-1,-24 0 120,0 0-53,25 0-197,-25 26 112,0-26-175,0 0-52,25 0 165,-25 0-133,0 0-27</inkml:trace>
  <inkml:trace contextRef="#ctx0" brushRef="#br0" timeOffset="2710">547 742 2212,'0'0'-6,"0"0"33,0 0 127,0 0 75,0 0 64,0 0-56,0 0 25,0-26-129,0 26 91,0 0-67,0 0-130,0 0 74,0 0-132,0 0 106,0 0-6,0 0 7,0 0 0,0 0 19,0 0-4,0 0-9,0 0-8,0 0-27,0 0-12,0 0-20,0 0-19,25 0 1,-25 0 17,0 0 8,0 0-8,0 0 19,0 0-40,24 0 18,-24 0 3,0 0-29,25 0 41,-25 0-41,0 26 23,25-26 21,-25 0-48,25 25 23,-25-25-4,0 0-26,25 0 55,-25 25-29,0-25-3,0 0-1,24 26-21,-24-26 32,0 0-3,0 0-12,0 25 1,0-25-4,0 0 8,0 0 6,0 0-3,0 0 4,0 0-26,0 0 29,0 25-14,0-25 4,0 0 32,0 0-36,-24 0 32,24 0-25,0 0-18,-25 26 25,25-26-32,-25 0 21,25 0 4,-25 0-14,0 25 14,25-25-18,-24 0 11,24 0-15,-25 25-39,25-25 15,-25 0-61,25 0 30,-25 26 3,25-26-45,-25 0 30,25 0-48,0 0-38,0 25-1,0-25 43,0 0-116,0 0 46,0 0-125,0 0-26,0 0 93,0 0-59,0 0 91</inkml:trace>
  <inkml:trace contextRef="#ctx0" brushRef="#br0" timeOffset="3272">944 767 2049,'25'0'-38,"-25"0"29,0 0 21,0 0 58,0 0 101,0 0 83,0 0 20,0 0-84,0 0 63,0 0-140,0 0 10,0 0 80,0 25-110,0-25 78,0 0-1,0 0-29,0 0-2,0 26-20,0-26-35,-25 0-5,25 0 0,0 25-25,0-25-18,0 0 0,0 0-7,0 25 0,0-25-7,0 0-11,0 26-8,0-26 23,0 0 3,0 25-18,25-25 0,-25 0-33,0 25 30,25-25 14,-25 0-18,24 0 18,-24 0-33,25 0 7,-25 0 30,25 0-26,-25 0-4,0 0-3,25 0-4,-25 0 11,25-25-8,-25 25-3,25 0-11,-25-25 3,0 25 31,0 0-12,0-26 7,0 26-14,0 0-23,0-25 19,0 25-14,0 0-8,-25 0 18,25-25-25,-25 25 19,25 0-5,-25 0-31,25 0-25,-25 0 57,25 0-130,-25 0-25,25 0-29,0 0-105,-24 0 134,24 0-61,-25 0-115,25 25-30,0-25-79,-25 0-172</inkml:trace>
  <inkml:trace contextRef="#ctx0" brushRef="#br0" timeOffset="5413">1143 210 1493,'0'0'2,"0"0"-62,0 0 32,0 0 90,-25 0 19,25 0 101,0 0 8,0 0 95,0 0-187,0 0 231,0 0-258,-25 0-71,25 0 383,0 0-425,-25 0 260,25 25-78,0-25-213,-25 0 170,25 25-72,-25-25-25,25 26-13,0-26-3,0 25 26,0-25-17,0 0 14,0 25-7,0-25 0,0 0 106,0 26 67,0-26-176,0 0 85,0 25-168,0-25-77,0 0 272,25 25-175,-25-25 75,0 0 80,0 0-165,25 0 79,-25 0-6,25 0-83,-25 0 132,0 0-98,25-25 49,-25 25-23,25 0-155,-25-25 155,24 25 132,-24-26-154,0 1 96,25 0-61,-25-1-243,0 26 372,0-25-132,0 0 20,25-1 65,-25 1-39,0 0-20,0-1-1,0 1 49,-25 0-195,25-1 257,0 26 40,0-25-104,-25 25 68,25 0-67,0-25 90,0 25-32,0 0-31,0 0-16,0 0-148,0 0 94,0 0 17,0 0-31,0 0 17,0 0 7,0 0 4,0 0 20,0 0 22,0 0-17,0 0-18,0 0-18,0 0-24,0 0 21,0 0 7,0 0 18,0 0 21,0 25-28,0-25 7,0 0-17,0 25-29,25-25 18,-25 26-11,0-26-4,25 25 36,-25-25-7,0 25-10,25 1 10,-25-1-25,0 0-4,25-25 19,-25 26-12,25-1 1,-25 0 7,24-25-15,-24 26-35,0-26-47,25 25-62,-25-25-52,0 25 147,0-25-194,25 0-18,-25 0 17,0 0-419,0 26 233,0-26-1,0 0-32,0 0 41</inkml:trace>
  <inkml:trace contextRef="#ctx0" brushRef="#br0" timeOffset="6006">1515 235 1773,'0'0'66,"0"0"282,0 0-31,0 0 16,0 0-16,0 0-140,0 0-22,-25 0 24,25 0-37,0 0-109,0 0 75,0 0-33,0 0 17,0 0-20,0 0 1,0 0 7,0 0-35,0 0-13,0 0-11,0 0-4,0 0 22,0 0 3,0 0 1,0 0-22,0 25 4,0-25-4,0 0-24,25 0 42,-25 26-32,0-26 15,0 0 14,0 25-51,0-25 33,25 25-25,-25-25 22,0 26 13,0-26-60,0 25-14,25-25-82,-25 0-55,0 25-31,0-25 144,0 26-210,0-26-4,0 0-91,24 0-209,-24 25 139,0-25-166</inkml:trace>
  <inkml:trace contextRef="#ctx0" brushRef="#br0" timeOffset="6427">1862 210 1967,'0'0'6,"0"0"64,0 0 139,0 0 75,0 0 55,0 0-12,0 0-69,0 0-119,0 0-28,0 0-4,0 25-43,0-25 78,0 0-8,0 0-55,0 0-10,0 0-24,0 0 72,0 0-75,0 0-10,0 0-11,0 0-82,0 0 75,0 0-18,0 0 8,0 0-25,0 0 10,0 0 18,0 0-17,0 0 17,0 0 10,0 0-24,24 0 32,-24 0-11,0-25-17,25 25 17,-25 0-32,0 0 11,25 0 21,-25 0-7,25-26-3,-25 26-11,0 0-43,25 0-23,-25 0-18,0 0-47,25-25-23,-25 25-1,0 0-57,0 0 4,24 0-132,-24 0-124,0 0 35,0 0-156,0 0 54</inkml:trace>
  <inkml:trace contextRef="#ctx0" brushRef="#br0" timeOffset="6786">1936 362 1922,'0'0'25,"0"0"214,0 0-163,0 0 38,0 0 93,0 0-192,0 0 208,0 0-3,0 0 42,0 0-147,0 0-45,0 0-41,0 0-141,0 0 57,0 0 23,0 0 134,0 0-83,0 0 268,0 0-186,25 0-118,-25 0 63,0 0-182,0 0 179,0 0 4,25 0 10,-25 0-10,0 0-20,0 0-7,25 0-3,-25 0 4,0 0-4,24 0-4,-24 0 4,0 0-13,25 0-8,-25 0 4,0 0 0,25-26-7,-25 26 14,25 0 0,-25 0-14,0 0 21,25 0-31,-25 0-54,0 0-69,0 0 120,0 0-402,25 0-71,-25 0-15,0 0-380</inkml:trace>
</inkml:ink>
</file>

<file path=ppt/ink/ink2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8:14.50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-1 447 1979,'0'0'212,"0"0"-82,0 0 107,0 0 220,0 0-353,0 0 200,0 0-134,0 0-103,0 25 70,0-25-103,0 0 32,0 0-89,0 0 77,0 0 7,0 0-11,0 0-22,0 0-8,0 0-30,0 0 27,0 0-7,0 0 21,0 0 35,0 0-14,0 0 14,0 0-31,25 0-18,-25 0 1,25-25-22,-25 25 25,25 0-3,-25 0-18,24 0 0,1-25-4,-25 25 4,25 0 4,0 0-4,-25-25 10,25 25-17,0 0 4,-25 0 17,25 0-25,-25-25 15,0 25-4,25 0 0,-25 0 3,0 0-10,0 0 4,0 0 3,0 0-4,0 0 1,0 0-18,0 0-59,0 0-10,0 0-44,0 0 61,0 0-94,0 0 33,0 0 134,0 0-438,0 0 93,0 0-119,0 0-150,0 0 308,0 0-63</inkml:trace>
  <inkml:trace contextRef="#ctx0" brushRef="#br0" timeOffset="430">447 174 2991,'0'0'34,"0"-25"42,0 25 68,0 0-25,0 0 7,0 0 9,0 0-8,0 0 30,0 0-12,0 0-12,0 0-56,0 0 20,0 0-13,0 0-42,0 0 15,0 0-33,0 25-13,0-25 21,0 0-25,0 0 18,0 0-8,0 0 12,0 0 18,0 0-18,0 24 7,0-24-33,0 0-21,0 25 18,0-25 4,24 0-4,-24 0 11,0 25-8,0-25-10,25 0 25,-25 0 0,0 0-11,25 0-25,-25 0-35,25 0-51,-25 0-10,25 0-43,-25 0-24,25 0 128,-25 0-124,25 0 116,-25 0-68,24-25-26,-24 25 57,25 0 15,-25-25 48,25 25-37,-25 0 147,0-24-130,0 24 156,0 0-95,0-25 74,0 25 31,0 0-40,0 0 122,0-25-98,0 25 83,0 0-11,-25 0-27,25 0-1,0 0-7,0 0-16,0 0-6,-25 0 8,25 0-26,0 0-6,0 0 8,0 0-37,0 0-16,-24 0-10,24 0-12,0 0-7,0 0-1,0 0-18,0 0-1,0 0-15,0 0 7,0 0 20,0 0-31,0 0 12,0 0 4,24 0-16,-24 0 35,0 0-8,0 0-4,0 0 12,0 25-12,0-25 23,0 0-27,25 25 1,-25-25-35,0 24-63,0-24-13,0 25-66,0-25-23,25 25-66,-25 0 54,0-25-137,0 25-16,0-25-79,0 25-164,25-25-20</inkml:trace>
  <inkml:trace contextRef="#ctx0" brushRef="#br0" timeOffset="1036">521 620 2767,'0'0'-109,"0"0"293,0 0-88,0 0 218,0 0-76,-25 0-235,25 25 124,0-25-175,0 0 217,0 0-19,0 0-35,0 0-54,0 0 10,0 0-15,0 0 10,0 0 14,0 0-35,0 0-27,0 0-8,0 0-3,0 0 7,0 0 4,0 0-8,0 0 11,0 0-10,0 0 10,0 0 28,0 0-6,0 0 11,0 0 6,25 0-9,-25 0 3,0 0-29,0 0-10,25 0-4,-25 0-15,25 0 26,-25 0-15,25-25-10,-25 25 14,25 0-22,-1 0 14,-24-25-3,25 25 0,0 0 11,0-25-25,0 25 14,0 0-7,-25-24 14,25 24 8,-1 0-23,1-25 12,0 25-23,0-25 27,0 25-8,-25 0-4,25-24 4,0 24-14,-25 0 28,24 0-10,1-25 3,-25 25-14,25 0-8,0 0 12,-25-25-5,25 25 23,-25 0-4,25 0-4,-25 0-7,0 0 0,0 0-4,0 0 4,0 0 4,25 0-4,-25 0-15,0 0-35,0 0-22,0 0-53,0 0-51,0 0-66,0 0 8,0 0-89,0 0 15,0 0-371,0 0-118</inkml:trace>
  <inkml:trace contextRef="#ctx0" brushRef="#br0" timeOffset="1582">894 794 2095,'0'0'306,"0"0"-144,0 0 34,0 0 218,0 0-423,0 0 128,25-25 37,-25 25-180,0 0 149,0 0 32,0 0-40,0-25-34,25 25-52,-25 0-21,0 0-21,25 0 8,-25 0 13,0 0 0,0 0-16,24 0-11,-24 0 17,0 0 3,25 0 14,-25 0-10,0 0 3,0 0 72,0 0-72,0 0-3,0 0 3,0 25-78,0-25 68,25 0 16,-25 0-29,0 25 13,0-25 0,0 0-10,0 25 23,0-25-19,-25 25-1,25-25 7,0 0-10,0 24 26,0-24-9,0 0-13,-25 0 16,25 25-30,0-25 16,0 0 21,-24 25-7,24-25-6,0 0 3,0 25-18,0-25 4,0 0 24,0 0-27,0 0 17,0 0-14,0 0 4,0 0 30,0 0-27,0 0 14,0 0-7,0 0-21,0 0 31,0 0-7,0 0-6,0 0 13,0 0-27,24 0-11,-24 0 35,0-25-35,25 25 21,-25 0 17,25 0-41,-25 0 38,25-25-7,-25 25-18,25 0 25,-25-25 126,25 25-133,0 0-48,-1-24-96,0 24-262,-24 0-42,25-25-113,0 25 26,0-25-186</inkml:trace>
  <inkml:trace contextRef="#ctx0" brushRef="#br0" timeOffset="2191">1514 273 2083,'0'0'0,"0"0"277,0 0 72,0 0-66,0 0-21,0 0-155,0 0-31,0 0-12,0 0 36,0 0-100,0 0-26,0 0 98,0 0 28,0 0 1,0 0 10,0 0 7,0 0-39,0 0-7,25 0-13,-25 0-38,0 0 14,25 0-24,-25 0-18,0 0 7,25-25-11,-25 25 15,25 0 3,-25 0 0,25-25-28,-25 25-28,0 0-37,25 0 40,-25 0-122,0-25 16,24 25-55,-24 0-141,0 0 156,0 0-422,25-24 231</inkml:trace>
  <inkml:trace contextRef="#ctx0" brushRef="#br0" timeOffset="2487">1564 447 3740,'0'0'-83,"0"0"-44,-25 0 154,25 25-63,0-25 111,0 0 82,0 0-123,0 0 76,0 0-36,0 0-23,0 0-6,0 0 17,0 0 24,0 0-20,0 0-7,25 0-24,-25 0-14,0 0 3,25 0-34,-25-25 6,25 25 1,-25 0 3,25 0 35,-25-25-28,25 25-11,-25 0-6,24 0-67,-24-25-64,25 25-112,-25 0-70,25-25-223,-25 25-38,25 0-150</inkml:trace>
  <inkml:trace contextRef="#ctx0" brushRef="#br0" timeOffset="2768">1887 248 3270,'0'-25'35,"0"25"-51,0 0 127,0 0 60,0 0-45,0 0 102,0 0-93,0 0-10,0 0 20,0 0-34,0 0-19,25-25-50,-25 25-2,0 0-16,0 0-20,0 0 6,25-24-3,-25 24-7,0 0 18,25 0-7,-25 0-11,0 0-3,25-25-1,-25 25-14,0 0-42,25 0-42,-25 0-66,0 0-92,24-25 129,-24 25-382,0 0-38,0 0-38</inkml:trace>
  <inkml:trace contextRef="#ctx0" brushRef="#br0" timeOffset="3018">2086 25 3167,'0'0'-63,"0"0"95,0 0-61,0 0 136,0 0 129,0 0-61,0 0-19,25 0-103,-25-25-47,0 25-2,25 0 121,-25 0-44,0 0-16,25 0-17,-25 0-48,0 0 7,25 0 3,-25 0-14,0 0 8,24 0 10,-24 0-25,0 0 1,25 0-14,-25 0 21,0 0 20,0 0 0,0 25 7,0-25-24,0 0 4,0 25 6,0-25-3,0 25 10,-25-25-17,25 25 0,0-1 4,0-24-8,-24 25 14,24-25-13,0 25 6,-25-25 8,25 24 6,0-24 18,0 25-7,0-25 11,0 0-22,0 25-6,0-25 10,0 0-18,0 0 15,0 0-1,0 25 11,0-25-3,0 0-4,0 0 1,0 0-15,0 0 0,0 0-14,0-25 14,0 25 0,0 0 0,25 0 4,-25 0-33,24-25 19,-24 25-1,0 0 1,25-25 13,-25 25-31,25 0 21,-25 0-3,25-24 10,0 24-4,-25 0-24,25-25 6,0 25-96,-25 0-51,24 0-10,1 0-163,0-25 61,-25 25-176,25 0-94,0 0-77,-25 0-137</inkml:trace>
  <inkml:trace contextRef="#ctx0" brushRef="#br0" timeOffset="3517">1962 546 1956,'-25'0'29,"25"24"-29,0-24 221,0 0-134,-25 0 78,25 0 78,0 0-174,0 0 152,0 0-95,0 0-47,0 0-44,0 0 10,0 0 3,0 0-51,0 0 16,0 0 82,0 0-43,0 0 56,25 0 0,-25 0-55,25 0 58,0 0 24,0-24-2,-1 24-19,1 0-24,0-25 8,25 25-7,-25-25-41,24 25 6,-24-24-52,25 24 7,-25-25 17,25 25-20,-26-25 2,26 25-17,-25 0-14,0-25 28,25 25 0,-26 0-14,1 0 18,0-25-36,0 25-15,-25 0-13,25 0-66,-25 0-31,25 0-35,-25 0-55,0-25 49,0 25-95,0 0-68,0 0 165,0 0-391,25 25 278,-25 0-193</inkml:trace>
  <inkml:trace contextRef="#ctx0" brushRef="#br0" timeOffset="3844">2235 695 983,'-25'0'113,"1"0"15,24 24-56,-25-24 115,0 0-78,25 0 13,-25 0 43,25 0-85,-25 0 16,25 0-8,0 25 136,-25-25 142,25 0-171,0 0 144,0 0-238,0 0-146,0 0 160,0 0 0,0 0 117,0 0-97,0 0-151,0 0-154,0 0 101,0 0 155,0 0 192,0 0 62,0 0-92,25 0-56,-25 0-6,25 0 0,-25 0 16,25 0-6,0 0-70,-25 0-65,25-25-22,24 25-16,-24 0-7,0-24-8,25 24-8,-25 0 8,24-25-16,1 25 4,-25-25 20,25 25-25,-1-25 18,-24 25-2,25-25-10,0 25 3,-25-25-20,24 25-3,-24 0-12,25-24-31,-25 24 12,0 0-27,-1-25-25,1 25 26,-25 0-25,25 0 34,-25 0-4,0 0-35,25 0-32,-25 0-80,0 0-83,0 0-68,0 0-39,-25 0-73,25 0-333</inkml:trace>
</inkml:ink>
</file>

<file path=ppt/ink/ink2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8:30.22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322 716 1887,'0'0'20,"0"0"6,0 0-92,0-25 21,0 25 19,-24 0 126,24 0 61,0 0 34,0 0-9,-25 0 31,25 0 130,0 0 20,-24 0 77,24 0-296,-25 0-54,25 0-33,-25 0-123,25 0 160,0 0-43,-25 0-30,25 0 48,-25 25-31,25-25 14,-25 0 14,25 25-24,-24 0 3,24-25-17,-25 25-14,0 0-4,25-1 4,-25 1 0,25 0-25,0-1 7,-25 1-25,25 0 14,0 0 14,0 0-17,0 0 25,0-1-18,0-24 0,25 25-4,-25 0 4,25-25-21,-25 25-36,25 0-20,0-25-48,-1 0-23,1 25-25,0-25-50,-25 0 50,25 0-158,0-25-61,0 25 76,24-25-105,-25 25-55,1-25 17</inkml:trace>
  <inkml:trace contextRef="#ctx0" brushRef="#br0" timeOffset="296">545 890 2718,'0'0'154,"0"0"-16,0 0 84,0 0 77,0 0-61,0 0 71,0 0-45,0 24-15,0-24-63,0 0-8,-24 0 17,24 0-31,0 0-6,0 0-41,0 0-67,0 0-27,-25 0-19,25 0-8,0 0 8,0 0-4,0 25-8,0-25-4,0 0 20,0 25-19,0-25 30,-25 25-11,25-25-12,0 25 11,0 0 127,0-1-168,0 1 7,0 0-7,0 0-173,0 0 150,0 0-30,0-1-28,0 1-51,0 0 5,0-1-41,0-24-40,0 25 175,0-25-304,0 25-101,0-25 29,0 25-251,0-25 28</inkml:trace>
  <inkml:trace contextRef="#ctx0" brushRef="#br0" timeOffset="1341">918 741 1649,'0'0'-183,"0"0"175,0 0 13,0 0-184,0 0 361,0-25-168,0 25-210,0 0 384,0 0-196,0 0-190,0 0 393,0 0-220,0 0-151,0 0 210,24 0-179,-24 0 198,0 0 33,0 0 175,0 0-110,0 0-38,0 0 83,0 0-158,0 0 151,0 0-105,0 0 77,0 0 110,0 0-69,0 0-66,0 0-18,0 0-59,0 0 28,0 0 59,0 0-120,0 0 24,0 0-132,0 0-32,0 0 149,0 0-129,0 0 218,0 0-95,0 0-42,0 0 13,0 0-89,0 0 235,0 0-137,0 0 27,0 0-26,0 0-133,0 0 169,0 0-40,0 0 17,0 0 175,0 0-204,0 0 35,0 0-32,0 0-169,0 0 192,0 0-43,0 0 36,0 0 194,0 0-220,0 0 9,0 0 4,0 0-190,0 0 180,0 0 27,0 0-14,0 0-3,0 0 20,0 0-24,0 0 17,0 0-6,0 0 16,0 0 30,0 0-33,0 0 0,0 0-14,0 0 1,0 0 0,0 0-4,0 0 14,0 0-40,0 0 240,0 0-102,0 0-118,0 0 20,0 0-235,0 0 113,0 0 91,0 0 1,0 0 13,0 0-13,0 0 30,0 0 6,0 0-23,0 0-7,0 0 1,0 0-14,0 0 26,0 0-2,0 0-8,0 0 1,0 0 182,0 0-163,0 0-9,0 0-4,0 0-188,0 0 179,0 0-4,0 0 30,0 0-14,0 0-9,0 0 13,0 0-30,0 0 33,0 0 1,0 0-11,0 0 0,0 0-13,0 0 7,0 0 19,0 0 14,0 0-16,0 0 9,0 0-16,0 0 20,0 0-27,0 0 13,0 0 8,0 0-21,0 0 30,0 0-23,0 0-7,0 0-20,0 0 13,0 0 31,0 0-24,0 0 10,0 0-6,0 0-35,0 0 227,0 0-193,0 0 4,0 0-11,0 0-188,0 0 185,0 0-6,0 0 29,0 0-2,0 0 3,0 0 3,0 0 11,0 0-34,0 0 199,0 0-179,0 0-27,0 0 23,0 0-202,0 0 175,0 0 1,0 0 16,0 0 4,0 0-3,0 0-4,0 0-21,0 0 21,0 0-17,0 0 17,0 0-10,0 0-14,0 0 31,0 0 0,0 0-4,0 0 4,0 0-11,0 0-10,0 0 38,0 0-30,0 0-1,0 0 1,0 0-1,0 0 7,0 0 6,0 0-2,0 0-18,0 0 34,0 0-3,0 0 4,0 0-7,0 0-8,0 0 1,0 0 14,0 0-4,0 0-17,0 0 10,0 0-7,0 0 1,0 0 13,0 0-24,0 0 0,0 0 11,0 0-1,0 0 8,0 0 154,0 0-165,0 0-3,0 0-11,0 0-138,0 0 149,0 0 20,0 0 21,0 0-21,0 0 7,0 0 4,0 0 14,0 0 10,0 0 11,0 0-31,0 0 3,0 0-7,0 0-14,0 0 11,0 0-28,0 0 3,0 0-4,0 0-3,0 0 28,0 0-18,0 0 15,0 0 4,0 0-33,0 0 15,0 0-15,0 0 153,0 0-135,0 0 11,0 0 10,0 0-173,0 0 159,0 0-25,0 0 25,0 0 8,0 0-25,0 0 31,0 0-24,0 25 14,0-25 3,0 0-14,0 0 1,0 0 20,0 0 12,0 0 22,0 0-18,0 0 0,0 0-12,0 0-10,0 0 4,0 0-26,0 0 11,0 0-22,0 0 26,0 0-4,0 0-4,0 0 4,0 0 4,0 0 3,0 0-14,0 0 4,0 0-12,0 0-4,0 0 16,0 0-1,0 0-18,0 0 30,0 0-5,0 0 16,0 0 22,0 0-3,0 0 11,0 0-41,0 0 26,0 0-30,0 0-30,0 0 34,0 0-23,0 0 0,0 0 35,0 0-31,0 0-16,0 0 20,0 0-11,0 0 15,0 0 3,0 0-15,0 0 4,0 0 4,0 0-8,0 0 8,0 0-23,0 0 11,0 0 8,0 0-4,0 0 8,0 0-15,0 0 18,0 0-3,0 0-7,0 0 14,0 0-22,0 0 14,0 0 16,0 0-26,0 0 22,0 0-38,0 0 27,25-25 4,-25 25-20,0 0 39,0 0 49,0 0-60,0 0-12,25 0-1,-25 0-87,0 0 73,25 0 18,-25-25-33,0 25 33,25 0-7,-25 0 4,0 0 15,24 0 38,-24 0-49,0-24-12,25 24 8,-25 0-73,0 0 31,25 0-18,-25 0-45,0 0-15,0 0-45,0 0-11,0 0-59,0 0-76,0 0-33,0 0-129,0 0 21,0 0 15,0 0 0,0 0-194</inkml:trace>
  <inkml:trace contextRef="#ctx0" brushRef="#br0" timeOffset="2886">942 989 2236,'0'0'114,"0"0"-18,0 0 89,0 0 138,0 0-153,0 0 48,0 0-61,0 0-80,0 0 65,0 0 25,0 0-5,0 0-77,0 0-6,0 0-59,0 0-13,0 0 32,0 0-32,25-25-4,-25 25-3,0 0-7,25 0 14,-25-25-7,0 25-7,25 0-17,-25 0-38,25 0-57,-25-25-60,24 25-69,-24 0-98,25 0-70,-25 0 49,25-24-170,0 24 174</inkml:trace>
  <inkml:trace contextRef="#ctx0" brushRef="#br0" timeOffset="3229">1488 369 2607,'0'-25'105,"0"25"54,0-25 45,0 1 53,0 24-62,0 0 3,0-25 34,0 25 15,0 0-22,-24-25 1,24 25-43,0 0-22,0 0 15,0 0-53,0 0-45,0 0-18,-25 0-56,25 0 19,0 0-23,0 0-15,0 0 23,0 0-35,0 0 31,0 0-16,0 0 16,0 0 19,0 25-8,0-25-4,0 25-3,-25-25 7,25 24 16,0-24 3,0 25-3,0 0-35,0-1 8,0-24-4,0 25-19,0 0 53,0 0-45,25-25 3,-25 25 39,25 0-35,-25-25 15,0 24-3,24-24-39,-24 25-18,0 0 3,25-25 0,-25 0 23,25 25-11,-25-25-11,0 0-3,25 25-46,-25-25 9,25 0-29,-25 0-39,0 0-26,24 0-20,-24 0-15,25 0 5,-25 0-5,25 0-41,-25-25 97,25 25-162,-25-25-3,25 25 29,0-25 49,-25 0 50,24 1 157,-24-1 67,25 25-202,-25-25 162,25 0 25,-25 0-100,0 0 265,0 25-67,25-24-71,-25 24 198,0-25 0,0 25 126,0 0-90,0-25-26,0 25-83,0 0 5,0 0 274,0-24-120,0 24 25,-25 0-15,25 0-199,0 0 92,0 0-78,-25 0-13,25-25-19,0 25-43,0 0 37,0 0-35,-25 0 137,25 0-174,0 0-48,0 0 12,0 0-158,0 0 158,0 0 0,0 0-8,0 0-8,0 0 12,0 0-16,0 25 20,0-25-24,0 0-44,0 24 7,0 1-43,0 0 1,0-25 28,0 24 0,0 1 143,0 0-233,25 0-55,-25 0-57,0 0-216,0-1 155,0-24-27,0 25 40,0 0-171,0-25 54,0 25-19,0-25-259</inkml:trace>
  <inkml:trace contextRef="#ctx0" brushRef="#br0" timeOffset="3822">1761 592 2390,'0'0'42,"0"-25"21,0 25 116,0 0 138,0 0 22,0 0-114,0 0-99,0-25-103,25 25-66,-25 0 79,0-24 14,25 24-47,-25 0-13,25-25 23,-25 25-26,25 0-4,-25-25-39,24 25-64,-24 0-173,25 0-35,-25-25-46,0 25-239</inkml:trace>
  <inkml:trace contextRef="#ctx0" brushRef="#br0" timeOffset="4336">1786 1088 2049,'0'0'58,"0"0"45,0-25 28,0 25 174,0 0-100,0 0-3,0 0 12,0 0-166,0 0 81,0 0-24,0 0 198,0-24-150,0 24-25,0 0-10,0 0-203,0 0 134,0 0-1,0 0-24,0 0-31,0 0 63,0 0 22,-25 24 20,25-24 5,0 0-39,-24 25-28,24-25 18,0 25 36,-25 0 95,25 0-131,0 0-24,-25-1-34,25 1-97,-25 0 116,25-1-4,0 1-15,0 0 4,-25-25 22,25 25-11,0 0 8,0 0-19,0-25-12,0 24 31,0-24-12,0 25-11,25-25-18,-25 25-7,0-25 11,25 0-1,-25 0-14,25 0-28,-25 25-23,25-25-35,-25 0 29,24 0-13,-24-25-27,25 25 23,-25 0-69,25 0 19,0 0 2,-25-25-24,25 25-16,-1 0-113,-24 0-60,25-25 69,-25 25 48,0 0-165,25 0-11</inkml:trace>
  <inkml:trace contextRef="#ctx0" brushRef="#br0" timeOffset="4758">1761 1361 2271,'0'0'-65,"-24"0"30,24 0 41,-25 0 48,25 0 221,0 0 69,0 0-110,0 0-48,0 0-13,0 0-164,-25 0 76,25 0 2,0 0-127,0 0 70,0 0 13,0 0-4,0 0 5,0 0-1,25-25-19,-25 25 210,0 0-180,25 0 7,-25 0 31,24-25-229,-24 25 171,25 0-13,-25 0-7,25 0 20,-25 0-23,25-25 3,0 25-14,-25 0 7,24 0-7,-24 0 3,25 0 1,-25 0-29,25 0 36,-25 0-11,25 0 10,-25-24 18,25 24-38,-25 0 23,25 0-54,-25 0-69,24 0-28,-24 0-77,0 0-46,25 0 97,-25 0-189,0 0 53,0 0 5,0 0-112,0 0-46</inkml:trace>
  <inkml:trace contextRef="#ctx0" brushRef="#br0" timeOffset="5148">2109 1138 3116,'0'0'3,"0"0"64,0 0 96,0 0 77,0 0 52,0-25-4,0 25-81,0 0-50,0 0-25,0 0-39,0 0 1,0 0-14,0 0-26,0 0-24,0 0 10,0 0-22,0 0 12,0 0 52,0 0-11,0 0 0,0 0 4,25 0-57,-25 0-6,24 0 11,-24 0-46,25 0 27,-25 0 7,25 0-30,-25 0 45,25 0 185,0 0-207,-25 0 23,25 0-23,-2 0-211,-23 0 150,25 0-52,-25 0-6,25 0-70,0 0-8,-25 0 7,25 0-24,-25 0-39,0 0-6,24 0-38,-24 0-147,0 0 106,0 0-82,25 0-21,-25 0-153</inkml:trace>
  <inkml:trace contextRef="#ctx0" brushRef="#br0" timeOffset="5444">2306 1039 2438,'0'0'3,"0"0"192,0 0-13,-23 0 207,23 0-66,0 0-85,0 0 80,0 0-143,0 0 121,0 0-76,0 0-43,0 0-42,0 0-46,0 0-7,0-25-11,0 25 5,0 0-12,0 0 8,0 0 17,0 0-4,0 0 10,0 0-43,0 0-5,23 25-41,-23-25 18,0 0 8,25 0-40,-25 0 24,25 0-36,-25 0 16,25 0 32,-25 24-16,0-24-8,25 0-20,-25 0 16,24 0-4,-24 25-8,25-25 12,-25 0-28,25 0-42,-25 0-3,25 25-9,-25-25-7,0 0 51,25 25 19,-25-25-15,0 0-4,0 25 18,25-25-6,-25 0 14,0 25 5,0-25-35,0 0 31,0 24 7,0-24-11,0 0 26,0 25-14,-25-25-9,25 0 24,-25 25-42,25-25 3,-25 0 5,25 24-30,-25-24 18,25 25-33,-25-25-57,1 0-29,24 25-41,-25-25-29,25 0-53,-25 0-38,25 25-79,-25-25-30,25 0 3,0 0-227</inkml:trace>
  <inkml:trace contextRef="#ctx0" brushRef="#br0" timeOffset="5885">2803 1113 3581,'0'0'43,"0"0"47,0 0 61,0 0 67,0 0 3,0 0-37,0 0-29,0 0-29,0 0-43,0 0-14,0 0-11,0 0-43,0 0 14,0 0 8,0 0 3,0 0 23,0 25-3,0-25 7,0 0-26,0 25-30,0-25-3,0 25-12,0-25-3,0 24 33,25-24-30,-25 0 12,0 25 7,24-25-19,-24 25 34,0-25-3,0 0-16,25 0 8,-25 24-23,0-24 8,25 0 15,-25 0-19,25 0 11,-25 0-7,25 0-15,-25-24 18,24 24 20,-24 0-46,0-25 34,25 25-11,-25 0-31,0-25 62,25 25-54,-25 0 30,0-24 5,0 24-20,0-25 23,0 25-38,0-25 7,0 25-11,0 0 4,-25-25 12,25 25-24,0 0 12,-25-25-37,25 25-56,-24 0-7,24 0-82,-25 0-54,25 0-46,-25 0-80,25 0 59,-25 0-193,25 0-30,-25 0 119,1 25-322</inkml:trace>
  <inkml:trace contextRef="#ctx0" brushRef="#br0" timeOffset="7918">3001 46 1526,'0'0'139,"0"-25"-6,0 25-74,-25 0 29,25 0-82,0 0 14,0-24 183,-24 24 4,24 0-115,0 0 18,-25 0 97,25 0-44,0 0 20,-25 0-5,25 0-213,0 0 9,-25 0 156,25 0-32,0 0 67,0 0-120,-25 0-114,25 24 36,0-24-53,0 0 131,-24 0 28,24 25-20,0-25-4,-25 25-15,25-25-18,0 25 138,0 0-144,-25-25 20,25 25 174,0-1-328,0 1 141,-25-25-10,25 25-208,0 0 188,0-25 13,0 25-20,0-25 30,0 25 0,0-25-4,0 0 11,25 24 170,-25-24-180,0 0-37,25 0-40,0 0-265,-25 0 200,24 0-191,1 0-61,-25 0 99,25 0-66,0-24 0,0 24 50,-1 0-73,-24-25 20,25 25 188,0-25 34,-25 25 71,25 0 34,0-25 58,-25 25 76,25 0 43,-25-25 240,0 25-96,0 0 38,0 0 131,0 0-68,0 0 182,0 0-115,0 0-82,0 0-90,0 0-45,0 0 72,0 0-24,0 0-68,0 0-27,0 0 15,0 0-63,0 0 6,0 0 17,0 0-63,0 0-15,0 0-15,0 0-53,0 0 5,0 0-17,0 0-8,0 0-8,0 0 4,0 0 21,0 0-34,0 0 1,0 0 4,0 0-36,0 0 40,0 0-13,0 0 1,0 0 24,0 25-16,0-25 36,0 25-44,0-25 20,0 25 8,0 0-32,0-1 48,0 1-28,0-25-32,0 25-24,0-1 113,0-24-169,0 25 13,0 0-23,0-25-194,0 25 110,0-25-58,0 0-35,0 25-39,0-25-52,0 0 59,0 0-180,24 0-16,-24 25 135,0-25-158</inkml:trace>
</inkml:ink>
</file>

<file path=ppt/ink/ink2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8:38.95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-1 127 2547,'0'0'-7,"0"0"47,0 0 169,0 0-28,0 0 48,0 0 57,0 0-161,0 0 87,0 0-18,0 0-49,0-25 28,0 25-30,0 0 13,0 0-24,0 0-9,0 0-6,0 0-14,0 0-37,0 0-17,0 0 3,0 0-26,0 0 4,25 0-4,-25 0-29,0 0-1,0 0 4,25 0-23,-25-26 8,0 26 30,25 0-33,-25 0 51,0-24-21,25 24-31,-25 0 38,25 0-72,-25 0-21,25-25-4,-25 25-91,0 0-1,25 0-41,-25 0-110,25 0-15,-25 0 7,0-26-215,25 26 76,-25 0-254</inkml:trace>
  <inkml:trace contextRef="#ctx0" brushRef="#br0" timeOffset="312">99 277 1967,'0'0'23,"0"0"101,0 0-19,0 0 31,0 0 7,0 0 85,0 0-11,0 0 28,0 0 178,0 0-324,0 0 25,0 0-45,0 0-195,0 0 136,0 0 13,0 0-23,25 0-10,-25 0 20,0 0-6,25 0-1,-25 0-13,25 0-60,-25-26-95,25 26 26,-25 0-190,0 0-148,25 0-56,-25 0 14</inkml:trace>
</inkml:ink>
</file>

<file path=ppt/ink/ink2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8:40.47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0 104 649,'0'0'54,"0"0"27,0 0 212,0 0 42,0 0-28,0 0-144,0 0-197,0 0 116,0 0-8,0 0 123,0 0-79,0 0-40,0 0-93,0 0 15,0 0 80,0 0-43,0 0 2,0 0-36,0 0-9,0 0-3,0 0 91,0 0-76,0 0-12,0 0 6,0 0-82,0 0 91,0 0 67,0 0-143,0 0 67,0 0 3,0 0-40,0 0 49,0 0 73,0 0-69,0 0-19,0 0 15,0 0 69,0 0-62,0 0 149,0 0 7,0 0-219,0 0 213,0 0-157,0 0-91,0 0 158,0 0-92,0 0-66,0 0 143,0 0-58,0 0 0,0 0 67,0 0-54,0 0-86,0 0 7,0 0 47,0 0 13,0 0 67,0 0-79,0 0-30,0 0 52,0 0 26,0 0 95,0 0-109,0 0 20,0 0-119,0 0 97,0 0-30,0 0 4,0 0 90,0 0-114,0 0 143,0 0-80,0 0-20,0 0-84,0 0 71,0 0-33,0 0 53,0 0 84,0 0-68,0 0-3,0 0-108,0 0 141,0 0-138,0 0 36,0 0 191,0 0-159,0 0 11,0 0 9,0 0-112,0 0 23,0 0 105,0 0-5,0 0 6,0 0 6,0 0-12,0 0 6,0 0-13,0 0-13,0 0 16,0 0-30,0 0-3,0 0 10,0 0 13,0 0-13,0 0 10,0 0-13,0 0 13,0 0 13,0 0 7,0 0-13,0 0-10,0 0 16,0 0-16,0 0 20,0 0-14,0 0-13,0 0 34,0 0 0,0 0 4,0 0 30,0 0-40,0 0 187,0 0-205,0 0-10,0 0 0,0 0-181,0 0 191,0 0-10,0 0-10,0 0 3,0 0 11,0 0-15,0 0 25,0 0-24,0 0-14,0 0 24,0 0 14,0 0 6,0 0-13,0 0 0,0 0-28,0 0 4,0 0 38,0 0-21,0 0 13,0 0-13,0 0-10,0 0 14,0 0-15,0 0 15,0 0-4,0 0-10,0 0 20,0 0-7,0 0 1,0 0 2,0 0 1,0 0 7,0 0 14,0 0-7,0 0-15,0 0 8,0 0-28,0 0 25,0 0 6,0 0-6,0 0 17,0 0-21,0 0 0,0 0 24,0 0-10,0 0-21,0 0 4,0 0-18,0 0 10,0 0 25,0 0-21,0 0 4,0 0-11,0 0 7,0 0 0,0 0-7,0 0 10,0 0 8,0 0 3,0 0-25,0 0 8,0 0-11,0 0 17,0 0 32,0 0-38,0 0 20,0 0-34,0 0 6,0 0 32,0 0-31,0 0 41,0 0-13,0 0 6,0 0 5,0 0-22,0 0-11,0 0 1,0 0-1,0 0 11,0 0 7,0 0 8,0 0-22,0 0-8,0 0 175,0 0-167,0 0 0,0 0-7,0 0-153,0 0 132,0 0 35,0 0 18,0 0-11,0 0 11,0 0-7,0 0-11,0 0-25,0 0 1,0 0 20,0 0 1,0 0 24,0 0-3,0 0-22,0 0-13,0 0 3,0 0 10,0 0 8,0 0 7,0 0-11,0 0 0,0 0-25,0 0 4,0 0 7,0 0-4,0 0 8,0 0 20,0 0-10,0 0-10,0 0 17,0 0-11,0 0-6,0 0 24,0 0-24,0 0 7,0 0 21,0 0-18,0 0 11,0 0-18,0 0-15,0 0 26,0 0-11,0 0 15,0 0 17,0 0-18,0 0 22,0 0 12,0 0-38,0 0 12,0 0 0,0 0-22,0 0 18,0 0-25,0 0 4,0 0 13,0 0-2,0 0-1,0 0 7,0 0-17,0 0 88,0 0-59,0 0-34,0 0 5,0 0-104,0 0 88,0 0 16,0 0 7,0 0 21,0 0-32,0 0 17,0 0-21,0 0 15,0 0 3,0 0-7,0 0 4,0 0-7,0 0 3,0 0 0,0 0 111,0 0-108,0 0-6,0 0-1,0 0-107,0 0 107,0 0 8,0 0-4,0 0 7,0 0-14,0 0 22,0 0-12,0 0-18,0 0 30,0 0-22,0 0 10,0 0 19,0 0-14,0 0-5,0 0-6,0 0 6,0 0 102,0 0-105,0 0 0,0 0 7,0 0-100,0 0 115,0 0 0,0 0-11,0 0-4,0 0-7,0 0-3,0 0-1,0 0 0,0 0 15,0 0-7,0 0 15,0 0-4,0 0-23,0 0 27,0 0-38,0 0 4,0 0 15,0 0-7,0 0 36,0 0-14,0 0 0,0 0 4,0 0-19,0 0-4,0 0 8,0 0 11,0 0-15,0 0 22,0 0-19,0 0-10,0 0 7,0 0 4,0 0-1,0 0-6,0 0-8,0 0 3,0 0 19,0 0-3,0 0 14,0 0-18,0 0-4,0 0 4,0 0-8,0 0-15,0 0 12,0 0-8,0 0 22,0 0 19,0 0-29,0 0 18,0 0-8,0 0 12,0 0 18,0 0-18,0 0-4,0 0 4,0 0-8,0 0 19,0 0-15,0 0-26,0 0 22,0 0-11,0 0 8,0 0-1,0 0-10,0 0-24,0 0 16,0 0 15,0 0-16,0 0 31,0 0 4,0 0-34,0 0 22,0 0-19,0 0-14,0 0 29,0 0-14,0 0 10,0 0 13,0 0 6,0 0-6,0 0 3,0 0-12,0 0-3,0 0 11,0 0 8,0 0-11,0 0-8,0 0-12,0 0 23,0 0-7,0 0-16,0 0 46,0 0-64,0 0 33,0 0 43,0 0 143,0 0-177,0 0-20,0 0 0,0 0-186,0 0 194,0 0 11,0-24-15,0 24 20,0 0 3,0 0 8,0 0-8,0 0-11,0 0-4,0 0 7,0 0-3,0 0-20,0 0 43,0 0-35,0 0 4,0 0 11,0 0-19,0 0 8,0 0 8,0 0-12,0 0 7,0 0 10,0 0-17,0 0 11,0 0-30,0-24 19,0 24 15,0 0-7,0 0 0,0 0-12,0 0-7,0 0 26,0 0-7,0 0-8,0 0 8,25-25-16,-25 25 15,0 0-11,0 0-11,0 0 7,0 0 1,0 0 11,0 0 7,24 0-7,-24 0 4,0 0-12,0-24 0,0 24 8,25 0-8,-25 0 35,0 0-40,0 0 7,0 0 25,0 0-46,0 0 31,25 0-12,-25 0-35,0 0 31,0 0-4,0 0 16,0 0 11,0 0-3,0 0 0,0 0-16,25 0-8,-25 0 5,0 0 18,0 0 1,0 0 11,25 24-32,-25-24 9,0 0-3,0 25-12,0-25 19,0 0-28,0 24 5,0-24 34,0 24 16,0-24-15,0 25-12,0-25-15,0 24-25,0-24 52,0 25 0,0-25-13,0 24-3,0-24-12,0 24 1,0-24 15,-25 0 7,25 25-11,0-25 8,-25 24 0,25-24 8,0 0-28,0 24 20,-25-24-27,25 0-1,0 0 24,0 0-23,0 25 11,0-25 4,0 0-4,0 0 12,0 0 19,0 0-35,0 0 8,0 0-4,0 0-43,0 0 29,0 0 10,0 0-7,0 0 34,0 0 0,0 0-46,0 0 20,0 0-5,0 0 9,0 0 7,0 0 8,0 0-24,0-25 12,0 25 23,0 0-22,0 0 18,25 0-7,-25 0 0,0 0 27,25 0 4,-25 0-60,25 0 26,-25-24-25,0 24-23,25 0 55,-25 0-24,0 0 12,25 0 24,-25 0-20,0 0 7,24 0 5,-24 0-16,0 0-8,0-24 32,25 24-28,-25 0 8,25 0 50,-25 0-58,0 0 1,25 0 3,-25 0-40,25-25 36,-25 25 20,25 0-16,-25 0 8,0 0-12,25 0 8,-25 0 8,0 0 3,0 0-26,0 0-13,0 0 12,0 0-19,0 0 51,0 0-4,0 0-13,0 0 9,0 0-28,0 0 8,0 0 24,0 0-12,0 0 3,0 0 13,0 0-40,0 0 44,0 0-32,0 0 3,0 0 22,0 0-40,0 0 50,0 0-27,0 0 4,0 0 11,0 0-34,0 0 27,0 0-20,0 0 8,0 0 12,0 0 174,0 0-191,0 0-60,0 0-5,0 0-223,0 0 190,0 0 31,0 0-37,0 0-10,0 0-10,0 0-25,0 0 10,0 0-13,0 0-19,0 0 0,0 0-6,0 0-11,0 0-44,0 0-80,0-24-80,0 24-53,0 0 130,0 0-149,0 0-20</inkml:trace>
  <inkml:trace contextRef="#ctx0" brushRef="#br0" timeOffset="2832">74 544 2154,'0'0'83,"0"0"-107,0 0 144,0 0 51,0 0-20,0 0 249,0 0-214,0 0-47,0 0-20,0 0-109,0 0 99,0 0 6,0 0-11,0 0-34,0 0 5,0 0 0,0 0-27,0 0 13,0 0 162,0 0-205,0 0 27,0 0 32,0 0-196,0 0 200,0 0-29,0 0-45,0 0 171,0 0-135,0 0 11,0 0 39,0 0-152,0 0 135,0 0-7,0 0-17,25 0 0,-25 0 11,0 0 22,25-25-6,-25 25 0,25 0-22,-25 0 0,25-24-30,-25 24-16,25 0 20,-1 0 183,-24-25-199,25 25-8,0 0-14,0 0-211,0-24 230,0 24-5,-25 0-3,25 0-8,-1-24-8,1 24 16,-25 0 0,25 0-8,0-25 1,-25 25-20,25 0 19,-25 0 27,25 0-31,-25 0 35,25 0-15,-25-24-32,0 24 24,0 0-12,24 0-11,-24 0 35,0 0-13,0 0 1,0 0 4,0 0-16,0 0 1,0 0 180,0 0-180,0 0 14,0 0 12,0 0-200,0 0 192,0 0-26,0 0-8,0 0 20,0 0-9,0 0-7,0 0 0,0 0-15,0 0-16,0 0 1,0 0 57,0 0-105,0 0-47,0 0-35,0 0-67,0 0 205,0 0-236,0 0-19,0 0 12,0 0-340,0 0 275,0 0-183,0 0 31</inkml:trace>
  <inkml:trace contextRef="#ctx0" brushRef="#br0" timeOffset="4828">472 617 2201,'0'0'41,"0"0"-79,0 0 23,0 0 86,0 0-62,0 0 107,0 0 143,0 0-28,0 0-23,0 0-22,0 0-147,0 0-39,0 0 58,0 0-9,0 0-14,0 0-5,0-25-4,0 25-13,0 0 19,0 0-28,0 0-1,0 0 33,25 0-19,-25 0 19,0 0-13,0 0 7,0 0-13,0 0 3,0 0-7,0 0-10,0 0 0,0 0 11,0 0 9,0 0-9,0 0 16,0 0-24,0 0 15,0 0-15,0 0-6,0 0 20,0 0-30,0 0 4,0 0 6,0 0-14,0 0 18,0 0 6,0 0-24,0 0 1,0 0 13,0 0 13,0 0-3,0 0-13,0 0 6,0 0-33,0 0 37,0 0 6,0 0-10,0 0 14,0 0-20,0 0 10,0 0 13,0 0 4,0 0 9,0 0-12,0 0-8,0 0 18,0 0-4,0 0 21,0 0-21,0 0-20,0 0 4,0 0-5,0 0 8,0 0 7,0 0 10,0 0 0,0 0-3,0 0 21,0 0-28,0 0-7,0 0 28,0 0-7,0 0 18,0 0 3,0 0-24,0 0 10,0 0 1,0 0 18,0 0 22,0 0-47,0 0 1,0 0-8,0 0-22,0 25 29,0-25-10,0 0-12,0 0 12,0 0-19,-25 0 23,25 0-19,0 0-11,0 0 11,0 0-11,0 24 56,-25-24 3,25 0 34,0 0 1,0 0-33,0 24 11,0-24-49,0 25 15,-25-25-23,25 0-3,0 25 18,0-1-18,0-24-8,0 24-12,0-24 23,0 0-19,0 25 20,0-25 15,0 24-35,0-24 15,0 0 5,0 0-20,25 24 31,-25-24-19,0 0 15,25 0 0,-25 0-27,25 0 8,-25 0-23,0 0 0,25 0 19,-25 0 11,25 0-19,-25-24 24,24 24-32,-24 0 20,25 0 12,-25-24-28,25 24 36,-25 0-36,0-25 23,0 25 13,0-24-18,25 24-1,-25-24 3,0 24-21,0 0 22,0-25 14,0 25 166,0-25-177,0 25-24,0 0 19,0-24-175,0 24 176,0 0 23,-25-24-31,25 24 4,0 0 0,0 0-8,0 0 8,0-25 0,-25 25 12,25 0-20,0 0 189,0 0-270,0 0-31,-25-24-42,25 24-262,0 0 183,-24 0-99,24 0-57,0 0-58,-25 0-41,25 0-141,-25 0-83</inkml:trace>
</inkml:ink>
</file>

<file path=ppt/ink/ink2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8:46.31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-8 374 2450,'0'0'-107,"0"0"4,0 0 47,0 0 141,0 0 153,0 0 48,0-25 89,0 25-203,0 0-2,0 0 4,0 0 39,0 0-59,0 0-29,0 0-37,0 0-147,0 0 128,0 0 11,25-25-3,-25 25-3,0 0-18,0 0-35,0 0 169,0 0-190,25 0 10,-25-25 5,0 25-208,0 0 186,25 0-8,-25 0-45,0 0-16,25 0-105,-25 0-58,0 0-7,25 0 65,-25-25-99,0 25-19,0 0-44,25 0-160</inkml:trace>
  <inkml:trace contextRef="#ctx0" brushRef="#br0" timeOffset="300">42 523 2378,'0'0'30,"0"0"30,0 0-75,0 0 54,0 26 13,0-26 182,0 0-3,0 0-5,0 0 0,0 0-183,0 0 107,0 0 10,0 0-12,0 0 16,0 0-12,0 0-13,0 0-19,0 0-42,0 0 7,0 0-49,0 0 29,0 0 19,25 0-44,-25 0 21,0 0-35,25 0-37,-25 0 18,25 0-14,-25 0 123,25 0-105,-25 0-37,25-26-53,-25 26-153,25 0 50,-25 0-33,0 0-19,25 0-55,-25 0 48,25-25-170,-25 25-9,0 0-282</inkml:trace>
  <inkml:trace contextRef="#ctx0" brushRef="#br0" timeOffset="643">691 99 3347,'0'0'35,"0"-25"37,0 25 53,25 0 14,-25-25 18,0 25-9,0 0-21,0 0-38,0 0-37,0 0-35,0 0-31,0 0 21,0 0-14,0 0-3,0 0 3,0 0-18,0 0 215,0 0-183,0 0-17,0 25 37,0-25-227,0 0 197,0 25 6,-25-25-3,25 25-3,0-25 10,0 25 0,-25 0-7,25-25 24,0 0-38,-25 25 11,25-25 3,-25 25-14,25-25 35,-25 25-4,25-25-24,-25 0 0,25 25-7,-25-25-3,25 0 38,0 25 175,0-25-189,-25 0-41,25 0-1,0 0-193,0 0 177,0 0 13,0-25-30,0 25 13,0 0 15,0-25 9,0 25 8,0 0 3,0-25 6,25 25 28,-25 0-11,0-25-3,25 25 13,-25 0-3,25 0-10,-25 0 4,0 0 6,25 0 7,-25 0 34,25-25 17,-25 25-17,25 0-10,-25 0-11,0 0-9,25 0-31,-25 0 31,25 0-4,-25 0-3,0 0 31,25 0-31,-25 0 10,25 25 8,-25-25-1,25 0 39,-25 0-3,0 0 8,25 0 17,-25 0-31,25 0 18,-25 0 5,0 0-26,26 0 8,-26 0-33,0-25-4,25 25-10,-25 0-8,0 0 26,25 0-22,-25-25-12,0 25 35,0 0-20,25-25 50,-25 25 11,0 0-42,0-25 20,0 25-57,0 0 211,0-25-177,0 25-26,0-25 15,-25 25-238,25 0 203,-25-24-7,25 24-3,0 0 41,-25-26-50,25 26-3,-26 0-30,26 0-52,-25 0-60,25 0-53,0 0-70,-25 0-69,25 0-27,-25 0-158,25 0 89,0 0-245</inkml:trace>
  <inkml:trace contextRef="#ctx0" brushRef="#br0" timeOffset="1361">591 523 2718,'0'0'-34,"0"0"165,0 0-50,0 0 15,0 0 50,0 0-25,0 0-38,0 0 133,0 0-92,0 0 57,0 0 9,0 0-115,0 0 102,0 0-177,25 0 101,-25-25-27,25 25-7,0 0-24,-25-24-12,25 24 19,0 0-21,0-25 0,-25 25 7,25 0-36,0-26-15,0 26 22,-25 0-10,25 0-15,-25-24-7,26 24-99,-26 0-69,0 0-85,0 0-78,0 0-117,0 0 44,0 0-207,25 0-78</inkml:trace>
  <inkml:trace contextRef="#ctx0" brushRef="#br0" timeOffset="1611">666 648 2390,'0'25'66,"0"-25"103,0 0 35,0 25 19,0-25-27,0 0-61,0 0 22,0 0 73,0 0 13,0 0-4,0 0-60,0 0-77,0-25-42,0 25-42,25 0 3,-25 0-21,25 0 0,-25-25 0,25 25-17,0 0-57,-25-25-66,25 25-61,-25 0-84,25-25-17,-25 25-129,25 0 94,-25-25-217,26 25-114</inkml:trace>
</inkml:ink>
</file>

<file path=ppt/ink/ink2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8:48.39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0 372 3180,'0'0'183,"0"0"-115,0 0 39,0 0 40,0 0 62,0 0-25,0-25-12,0 25 17,0 0-225,0 0 163,0 0 51,25 0-44,-25 0 30,0 0 9,0 0-88,25 0 5,-25 0-38,0 0-6,24-25 38,-24 25-23,25 0-11,-25 0-35,25 0-4,-25 0 13,25-25-24,0 25 7,-25 0-34,25 0 27,-25 0 210,24-25-229,-24 25-15,25 0-76,-25 0-211,25 0 205,-25 0-22,25 0 16,-25-25-9,0 25 179,0 0-194,0 0 1,0 0-23,25 0-214,-25 0 195,0 0 98,0 0-137,0 0-3,0 0-3,0 0-250,0 0 241,0 0-21,0 0-52,0 0-116</inkml:trace>
  <inkml:trace contextRef="#ctx0" brushRef="#br0" timeOffset="520">149 198 2559,'0'0'39,"0"0"110,0-25 58,-25 25 65,25 0 23,0 0-29,0 0 7,0 0-15,0 0-56,0 0-28,0 0-16,0 0-52,0 0 22,0 0-59,0 0-31,0 0-12,0 0-19,0 0 1,0 0-5,0 0 24,0 0-5,0 0 19,0 0-3,0 0 0,0 0 7,25 0-11,-25 25-11,0-25 15,0 0-34,0 25 0,0-25 22,0 24-45,0-24 35,25 25 3,-25-25-38,0 25 61,0 0-11,0 0-12,0-25 8,25 25-50,-25-1-46,0 1-30,0-25-48,24 25 1,-24-25-63,0 25-44,0 0 12,0-25-78,25 0-9,-25 25-8,0-25-72,0 0-9,0 24-211</inkml:trace>
  <inkml:trace contextRef="#ctx0" brushRef="#br0" timeOffset="872">496 49 3621,'0'0'73,"25"0"72,-25 0 49,0 0 52,0 0-8,0 0-5,0 0-1,0 0-27,0 0-49,0 0-51,0 0-25,0 0-27,0 0-7,0 0-42,0 0 4,0 0-19,0 0 15,0 0 34,0 0-30,25 25 11,-25-25-8,0 0-26,0 25-1,0-25 20,25 25-8,-25-25 12,0 25-4,0-25-4,25 24-7,-25-24 18,0 25 1,0-25-1,0 0-3,24 25-4,-24-25-20,0 0 8,0 0-7,0 24-12,25-24 8,-25 0-4,0 0-12,0 0 5,0 0 41,0 0-34,0 0 31,0 0 7,0 0-42,0 0 27,0 0 12,0-24-24,0 24 24,0 0-24,25-25-37,-25 25 15,0-25-31,0 1 1,0 24-7,0-25-29,0 0 26,0 25-22,0-25 1,0 25-9,0-25-43,0 25 2,0-25-10,0 25-44,0 0-51,25-24-32,-25 24-40,0 0-14,0 0-157,0 0-106</inkml:trace>
  <inkml:trace contextRef="#ctx0" brushRef="#br0" timeOffset="1294">769 173 2644,'0'0'-61,"0"0"34,0 0 51,0 0 117,25 0 102,-25-24-5,0 24-24,25 0-104,-25 0-12,0-25-22,25 25-53,-25 0 17,0-25-33,25 25-4,-25-25 30,0 25 4,24 0 0,-24-25 0,25 25 31,-25-25 4,0 25 10,0 0 4,0 0 8,0 0 1,0 0 7,0 0 11,0 0-16,0 0 8,0 0-22,0 0 8,0 0-36,0 0-41,0 0 23,0 0-29,-25 0 36,25 0 23,0 25-3,-24-25 7,24 0-30,-25 25-26,25-25 0,0 0 12,-25 25 4,25-25 22,0 0 5,0 25-5,0-25-14,0 25-20,0-25-11,0 0-4,0 24 15,0-24 4,0 25-23,0-25 8,0 0 3,25 25-7,-25-25 12,25 0-24,-25 0-31,24 24-83,-24-24-26,25 0-45,-25 0-55,25 0-40,-25 0-68,25 0-86,0 0-108,-25 0-76,24 0-76</inkml:trace>
</inkml:ink>
</file>

<file path=ppt/ink/ink2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8:50.36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226 745 2154,'0'0'14,"0"0"81,0 0 37,0-26 9,-25 26-33,25 0 118,0 0-95,-24-24 111,-1 24-56,25 0-137,-25 0 81,25 0-90,-24 0 78,-1 0-51,25 0-20,-25 0-6,25 24 138,0-24-162,-25 0-6,25 0-28,-24 26-139,24-26 135,0 25 1,0-25-10,0 0 6,0 24 24,0-24-4,0 25 21,0-25-10,0 0-27,24 0 3,-24 25 106,25-25-162,0 0 3,-25 0-19,25 0-99,-1 0 149,-24 0 17,25 0 5,0 0 11,-25 0-4,24 0 0,-24 0 45,25 0 71,-25 0 40,0-25-90,0 25 7,25 0-39,-25 0 17,0-25 117,0 25 38,0 0-14,0 0 9,0-24 5,0 24-51,0 0-28,0 0-25,0 0-18,0 0-18,0 0-7,0 0-34,0 0-131,0 24 119,0-24-3,0 25-7,0-25 26,24 25-27,-24-1 12,0 1 0,0 25-12,25-25 31,-25 0-8,0 24-8,0-24-3,0 25-15,0-25 33,0-1-11,25 26-14,-25-25 18,0 0-34,0 0 38,0-1-8,25 1-19,-25 0 1,0-25-31,0 25-21,24-25 14,-24 25-18,0-25 19,0 0 44,0 0 3,0 0 12,25 0-11,-25 0 3,0 0-22,25-25 23,-25 25-1,0-25-73,0 0 4,24 0-58,-24 1 8,0-1 65,0-25-3,0 25 39,0-24-14,25 24 168,-25-25-150,0 25 3,0 0 7,0-24-156,0 24 136,0 0 6,0-25 15,0 26-4,-25-1 14,25 0 0,0 1 7,0 24-10,0-25 50,0-1-22,0 26 26,0-24 37,0 24-14,0 0 36,0 0-27,0-25-19,0 25-37,0 0-15,0 0 4,0 0-26,0 0 11,0 0 4,0 0-38,0 0 30,0 0-26,0 0-19,0 0 38,0 0-23,0 0 16,0 25 21,0-25-25,0 0-4,0 0 22,25 24-19,-25-24 8,0 26 15,0-26 4,25 25-15,-25-25 76,0 24-80,0 1 15,0-25-4,0 25-94,25-25 49,-25 24-38,0-24-21,0 25 26,0-25-3,0 0-25,0 0 40,0 25-10,0-25 25,24 0 29,-24 0 18,0 0-29,0 0 4,0 0 7,25-25-14,-25 25 36,0 0-14,0-25-12,25 25 15,-25-24 0,0 24-10,24-25 6,-24 25 11,0-25 4,0 25 47,0-24 40,0 24-26,25-25 31,-25 25-30,0 0 21,0-26 3,0 26 20,0 0 5,0 0-22,0 0 4,0-24-30,0 24 8,0 0-43,0 0-31,0 0 3,0 0-22,0 0-2,0 0 33,0 0-40,0 0 1,0 0 8,0 0-13,0 0 16,25 0 16,-25 24 3,0-24-23,0 0 9,24 26 3,-24-26-20,0 0 47,0 25-16,25-25-17,-25 24 17,25-24-27,-25 25 29,0-25-13,25 0-20,-25 25-24,24-25-63,-24 0 10,25 0-11,0 0-6,-25 0 43,24 0-5,-24 0 5,25 0 38,-25 0-4,25 0-4,0-25 34,-25 25-19,24 0 11,-24-25 26,0 25-22,25-24 30,-25 24-23,0-25 11,0 25 45,0-26-7,0 26 33,0-24-30,0 24-3,0-25 1,0 25-1,-25 0 16,25 0-23,0 0-11,-24 0-8,24-25-15,0 25-27,0 0 11,-25 0 5,25 0 3,0 0 4,0 25-8,-25-25-11,25 0 3,0 0-3,0 0-33,0 25 67,0-25-109,0 0 5,0 24 15,0-24-141,0 0 70,0 0-23,0 26-7,0-26 28,0 0-12,0 0 2,25 0 38,-25 25 4,0-25 48,25 0 18,-25 0-11,0 0 40,0 0 14,0 0 32,24 0-26,-24 0 13,0 0-6,0 0 128,0 0-115,25-25 3,-25 25 16,0 0-130,0 0 392,0-26-189,25 26 3,-25 0-13,0-24-230,0 24 188,0 0-32,0 0 0,0 0-18,0-25-17,24 25 11,-24 0 3,0 0-39,0 0 29,0 0-15,0 0 8,25 0 17,-25 25-28,0-25 24,0 0-17,0 0 18,25 0-8,-25 24-6,0-24 3,25 0-28,-25 0-27,0 26-20,0-26-20,0 0 4,0 0 37,0 25-13,24-25 1,-24 0 23,0 0-22,0 0-16,0 0 111,0 24-117,0-24 4,0 0 116,0 0-82,0 0 75,0 0-131,0-24-70,0 24-13,25 0 44,-25 0 142,0 0 150,0-25 34,0 25-72,25-26 112,-25 26-144,0 0-87,0-24 191,0 24-195,0 0-9,0-25 104,0 25-148,0 0 116,0 0-14,0 0-39,24-25 37,-24 25-34,0 0-3,0 0 20,0 0-39,0 0 35,0 0 34,0 25-57,0-25 37,0 0-24,25 0-26,-25 0 57,0 25-14,0-25-9,0 0 16,0 0-30,0 24-7,0-24-22,0 0-52,0 26-9,0-26 54,0 0-75,25 0-42,-25 25-16,0-25-78,0 0 89,0 0 93,0 0 112,0 0-52,0 0 3,0 0 96,0 0-165,24 0 105,-24 0 93,0 0-186,0-25 98,0 25 7,25 0-78,-25-26 124,0 26 119,0-24 17,25 24 18,-25-25 9,0 25-142,0-25-115,25 25 8,-25 0-5,0-24 22,0 24 102,0 0-33,0-25-36,0 25-26,0 0-20,0 0 0,0 0-20,24 0 40,-24 0-33,0 0 129,0 0-116,0 25-20,0-25 33,0 0-119,0 0 123,0 24-24,25-24-3,-25 25-6,0-25 19,0 25 1,0-25 9,0 24 4,0-24-11,0 26-22,0-26-76,0 25-49,25-25-48,-25 0-26,0 24-117,0-24-62,0 0 90,0 0-261</inkml:trace>
  <inkml:trace contextRef="#ctx0" brushRef="#br0" timeOffset="1824">1610 397 2474,'0'-50'64,"0"26"77,0-1 182,0 0 4,0 0 37,0 0 3,0 25-110,-25-25 66,25 25 6,0-24-45,-25 24-10,25 0-17,-24-25-86,24 25 31,-25 0-54,25 0-84,0 0-16,0 0-60,0 0-12,0 0 28,0 0-49,0 0-7,0 0 16,0 0 0,0 0 52,0 0 16,0 0-32,0 25 4,0-25-20,0 24-16,0 1 12,0-25 16,0 25-40,0 0 4,0 0-27,0 24-8,0-24 43,0 0-42,25 0-27,-25 0-44,0 0-68,0-1-19,24 1 18,-24 0 173,0-25-247,25 25 14,-25 0-71,0 0-109,25-25 159,-25 24-21,0-24 20,0 25-64,23-25-100,-23 0 115</inkml:trace>
  <inkml:trace contextRef="#ctx0" brushRef="#br0" timeOffset="2120">1560 645 2130,'0'0'-101,"0"-24"32,-24 24 137,24 0 27,0 0 41,0 0 22,0-25-113,0 25-5,0 0 248,0 0-105,0-25 1,24 25-1,-24-25-157,25 25 81,-25 0-6,25-25 2,-25 25-17,23-25-5,2 25 13,-25 0 15,25-24 15,-1 24-4,-24 0-5,25 0-27,-25-25-17,0 25 113,0 0-166,25 0-7,-25 0-4,25 0-131,-25 0 127,0 0-6,0 0 3,0 0-4,0 0 26,0 0 10,24 0-14,-24 25 11,0-25-26,0 0 8,0 24-18,0-24 18,25 0-11,-25 25-4,0-25 29,0 25 56,0-25-63,0 0-36,0 25-18,0-25-148,0 25 21,25-25-15,-25 0-60,0 0-38,0 25 0,0-25-143,0 0-75,0 0 92,0 0-323</inkml:trace>
  <inkml:trace contextRef="#ctx0" brushRef="#br0" timeOffset="2458">2029 124 3308,'0'0'-23,"0"-25"161,0 25-20,0-25 78,-25 25 98,25 0-71,-25-25 133,25 25 5,-24 0 9,24 0-49,-25-24-54,25 24-71,-25 0-61,25 0-47,-25-25-67,25 25 15,0 0 97,0 0-133,0 0 16,0 0-28,0 0-133,0 0 137,0 0-32,0 0 11,0 0 5,0 0 12,0 25 20,0-25 16,0 24-16,0-24-8,0 25 8,0 0-40,0 0 20,0 0-16,0 0-4,0-1-20,0 1-8,25-25 0,-25 25 5,0 0-8,0 0-30,0 0-46,0-25-30,25 24 65,-25-24-122,0 25 28,0-25-30,25 0-79,-25 0 156,0 25-12,0-25 13,24 0 58,-24 0-42,0 0 21,25-25 34,-25 25-20,0 0 50,0-25 19,25 25 14,-25 0 22,0-24 24,0 24 38,24 0 31,-24-25 27,0 25 18,0 0 1,0 0 13,0-25-5,0 25-3,0 0-41,0 0-27,0 0-43,0 0-42,0 0 21,0 0-40,0 0 11,0 0 4,0 0-4,0 0 1,0 0 24,0 0-14,0 25 7,0-25 4,0 0-29,25 25 18,-25-25-14,0 0 156,0 24-117,0-24-7,0 25-53,0-25-203,0 25 114,0-25-40,0 0 12,0 25 36,25-25-33,-25 0 11,0 0 35,0 25 8,0-25 46,0 0 19,24 0 1,-24 0 39,0 0-30,0 0 17,25 0 146,-25-25-143,0 25 62,0 0 30,0-25-112,25 25 197,-25 0 14,0-25 29,0 25 25,0 0-17,0 0-22,25 0-12,-25 0-45,0-25-74,0 25-19,0 0-56,0 0-23,0 0-3,0 0-19,0 0 11,0 0 34,0 0-4,0 25 34,0-25-18,0 0-39,0 25 42,0-25-22,24 25 29,-24 0 8,0 0-26,0-1 7,0 1 1,0 0 3,0 0 19,0-25-75,0 25-75,0 0-43,0-1-72,0-24-28,0 25-25,0-25-26,0 25 71,0-25-187,-24 0-33,24 24 85,-25-24-282,25 0 133</inkml:trace>
  <inkml:trace contextRef="#ctx0" brushRef="#br0" timeOffset="3175">1930 198 2828,'0'0'-68,"0"-24"81,25 24 104,-25 0-61,24 0 219,1-25-164,-25 25-101,25 0 57,-1-25-64,-24 25 0,25 0-54,0-25-124,-25 25-252,24 0-8</inkml:trace>
</inkml:ink>
</file>

<file path=ppt/ink/ink2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3:36:52.69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51 72 475,'0'0'20,"0"0"18,0 0 31,0 0 22,0 0-8,0 0 136,0 0-15,0 0-14,0 0-6,0 0-314,0 0 113,0 0-127,0 0 163,0 0 142,0 0-270,0 0 256,0 0-144,0 0 37,0 0 184,0 0-130,0 0-28,0 0 9,0 0-107,0 0 21,0 0 102,0 0-100,0 0 87,0 0-17,0 0-96,0 0 129,0 0-67,0 0-10,0 0 1,0 0-3,0 0 3,0 0 78,0 0-58,0 0-56,0 0 57,0 0 66,0 0-59,0 0 187,0 0-69,0 0-55,0 0 82,0 0-178,0 0-19,0 0 15,0 0 43,0 0-25,0 0 72,0 0-102,0 0 7,0 0 19,0 0-85,0 0 115,0 0-43,0 0 148,0 0-138,-25 0-33,25 0 86,0 0-277,0 0 233,0 0-59,0 0 165,0 0 7,0 0 8,0 0-140,0 0-107,0 0 10,0 0-34,0 0 141,0 0-147,0 0 133,0 0 195,0 0-231,0 0 33,0 0-6,0 0-197,0 0 206,0 0 7,0 0-32,0 0 29,0 0-17,0 0-9,0 0 2,0 0 8,0 0 6,0 25 144,0-25-6,0 0-138,0 0 3,0 0-154,0 0 20,-25 0 125,25 0 2,0 24 31,0-24-27,0 0-14,0 0 11,0 25-20,0-25 36,0 0 107,0 0-116,0 25-4,0-25-27,0 0 24,0 0-10,0 0 127,0 25-105,0-25 5,0 0-8,0 0-133,0 0 320,0 24-310,25-24 114,-25 0 205,0 0-395,0 0 287,0 25-91,0-25-86,0 0 200,0 0-236,0 25 122,0-25-113,0 0 100,0 0 26,25 0-22,-25 24-1,0-24-100,0 0 114,0 0 3,25 0 6,-25 0-16,0 0 4,0 25-4,0-25 103,0 0-90,0 0-19,0 0 12,25 0-119,-25 0 227,0 25-124,0-25 0,0 0 134,0 0-225,25 0 131,-25 0-30,0 0-110,0 24 100,0-24 207,0 0-154,25 0-14,-25 0 4,0 0-19,0 0-4,25 25-13,-25-25 0,0 0-165,0 0 164,25 0 34,-25 0 24,0 0-7,0 0 48,0 0-7,25 0-41,-25 0-6,0 0-10,0 0-37,25 0 30,-25 0 0,0 0 0,0 0 4,25 0-14,-25 0-11,0 0-6,0 0 20,25 0-6,-25 0 34,0 0-24,0-25 11,0 25 146,0 0-171,0 0 18,0 0-4,0 0-129,0 0 139,25 0 5,-25 0-11,0 0 7,0-24-14,0 24 14,0 0-21,25 0-8,-25 0 41,0-25-41,0 25 26,0 0-15,25 0-10,-25-25 22,0 25-16,0 0 16,0 0-8,0-24 0,0 24 0,0 0 4,0 0-11,0-25-22,0 25 29,0 0 8,0 0-8,0-25 15,0 25-14,0 0-19,0 0 29,0 0-10,0 0 33,0-24-15,0 24-4,0 0 19,0 0-44,0 0 18,0-25-11,0 25 4,0 0 15,0 0-23,0-25 214,0 25-198,-25 0-8,25 0 4,0-25-211,0 25 196,0 0 159,0 0-151,-25-24-5,25 24-7,0 0-164,0 0 172,-25-25-1,25 25-3,0 0 3,-25 0-15,25-25 12,0 25-8,-25 0 11,25 0 4,0-24-19,-25 24 1,25 0 22,-25 0-26,25 0 14,0 0-7,0 0-57,-25 0 15,25 0-30,0-25-45,-25 25-13,25 0-47,0 0-13,0 0-53,-25 0-64,25 0-103,0 0-191,-25 25 10,25-25-232</inkml:trace>
</inkml:ink>
</file>

<file path=ppt/ink/ink2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6:13.79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3747-2 773,'0'0'-16,"0"0"16,0 0 11,0 0 12,0 0 35,0 0 29,0 0 190,0 0-17,0 0-168,0 0-11,-25 0-29,25 0 27,0 0 162,0 0-120,0 0-150,0 0 98,0 0-102,0 0 112,0 0 3,0 0-100,0 0 175,0 0-86,0 0-41,0 0 77,0 0-162,0 0 64,0 0 15,0 0-15,0 0 13,0 0-7,0 0 3,0 0-70,0 0 164,0 0 70,0 0 0,0 0-6,0 0-186,0 0 46,0 0-17,0 0 14,0 0 63,0 0-106,0 0 23,0 0-65,0 0 62,0 0-16,0 0-4,0 0 39,0 0-42,0 0 32,0 0-19,0 25 29,0-25-6,0 0 4,0 0 12,0 25-123,-25-25 114,25 0-134,0 25 127,0-25 97,0 0-113,0 25 130,0-25-267,0 0 130,0 25-4,0-25-3,0 0 167,0 24-235,0-24 0,0 0 108,0 25-29,0-25-14,0 0 36,0 25-105,0-25-14,0 0 286,0 0-144,0 24-13,0-24 10,0 0-150,0 0 117,0 25-20,0-25 30,0 25-19,0-25 2,0 0 21,0 25-14,0-25-6,0 0 16,0 25-13,0-25 11,0 0-11,0 25 0,0-25-20,0 0-14,0 24 27,0-24 4,0 25 3,0-25 7,0 0 6,0 25-16,0-25 23,0 0 1,0 25-14,0-25 184,0 25-170,0-25-28,0 0-6,0 25-196,0-25 176,0 24 36,0-24-6,0 0 24,0 25-25,0-25-26,0 0 34,0 25-28,0-25 14,0 0 24,0 24-17,0-24-4,0 0 0,0 25-13,0-25 27,0 0-17,0 0 17,-25 25-30,25-25-4,0 0 20,0 25-6,0-25 37,0 0-41,0 0 27,0 25 1,0-25-31,0 0 33,0 0-12,0 0-4,0 25 189,0-25-182,0 0-24,0 0-14,0 24-166,0-24 204,0 0 3,0 0-10,0 0 14,0 25-35,0-25 17,0 0 21,0 0-21,0 25 4,0-25-10,0 0 191,0 25-185,0-25-3,0 0 18,0 25-199,0-25 181,0 0-14,0 25 0,0-25 28,0 0 6,0 0 18,0 24-34,0-24 3,0 0-11,0 0-6,0 0 10,0 25-24,0-25 20,0 0-13,0 0 41,0 0 153,0 25-163,0-25 4,0 0-25,0 25-181,0-25 181,0 0 11,0 25 207,0-25-170,0 0-37,0 25 6,0-25-203,0 0 193,0 24 28,0-24-21,0 25 0,0-25 0,0 0-14,0 25 28,0-25-18,0 24 4,0-24 7,0 25-10,0-25 13,0 25-6,0-25-18,0 0 28,0 25-25,25-25 29,-25 25-4,0-25-39,0 0 43,0 25-25,0-25 7,0 0 14,0 0-21,0 24-4,0-24 15,0 0-7,0 25-4,0-25 0,0 0-8,0 0 5,0 25 7,0-25-15,0 0 22,0 25-8,0-25 4,0 0 22,0 25-33,0-25-10,0 0 21,0 25-7,0-25-4,0 0 22,0 24-32,0-24-4,0 0 11,0 25 0,0-25 11,0 0-15,0 25 11,0-25-11,0 0 15,0 0 17,0 24-28,0-24 21,0 25-24,0-25 17,0 0 14,0 25-25,0-25 19,0 0-15,25 25 14,-25-25-14,0 25-11,0-25 1,0 0-4,0 25 10,0-25 4,0 24 3,0-24-6,0 0 17,0 25-18,0-25 1,0 0-1,0 25 1,0-25 14,0 25-11,0-25-8,0 25 8,0-25-7,0 25 7,0-25 4,0 24-4,25-24 3,-25 25 1,0 0 3,0-25 4,0 24-1,0-24 1,0 25-4,0 0-29,0-25 19,0 25-25,0-25 17,0 25 22,0-25-39,0 25 52,0-25-27,0 24-1,0-24 22,0 25-25,0-25 25,0 25-33,0-25 26,0 25-11,0-25-11,0 25 33,25-25 145,-25 25-167,0-1 7,0-24-10,0 25-175,0 0 174,0-25 1,0 24-1,0-24-3,0 25 10,0-25 15,0 25 10,0-25-6,0 25-1,0-25-3,0 0-18,0 25 10,0-25-10,0 25-14,0-1 7,0-24 4,0 25 14,0-25-11,0 25 21,0 0-7,0-25-10,0 25 14,0 0-36,24-1 32,-24-24-3,0 25-11,0 0 14,0-25-25,0 25 18,0 0-10,0-25 6,25 24-3,-25 1-14,0-25 36,0 25-22,0-1 36,0 1 3,0-25-6,0 25 7,0 0-8,0 0-6,0 0-4,0-25 14,0 24-36,0 1 30,0 0-34,0 0-3,0 0 25,0-25-18,0 25 22,0-1-3,0 1 3,0 0 11,0-1 19,0 1-15,0 0-15,0 0-25,0 0 67,0 0-53,0-1 19,0 1-15,0 0-64,0 0 64,0 0-11,0 24 90,0-24-101,0 0 22,0-1-15,0 1-54,0 0 73,0 0-15,0 0 18,25 24-29,-25-24-8,0 0 15,0 0-8,0 0 12,0 0 19,0-1-23,0 1-12,0-25 9,0 25 6,0-1 13,0 1 2,0 0-10,0 0-19,0 0 14,0 0 1,0-25 27,0 24 11,0 26-31,0-25 8,0 0-11,0 0-4,0-1 3,0 1-22,0 0 26,0-1-22,0 1 11,0 0 23,0 0-38,0 0 19,0 0 0,0-1-1,25 1 1,-25 0-8,0 0-11,0 0 19,0 0-4,0-1 22,0 1-2,0 0-24,0-25-4,0 25 4,0 0 4,0 0 16,0-25-24,0 24 4,0 1 8,0-25-23,0 0 27,0 25-1,0-25-11,0 0 16,0 0 3,0 0-38,0 0 31,0 0-39,0 0-3,0 0 0,0 0-42,0 0 23,0 0-11,0 0-14,0 0-4,0 0-10,0 0-47,0 0-12,0-25-34,0 25-34,-25 0-48,25 0-61,0-25-90,0 25-76,-25-24-18</inkml:trace>
  <inkml:trace contextRef="#ctx0" brushRef="#br0" timeOffset="17984">3945 5504 1626,'0'0'65,"0"0"43,0 0-19,-24-25 63,24 25-29,0 0-103,0 0 71,0 0-22,0 0 125,0-24 110,0 24-40,0 0 34,0 0-165,0 0-45,0 0 41,0 0-89,0 0-3,0 0 3,0 0 46,0 0-169,0 0 16,0 0 74,0 0-218,0 0 284,0 0-17,0 0-66,0 0 135,0 0-108,0 0 7,0 0-11,0 0-30,0 24 134,0-24-207,0 0-19,0 25 36,0-25-123,0 25 326,0-25-87,0 25-20,0 0 0,0 0-114,0-25 114,0 24 175,0 1 21,0 0-222,-25 0-7,25 0 56,0 0-245,0-25 232,0 24 96,0 1-172,0 0 56,0-1-13,25 1-118,-25 0-60,0 0 174,0 0-2,0 0 16,0-1 13,0-24 117,0 25-137,0 0-13,24 0 7,-24-25-147,0 25 160,0 0 0,0-1-20,0-24 34,0 25 81,0 0-98,25-25 150,-25 24-173,0 1-80,0 0 99,0-25-147,25 25 148,-25 0-21,0 0 20,0-1-23,0 1 57,0 0-40,0 0-4,0 0 40,0 0-63,0-1 67,0 1-30,0 0-14,0 0 207,0-25-216,0 25 12,0 0 184,0-1-377,0 1 190,0-25 14,0 25-193,0-1 202,0 1 5,0-25-21,0 25 0,0 0-10,0 0-11,0 0 45,0-1-11,0-24-6,0 25 3,0 0-24,0-25-2,0 25 9,0-25-6,0 25 6,-25-25 10,25 25-6,0-25 20,0 24-24,0-24 7,0 25 0,0 0-13,0-25 26,0 24-3,0 1-10,0-25-3,0 25-4,0 0 10,0-25 7,0 25 0,0 0-6,-25-1-4,25 1 10,0 0-17,0-25 24,0 25-30,0 0 13,0-25 16,0 25-46,0-25 30,0 24-27,0-24-3,0 25 50,0 0-16,0-25-11,0 24 20,0-24-19,0 25-4,0-25 26,0 25-19,0-25 179,0 25-149,0 0-47,0-25 23,0 25-182,0-1 172,0-24 24,0 25-17,0 0-10,0 0-17,0-25 30,0 25-3,0-25 7,0 25 23,0-25-37,0 24 11,0-24-4,0 0-17,0 25 44,0-25-30,0 0 16,0 25 11,0-25-24,0 24 23,0-24-13,0 25 7,0 0 13,0-25-2,0 25 13,25 0 140,-25 0-167,0-1-21,0 1-6,0-25-149,0 25 159,0 0 178,0 0-155,0-25-30,0 25 13,0-25-150,0 24 137,0-24 37,0 25-24,0-25-16,0 25 23,0-25 4,25 25 6,-25 0 1,0-25-14,0 24-7,0 1-3,0-25 9,0 25-13,0-25 0,0 25 7,25-25-20,-25 0 37,0 24-6,0-24-11,0 0 20,0 0-3,0 0 11,0 25-14,0-25-14,0 0-7,0 0-7,0 25 28,0-25 21,0 0-11,0 25-20,0-25-8,0 25-10,-25-25-3,25 25 20,0-25 11,0 0-14,0 24 7,0-24 4,0 0-11,0 0 7,0 0-4,0 0 154,0 0-174,0 25 24,0-25 3,0 0-177,0 0 181,0 0-32,0 0 8,0 25 17,0-25 0,0 25 3,0-25-10,0 25 7,0-25-7,0 25-7,0-25 11,0 24-22,0-24 4,0 0 25,0 0-18,0 25 17,0-25-6,0 0-1,0 0 25,0 0-10,0 0 13,0 0-27,0 0-22,0 0-20,0 0-42,0 0 35,0 0-21,0-25 200,0 25-201,0 0-22,0 0 2,0 0-177,0 0 204,0 0 111,0 0-127,0 0 57,0 0-85,-25 0-94,25 0-18,0-24-80,0 24 62,0 0-84,0 0 76,0 0-41,0 0-265</inkml:trace>
  <inkml:trace contextRef="#ctx0" brushRef="#br0" timeOffset="19928">0 7116 165,'0'0'-5,"0"0"5,0 0 10,25 0 15,-25 0 24,0 0 11,25 0 18,-25 0 201,0-24-203,25 24 227,-25 0-197,0 0-53,24 0 41,-24 0-241,0 0 340,25 0-176,-25 0 136,25 0 15,-25 0-165,0 0 5,25 0 20,-25 0-19,25 0 2,-25 0 9,25 0-3,-25 0 3,24 0-121,-24 0 135,25 0-19,-25 0-1,25 0 129,-25 0-228,25 0 114,-25 0 3,25 0-125,-25 0 93,25 0 0,-25 0-9,24 0 117,-24 0-21,25 0-90,-25 0-73,25 0 84,-25 0 68,25 0-53,-25 0 103,25 0-76,-1 0-134,-24 0 122,25 0-9,-25 0-11,25 0 99,-25 0-64,25 0-91,-25 0-9,25 0 77,-25 0-104,24 0 148,0 0-86,-24 0 3,25 24-6,0-24-67,-25 0 90,25 0-8,0 0 27,0 0-7,-1 0-2,1 0-75,0 0 60,0 0 90,0 0-1,-1 0-80,1 0 21,0 0 43,0 0-97,25 0 71,-26 0-8,1 0 33,25 0-72,-25 0 16,0-24-19,24 24-152,-24 0 238,25 0-28,-25 0-22,24 0-12,-24 0-70,25 0 16,-26 0 20,26 0 7,-25 0 0,25 0 6,-26 0 9,26 0 109,0 0 13,-25 0-6,24 0-16,-24 0-93,25 0-19,-1 0 6,-24 0 36,25 0-13,-25 0 9,24 0 7,1 0-16,-25 0 23,24 0 10,-24 0-149,25 0 23,0 0 51,-1 0 20,-24 0 112,25 0-62,-1 0-83,1 0-32,-1 0 38,0 0 10,1 0 20,0 0-93,-26 0 9,26 0 97,0 0 9,-25 0 106,24 0-31,1 0-149,-25 0 108,24 0-131,1 0 17,0 0 67,-26 0-49,26 0 128,0 0 102,-1 0-95,1 0-102,0 24 102,-1-24-129,1 0-91,0 0 135,-1 0-118,26 0 21,-26 0 204,1 0-216,0 0 136,-1 0-27,1 0-125,25 0 105,-26 0-36,1 0 16,24 0 91,-24 0 8,0 0 37,24 0-110,-24 0-71,-1 0 98,26 0-237,-26 0 292,0 0-72,26 0-122,-1 0 132,-24 0-196,24 0 157,-24-24 132,24 24-29,1 0-97,-25 0 17,24 0-33,-24 0-100,24 0 290,-24 0 21,24 0-264,1 0 105,-1 0-189,1 0-14,-26 0 263,26-25 0,-1 25 130,1 0-206,-1 0-86,1 0 131,-26 0-231,26 0 186,-1 0 13,-24 0-123,25 0 103,-1 0 34,-25 0 68,25 0-135,1 0 128,-26 0-127,26 0 15,-26 0 212,26 0-312,-1 0 212,-24 0-70,24 0-212,-24 0 194,25 0-133,-26 0 1,26 0 119,-1 0 115,-24 0-102,0 0 168,24 0-204,-24-25-108,-1 25 104,1 0 10,0 0 217,-1 0-52,1 0 0,0 0-197,-1 0-138,-24 0 59,25-24 152,-25 24-142,24 0 124,-24 0-16,0 0-119,0 0 143,-1 0-7,-24 0 23,25 0-17,0 0-3,-25 0 7,0 0-31,25 0 17,-25 0-23,0-25 30,0 25 7,0 0-50,0 0 0,0 0-43,0 0 62,0 0-64,0 0-171,0 0-106,0-25-50,-25 25-195,25 0-9</inkml:trace>
  <inkml:trace contextRef="#ctx0" brushRef="#br0" timeOffset="75304">124 2156 195,'0'0'5,"0"0"15,0 0 2,0 0 8,0 0-11,0 0 6,0 0 0,0 0 5,0 0 6,0 0-3,0 0 10,0 0-21,0 0 32,0 0-18,0 0 2,0 0 19,0 0-16,0 0 11,0 0-15,0 0 176,0 0-205,0 0-8,0 0 7,0 0 30,0 0-13,0 0-3,0 0 189,0 0-397,0 0 200,0 0 6,0 0-2,0 0-4,25 0 3,-25 0-18,0 0 4,0 0 6,0 0 200,0 0-10,0 0-173,0 0 203,0 0-196,0 0-160,25 0 120,-25 0-169,0 0 0,0 0 351,0 0-306,0 0 292,0 0 8,0 0-162,25 0 125,-25 0-108,0 0-5,0 0-4,0 0-143,25 0-45,-25 25 154,0-25 14,0 0 0,0 0 192,0 0-343,24 0-14,-24 0 325,0 0-180,0 0 186,0 0-3,0 0-154,25 0 0,-25 0-18,0 0-134,0 0 149,0 25 0,0-25 17,0 0 124,25 0-129,-25 0-7,0 0-22,0 0 35,0 0-36,25 0 18,-25 0-132,0 0 132,0 0 26,25 0 15,-25 0 117,0 0-155,0 0 2,0 0-19,25 0 52,-25 24-35,0-24 6,24 0-18,-24 0-3,0 0 21,0 0 26,25 0-155,-25 0 88,0 0-90,0 0 81,25 0 41,-25 0-103,0 0 237,0 0-131,25 0 120,-25 0 35,0 0-147,0 0 22,25 0 11,-25 0-65,0 0-68,0 0 101,24 0 14,-24 0 15,0 0 90,0 0-235,0 0 95,25 0-102,-25 0 123,0 0 108,0 0-91,0 0 88,0 0-245,25 0 119,-25 0-18,0 0-98,0 0 262,0 0-137,25 0-108,-25 0 236,0 25-113,0-25 24,25 0 84,-25 0-208,0 0 67,0 0-77,0 0-2,24 0 97,-24 0-91,0 0 194,0 0-91,24 0 2,-24 0 18,0 0-112,0 0 187,0 0-66,25 0-27,-25 0 115,0 0-176,0 0 61,25 0-8,-25 0 7,0 0-10,0 0 9,0 0 114,25 0-252,-25 0 132,0 0-12,0 0-103,0 0 139,25 0 94,-25 0-124,0 0 0,25 0 103,-25 0-231,0 0 219,0 0-109,0 0-97,0 0 227,0 0-208,24 0 195,-24 0-105,0 0 6,0 0 0,0 0-84,0 0 87,25 0-136,-25 0 148,0 0 78,0 0-93,0 0-6,0 0-3,0 0 0,0 0 9,0 0 21,25 0-30,-25 0-81,0 0 78,0 0 139,0 0-94,25 0-15,-25 0 114,0 0-217,0 0 167,25 0-64,-25 0-94,0 0 67,0 0-67,0 0 88,24 0 58,-24 0-76,0 0 15,0 0-12,0 0-70,0 0 79,0 0-6,0 0-15,25 0 18,-25 0 0,0 0 61,0 0-52,0 0-21,0 0 27,0 0-91,0 0 67,0 0 3,0 0-15,0 0 18,25 0 91,-25 0-103,0 0 6,0 0 12,0 0-12,25 0 24,-25 0 0,0 0-15,0 0-9,0 0 18,25 0-3,-25 0 82,0 0-109,0 0 51,0 0 3,25 0-85,-25 0 46,0 0 7,24 0-7,-24-25 9,0 25 62,0 0-56,25 0-6,-25 0 53,0 0-127,25 0 68,-25 0 80,0 0-83,25 0 3,-25 0 157,0 0-247,25 0 106,-25 0 153,25 0-159,-25 0 143,0 0-74,24 0-88,-24 0-17,25 0 13,-25 0-3,0 0 0,25 0 48,-25 0-85,0 0-11,25 0 87,-25 0-46,0 0 102,25 0-47,-25 0-48,0 0 29,0 0-20,0 0-8,0 0 11,0 0-25,0 0 42,0 0 51,0 0-58,0 0-12,0 0-111,0 0 127,0 0-4,0 0-69,0 0 157,0 0-110,0 0-66,0 0 164,0 0-69,0 0 19,0 0 31,0 0-56,0 0-17,25 0 0,-25 0 10,0 0 36,0 0 19,0 0-84,0 0 74,24 0-35,-24 0-78,0 0 113,0 0-6,25 0 14,-25 0 27,25 0-80,-25 0-74,0 0 34,25-24 67,-25 24 35,25 0-78,-1 0 52,-24 0-22,25 0 22,-25 0-7,25 0-36,0 0 7,-25 0-30,25 0 115,0 0-176,-25 0-20,24 0 114,1 0-12,0 0 103,-25 0 20,25 0-140,0 0-72,0 0 78,-1 0-6,1 0-48,-25 0 142,25 0-65,0 0-42,0 0 117,-25 0-65,25 0-17,-1 0-70,-24 0 51,25 0-61,0 0 74,-25 0 20,25 0-97,-25 0 187,25 0-129,-1 0 29,-24 0 133,0 0-130,25 0 27,-25 0 60,25 0-123,-25 0-3,25 0 30,-25 0 29,25 0 6,-25 0-9,25 0-23,-25 0-11,24 0-12,-24 0-58,25 0 22,-25 0 66,25 0 12,0 0-6,-25 0 81,25 0-51,-25 0-14,25 0-10,-1 0-101,-24 0 85,25 0-136,0 0 244,-25 0-13,25 0-132,0 0 60,0 0-122,-25 0 27,24 0 46,1 0 134,0-25 0,0 25-6,-1 0-47,0 0-175,1 0-30,0 0 143,0 0 21,0 0 90,0 0 56,-1 0-160,1 0 7,-25 0 9,25 0-2,0-25-38,0 25-81,0 0 135,-1 0-64,-24 0-60,25 0 186,0 0-95,0 0-105,0 0 239,0 0-226,-25 0 6,24 0 105,1 0-6,0 0 128,-25 0-25,25 0 12,0 0-81,-1 0-173,-24 0 156,25-24-149,0 24-18,0 0 143,-25 0-23,25 0 156,-25 0-64,25 0 27,-1 0-237,-24 0 22,25 0 14,0 0 42,0 0 175,-25 0-15,25 0-97,0 0-71,-1 0-25,-24 0 90,25 0 65,0 0 86,0 0-155,-25 0-3,25 0-52,0 0 35,-25 0 110,24 0-192,1-25 211,-25 25-82,25 0 13,0 0-26,-25 0 30,25 0-71,-1 0 7,-24 0 21,25 0-4,0 0 80,-25 0-63,25 0 122,0 0-261,0 0 98,-25 0-77,24 0 97,1 0 73,-25 0-79,25 0 152,0 0-222,0 0 45,-25 0-38,25 0 90,-1 0 6,-24 0 86,25 0-96,0 0-27,-25 0 38,25 0 26,-25 0 63,25 0-76,-25 0-70,25 0 13,-25 0-96,24 0 106,-24 0 105,25 0-58,0 0 22,-25 0-141,25 0 139,-25 0-186,25 0 188,-25 0 44,24 0-120,1 0 40,-25 0 28,25 0-31,-25 0-3,25 0 61,-25 0-105,25 0 41,-25 0-143,25 0 173,-25 0-41,24 0 14,-24 0-4,25 0-6,-25 0 13,25 0-155,0 0 141,-25 0-12,25 0-80,-25 0 225,24 0-1,-24 0-98,24 0-43,1 0-119,-25 0 102,25 0 20,-25 0 118,25 0-101,0 0 30,-25 0-140,25 0 120,-25 0 19,24 0-19,1 0-21,-25 0 1,25 0-10,0 0-106,-25 0 148,25 0-5,-1-25-34,-24 25 23,25 0-20,0 0-116,-25 0 130,25 0-13,-25 0 109,25 0-103,0 0 85,-25 0-78,24 0-37,-24 0 4,25 0-83,0 0 219,0 0-219,-25 0 161,25 0-29,0 0-56,-1 0 185,-24 0-109,25 0 53,0 0-79,0 0-68,0 0 74,-25 0-29,25 0-94,-1 0 87,1-25-93,-25 25 136,25 0-36,0 0 60,-25 0 65,25 0-252,-1 0 239,-24 0-129,25 0-100,-25 0 152,25 0-148,-25 0 140,25 0-8,-25 0-23,25 0 43,0 0-43,-25 0 19,24 0-15,-24 0 106,25 0-80,-25 0 97,25 0-107,-25 0 13,25 0-129,-25 0-14,25 0 120,0 0-91,-25 0 78,24 0 13,-24 0 16,25 0-49,-25 0 69,25 0-36,0 0 0,-25-25 17,25 25-47,-25 0 160,25 0-137,-25 0 142,24 0-2,1 0-122,-25 0-11,25 0-41,-25 0 51,25 0-150,-25 0 264,25 0-254,-1 0 100,-24 0 30,25 0-7,-25 0 26,25-25-148,-25 25 262,0 0-266,25 0 240,-25 0-104,25 0 28,-25 0-31,0 0-123,25 0 266,-25 0-187,24 0 156,-24 0 31,25 0-273,-25 0 137,0 0-113,25 0-28,-25 0 278,0 0-270,25 0 266,-25 0-10,0 0-264,25 0 267,-25 0-286,0 0 40,0 0 213,25 0-80,-25 0 3,0 0 83,24 0-222,-24-24-51,25 24 161,-25 0-104,0 0 236,25 0-122,-25 0 12,0 0-52,25 0 19,-25 0 174,0 0-37,0 0-91,25 0-132,-25 0 93,0 0-140,25 0 147,-25 0-13,0 0-114,24 0 152,-24 0 85,0 0 43,0 0 0,25 0-36,-25 0-201,25 0 94,-25 0-148,0 0 28,25 0 80,-25 0 61,0 0-12,0 0-23,24 0 30,-24 0-184,0 0 158,0 0 133,0 0-133,0 0-1,24 0 1,-24 0 23,0 0-20,0 0 7,0 0 6,25 0-173,-25 0 183,0 0 107,0 0-139,0 0 45,0 0-26,0 0-124,0 0 137,0 0-37,25 0-15,-25 0 12,0 0-13,0 0 40,0 0 4,0 0 9,0 0-13,0 0-1,0 0-2,0 0-14,0 0 132,0 0-129,0 0 4,0 0 152,0 0-292,25 0 110,-25 0 46,0 0-154,0 0 131,0 0 37,0 0 78,0 0 27,0 0-132,0 0-12,0 0-119,0 0-27,25 0 155,-25 0 6,0 0 119,0 0-132,0 0 20,0 0-6,25 0-145,-25 0 272,0 0 1,0 0-155,0 0 4,0 0-102,24 0 118,-24 0 3,0 0 154,0 0-186,0 0 25,0 0-19,25 0-111,-25 0 141,0 0-128,25 0 154,-25 0 77,0 0-97,25 0-13,-25 0-20,0 0-27,0 0 181,25 0-30,0 0-94,-25-25 27,24 25-191,-24 0 30,25 0 95,-25 0-88,25 0 124,-25 0 106,25 0 34,-25 0-37,25 0-10,-25 0-114,25 0-6,-25 0-106,24 0 143,1 0 13,0 0-127,-25 0 113,25 0-136,0 0-36,-25 0 142,24 0 135,1 0-5,-25 0-90,25 0-45,-25 0-107,25 0-1,-25 0 248,25 0 49,0 0-186,-25 0 32,24 0-123,-24 0-34,25 0 183,-25 0-48,25 0 109,-25 0-89,25 0-5,-25 0 18,25 0-27,-25 0-7,0 0 11,25 0-1,-25 0-114,0 0 111,24 0-13,-24 0 10,0 0-10,25 0 26,-25 0-10,0 0 14,25 0 22,-25 0-42,0 0 10,0 0-37,0 0 0,0 0 138,0 0-108,0 0 3,25 0 7,-25 0-114,0 0 97,0 0-16,0 0 36,25 0 122,-25 0 14,0 0-9,0 0-176,25 0-106,-25 0-3,0 0 31,0 0 141,0 0 125,0 0-182,24 0 30,-24 0-20,0 0-129,0 0 293,0 0-137,0 0-7,0 0-7,0 0-107,0 0 98,0 0 39,0 0-43,25 0 86,-25 0-62,0 0-24,0 0 10,25 0 4,-25 0-14,0 0 27,0 0 2,25 0-95,-25 0 102,0 0-33,25 0 138,-25 0-128,0 0 17,0 0 128,0 0-268,24 0 133,-24 0 97,0 0-240,0 0 163,0 0 0,0 0-123,0 0 113,25 0 124,-25 0-140,0 0-23,0 0 126,0 0-244,0 0 140,25 0-2,-25 0 16,0 0-4,0 0 111,0 0-110,25 0-130,-25 0 106,0 0-106,0 0 139,0 0-23,0 0 27,0 0-36,0 0 3,0 0 153,0 0-154,0 0 144,0 0-136,0 0-111,0 0 101,0 0 53,0 0-1,0 0-3,0 0 26,0 0-174,0 0 250,0 0-132,0 0-9,0 0 3,0 25-129,0-25 240,0 0 21,0 0-132,0 0 13,0 0-125,0 0-40,0 0 287,0 0-142,0 0 0,0 0 46,0 0-171,0 0 125,0 0 10,0 0 122,0 0-115,0 0-1,0 0 1,0 0-122,0 0 125,0 0 33,0 0-27,0 0-19,0 0 0,0 0 164,0 0-144,0 0 9,0 0 135,0 0-319,0 0 315,0 0-180,0 0-114,0 0 271,0 0-312,0 0 198,0 0 159,0 0-326,0 0 311,0 0-171,0 0-235,0 0 259,0 0-184,0 0 39,0 0-78,0 0-244,0 0 61,0 0 8,-25 24-139</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2:23.01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-5 224 475,'0'-25'20,"0"25"8,0 0 215,0 0-212,0 0-26,0 0 13,0 0-231,0 0 219,0 0-1,0 0-13,0 0 8,0 0 2,0 0 1,0 0 2,0 0 5,0 0 3,0 0 214,0 0-240,0 0 21,0 0 2,0 0-213,0 0 239,0 0 178,0 0-206,0 0 33,0 0-7,0 0-48,0 0 41,0 0 146,0 0-184,0 0 36,0 0-33,0 0-180,0 0 188,0 0-3,0 0 21,0 0 0,0 0 174,0 0-333,0 0 165,0 0-3,0 0-147,0 0 301,0 0-118,0 0 171,0 0-166,0 0 15,0 0 145,0 0-173,0 0 143,0 0-174,0 0 2,0 0-92,0 0 0,0 0 6,0 0 63,0 0 9,0 0 116,0 0-15,0 0-104,0 0 99,0 0-158,0 0 35,0 0 6,0 0 4,0 0 34,0 0 1,0 0 5,0 0-17,0 0-33,0 0-23,0 0-86,0 0 107,0 25-63,0-25 97,0 0-2,0 25-6,0-25 103,0 0-70,25 25 103,-25-25-127,0 25-9,0-25-24,0 25 3,0-25-77,0 24 86,0-24 30,0 25-30,0-25 98,0 0-215,0 25 126,0-25-110,0 0 7,0 24 253,0-24-127,0 0 52,25 0-58,-25 0-122,0 0 64,0 0 85,0 0-44,0 0 102,0 0-192,0 0 108,0 0-13,0 0-112,0 0 215,0-24-126,0 24 24,0 0-6,0-25-116,25 25 127,-25 0 88,0-25-9,0 25 11,0 0-220,0 0 125,0 0-90,0-24-12,0 24 206,0 0-130,0 0 23,0 0 17,0 0-119,0 0 122,0 0-3,0 0-20,0 0 102,0 0-192,0 0 90,0 0 108,0 0-210,0 0 91,0 0 86,0 0-95,0 0 113,25 0-6,-25 0-87,0 0 23,0 0-138,25 0 10,-25 0 21,0 24-47,0-24 241,0 0-9,25 0-138,-25 0 48,0 0 1,25 25-113,-25-25 109,0 0 74,25 0-187,-25 0 215,0 0 6,0 0-131,0 25 108,25-25-81,-25 0-39,0 0 42,0 0-29,0 0-13,0 0 51,0 0-27,25 0 17,-25 0-78,0 0 6,0 0 52,0 0 77,0 0-24,0 0 8,0 0-43,0-25-95,0 25 112,0 0-17,0-25 83,0 25-71,0 0 168,0-24-189,0 24-87,0-25 174,0 25-267,0 0 180,0-25 12,0 25-84,0 0 78,0 0 5,-25-25-8,25 25 0,0 0 9,0 0-21,0 0 6,-25 0 6,25 0 64,0 0-67,0 0 11,0-25-40,0 25-8,0 0-13,0 0 47,0 0-3,-25 0-150,25 0-37,0 0 13,0 0-158,0 0 55,0 25 59,0-25-186</inkml:trace>
  <inkml:trace contextRef="#ctx0" brushRef="#br0" timeOffset="1050">420 299 1111,'0'0'24,"0"0"179,0 0 11,0 0 26,0 0-24,0 0-149,0 0-79,0 0-20,0 0 82,0 0-120,0 0 67,0 0-2,0 0 17,0 0-24,0 0 1,0 0 83,0 0-185,0 0 121,0 0 1,0 0 11,0 0 79,0 0-8,0 25-4,0-25-171,0 0 5,0 0 87,0 24-89,0-24 75,0 0 79,0 25-175,0-25 105,0 0 81,0 25-182,0-25 52,0 0 55,0 24-234,0-24 222,0 0-180,0 0-157,0 0 111,25 0-192</inkml:trace>
  <inkml:trace contextRef="#ctx0" brushRef="#br0" timeOffset="1438">519 224 1133,'0'0'29,"0"0"134,0-25-14,0 25 28,0 0 10,0 0-237,0 0 139,0 0-129,0 0-51,0 0 105,0 0-28,0 0 2,0 0 29,0 0 74,0 0-99,0 0 119,0 0-40,0 0-44,0 0 2,25 0-21,-25 0 21,0 0-46,0 0 20,0 0-47,25-24-96,-25 24 100,0 0-72,25 0-136,-25 0 191,0 0-354</inkml:trace>
  <inkml:trace contextRef="#ctx0" brushRef="#br0" timeOffset="1722">594 324 815,'0'0'191,"0"0"-2,0 0-149,0 0 174,0 0-340,0 0 171,0 0 141,0 0-169,0 0 150,0 0-132,0 0-4,0 0-101,0 0 130,0 0-11,0 0-91,0 0 198,0 0-217,0 0-10,0 0 200,0 0-204,0 0 179,0 0-107,0 0-12,25 0 108,-25 0-87,0 0 8,0 0-17,25 0-72,-25 0 78,0-25 60,25 25-208,-25 0-8,25 0-138,-25 0 146,0-25-133,25 25-25</inkml:trace>
  <inkml:trace contextRef="#ctx0" brushRef="#br0" timeOffset="2002">769 75 1660,'0'0'2,"0"0"69,0 0 47,0 0 70,0 0 28,0 0-31,0 0 122,0 0-61,0 0 16,0 0-14,0 0-203,-25 0 21,25 0-154,0 0 75,0 0 33,0 0 54,0 0 20,0 0-107,0 0-107,0 0 10,0 0 90,0 0-74,0 0 178,0 0-71,0 25-42,0-25 80,0 0-219,0 25-63,0-25 33,25 25 0,-25-25 128,0 0 76,0 25 6,0-25-117,0 0 10,25 24-80,-25-24 76,0 0 125,25 0 22,-25 0 7,0 25-191,25-25 107,-25 0-122,0 0 125,0 0 103,25 0-243,-25 0 232,0-25-233,0 25 167,0 0 90,0 0-231,25-24 276,-25 24-158,0 0 58,0 0 89,0-25-254,0 25 159,0 0-117,0 0 151,0 0 125,0-25-159,0 25 112,0 0-111,0 0-108,0 0 98,0 0-5,0 0-137,0 0 108,0 0 8,0 0-113,0 0 214,0 0-98,0 0 6,25 0 3,-25 0-124,0 25 210,0-25-219,0 0 220,0 0 13,0 0-82,24 0 103,-24 25-142,0-25 45,0 0-155,0 0 105,0 0 49,25 0-32,-25 0 125,0 0-206,0 24-21,0-24 123,0 0-42,0 0 153,0 0 23,25 0-107,-25-24 50,0 24-38,0 0 1,0 0-22,0-25 13,25 25 135,-25 0-1,0-25 19,0 25-15,0-25-229,0 25 39,0 0 9,0-25-3,0 25 218,0-25-172,0 25 101,0 0-186,0-24-38,-25 24 104,25 0-111,0 0 179,0-25-121,-25 25 27,25 0-116,0 0 105,0 0-90,0 0 70,0 0 70,0 0-224,0 0 43,0 0-75,-25 0-83,25 0 131,0 0-53,0 0 50,0 0 40,0 25-228,0-25 40,0 0-171</inkml:trace>
  <inkml:trace contextRef="#ctx0" brushRef="#br0" timeOffset="2769">1168 150 1728,'0'0'22,"0"0"24,0 0 14,0 0 34,0 0-42,0 0 3,0 0 78,0-25-63,0 25 19,0 0-12,0 0-95,0 0 257,0 0-212,0 0-12,25 0 6,-25 0-227,0 0 221,0 0-6,0 0 34,0 0-55,0 0-6,25 0 11,-25 0 142,0 0-138,0 0-6,0 0 6,0 0-186,0 0 183,0 0 204,0 0 4,0 0-202,0 0 9,0 0-168,0 25-52,0-25 272,0 0-55,0 25-37,0-25 46,0 0-57,0 24 232,0-24-136,0 0 153,0 25-223,0-25-164,0 0 122,0 0-154,0 25 218,0-25 21,0 0-21,0 0-3,0 0-9,0 0-36,0 0 45,0 0 203,0 0-191,0 0 3,0 0-18,0 0-215,0 0 212,0 0-3,0 0 250,0 0-232,0-25-15,25 25 236,-25 0-460,0-25 279,25 25-76,-25 0-286,24-24 238,-24 24-198,25 0 93,-25-25 22,25 25-194,-25-25-41</inkml:trace>
</inkml:ink>
</file>

<file path=ppt/ink/ink2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7:34.01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23 465,'0'0'33,"0"0"20,0 0 17,0 0 20,0 0 167,0 0-189,0 0-13,0 0 159,0 0-180,0 0 197,0 0-201,0 0-181,0 0 168,0 0-29,25 0 211,-25 0 6,0 0-322,0 0 186,0 0-11,25 0-129,-25 0 152,0 0-67,0 0 10,25 0 166,-25 0-51,24 0-119,-24 0-110,25 0 93,-25 0 84,25 0-6,0 0-32,-25 0-117,25 0 38,-1 0 33,1 0 32,-25 0 69,25 0-193,0 0-30,0 0 102,-1 0-88,1 0 203,0-17-92,-25 17 92,25 0-92,-1 0-107,1 0 101,-25 0-92,25 0 89,0 0 101,-25 0-87,25 0 4,-1 0-18,1 0 15,-25 0-9,25 0-11,0 0 14,-25 0-96,25 0 87,-25 0 0,24 17 74,1-17-35,-25 0-174,25 0 117,-25 0-90,25 0-51,-25 0-93,24 0-191</inkml:trace>
</inkml:ink>
</file>

<file path=ppt/ink/ink2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6:21.796"/>
    </inkml:context>
    <inkml:brush xml:id="br0">
      <inkml:brushProperty name="width" value="0.05292" units="cm"/>
      <inkml:brushProperty name="height" value="0.05292" units="cm"/>
      <inkml:brushProperty name="color" value="#FF0000"/>
      <inkml:brushProperty name="fitToCurve" value="1"/>
    </inkml:brush>
    <inkml:brush xml:id="br1">
      <inkml:brushProperty name="width" value="0.05292" units="cm"/>
      <inkml:brushProperty name="height" value="0.05292" units="cm"/>
      <inkml:brushProperty name="color" value="#00B050"/>
      <inkml:brushProperty name="fitToCurve" value="1"/>
    </inkml:brush>
  </inkml:definitions>
  <inkml:trace contextRef="#ctx0" brushRef="#br0">0 896 2498,'0'0'6,"0"0"9,0 0 178,0 0-19,0 0 16,0 0 112,0 0-107,0 0 64,0 0-148,0 0-122,0 0-46,0 0-49,0 0 150,0 0-17,0 0-13,0 0 6,0 0-54,0 0 34,0 0-17,0 0-9,0 0 46,0 0-4,0 0-2,25 0 29,-25 0-22,0 0 195,0 0-183,25 0-39,0-25 33,-1 25-216,-24 0 185,25 0 28,0 0-31,0-24-23,-25 24-24,25 0-3,0 0-76,-1 0 1,1-25-25,-25 25-81,25 0-63,-25 0 73,25 0-45,-25 0 4,25 0-150,-25 0-147</inkml:trace>
  <inkml:trace contextRef="#ctx0" brushRef="#br0" timeOffset="372">670 722 2236,'0'0'20,"0"-25"22,0 25 36,0 0-25,0 0 47,0 0 110,0 0 0,0 0 59,0-25-137,0 25 12,0 0-108,0 0-23,0 0 71,-25 0-134,25 0 100,0 0-24,-24 0 7,24 0-3,-25 0-16,25 25 6,0-25-4,-25 0 11,0 25-20,25-25 203,-25 25-183,25-25-17,-25 25 27,25-25-217,-24 24 193,24 2-9,-25-1-35,25-25 48,0 24-13,-25 1-4,25-25 17,0 26-34,0-26 6,0 24 11,0-24-27,0 25-19,0-25-38,0 0-31,0 25 22,0-25-5,25 0 11,-25 0 126,25 0-42,-25 0 9,24 0-60,-24 0-186,25 0 100,-25 0 14,25-25-4,0 25 97,-25 0-56,25 0-5,-25-25 76,25 25 9,-25 0 12,0-24 24,24 24 171,-24-26-6,0 26 4,0 0-78,0-25-18,0 25 38,0 0-119,25 0 103,-25 0-112,0-24-20,0 24 162,0 0-35,0 0-3,0 0-19,0 0-61,0 0 10,0 0-47,0 0 6,0 0 1,0 0 6,0 0-7,0 0-16,0 0 9,0 0-10,0 0 32,0 24-5,0-24 1,0 0 163,0 0-201,25 25 13,-25-25 11,0 26-180,25-26 201,-25 0-14,0 24-52,0-24 160,0 0-223,25 0-10,-25 25-2,24-25-89,-24 0 146,0 0-233,25 0 9,-25 0-270,25 0-81,-25 0 59</inkml:trace>
  <inkml:trace contextRef="#ctx0" brushRef="#br1" timeOffset="81675">248 198 701,'0'0'25,"0"0"27,0 0 214,0 0-129,-24 0 145,24-25 9,0 25-213,0 0 168,0 0-141,0 0-34,0 0-54,0 0-11,0 0 0,0 0 82,0 0 22,0 0 1,0 0 132,0 0 25,0 0-11,0 0-103,0 0-43,0 0-81,0 0-62,0 0 71,0 0 25,0 0-111,0 0 109,0 0 4,0 0-114,0 0 79,0 0-1,0 0 0,0 0-6,0 0 16,0 0-13,0 0 10,0 0-30,0 0 0,0 0 192,0 0-203,0 0 1,0 0-24,0 0-172,0 0 348,0 0-162,0 0 154,0 0-175,0 0-149,0 0 166,0 0-141,0 0 165,0 0 0,0 0-1,0 0-9,0 0 10,0 0-17,24 0 222,-24 0-202,0 25-3,25-25 6,-25 0-228,25 0 242,-25 25-21,25-25 18,0 0 3,-25 25-24,24-25 207,-24 0-227,25 25 209,-25-25-196,25 0-178,-25 0 388,25 25-395,-25-25 196,25 0 143,-25 0-335,24 25 185,-24-25-4,0 0-156,0 0 345,0 0-202,25 0 4,-25 25 220,0-25-399,0 0 383,0 0-181,0 0-210,0 0 203,25 0-17,-25 0 11,0 0-7,0 0 30,0 0-187,0 0 188,0 0-21,0 0 7,0 0 174,0 0-185,0 0-6,0 0-51,0 0-151,0 0 148,0 0 27,0 0-9,0 0 100,0 0-24,0 0-3,0 0-112,0 0 34,0 0-15,0 0-28,0 0 120,0 0-431,0 0 40,0 0-36,0 0-263,0 0 160</inkml:trace>
  <inkml:trace contextRef="#ctx0" brushRef="#br1" timeOffset="82338">496 48 909,'0'0'8,"0"-25"193,0 25 10,0 0-147,0 0 166,0 0-158,0-25 3,0 25 166,0 0-175,0 0-25,0 0-90,0 0 96,0 0 21,0 0-114,0 0 74,0 0 5,0 0-118,0 0 125,0 0 4,0 0-118,0 0 187,0 0-93,0 0 24,0 0 9,0 0-56,0 0 154,0 0-79,0 0 209,0 0 10,0 0-139,0 25 158,0-25-128,0 0-209,0 0 80,-24 25-90,24-25-72,0 25 358,0-25-199,0 25-3,0-25 3,-25 25-178,25 0 364,0-25-174,0 25-8,0 0-33,-25 0-156,25 0 156,0 0 3,0 0 18,-25 0-28,25-25-4,0 25-6,-25-1 24,25 2 7,0-1-14,-24-25 0,24 24-21,0-24-14,0 25 35,-25-25-18,25 26 1,0-26 6,0 0-20,0 0 6,0 24-3,0-24 11,0 0 6,0 0 4,0 0-3,0 0-11,0 0 21,0 0-32,0 0-31,0 0 120,0 0-196,0 0 1,0 0 5,0 0-12,0 0 4,0 0-29,0 0-235,0-24-115,0 24 73,0 0-266</inkml:trace>
</inkml:ink>
</file>

<file path=ppt/ink/ink2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6:23.52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371 546 2165,'0'-25'23,"0"25"-95,0 0 23,0 0 40,0 0 111,0 0 59,0 0 2,0 0-40,0 0-123,0 0 203,0 0-34,0 0 32,0 0-25,0 0-160,0 0-57,0 0 37,0 0 43,0 0 10,24 25-23,-24-25 36,0 0-114,25 0 95,-25 25-20,0-25 20,0 0-36,25 25 6,-25-25-13,0 24-99,0-24 102,25 25-131,-25-25 253,0 25-141,0-25 131,0 25-141,25-25-92,-25 25-73,0-25-137,0 25 62,0-25 9,0 0 118,0 24-235,0-24-40</inkml:trace>
  <inkml:trace contextRef="#ctx0" brushRef="#br0" timeOffset="309">395 571 2283,'-24'0'41,"24"-25"71,0 25 219,0 0 47,-25-25-128,25 25-57,-25 0-82,25 0-177,0 0 131,-25 0 113,25 0-255,-25 0 150,25 0-47,-25 0-141,0 0 142,1 0-24,24 25 18,-25-25 19,25 0-50,-25 25 23,0 0-27,0-25 11,25 24 40,-25 1-47,25-25 13,-25 25-3,1 0-40,24 0 50,0-25-27,-25 25-3,25-1 101,0-24-187,0 25-72,0-25-156,0 0-80,0 25 107,0-25 18,0 0-175,0 0-128</inkml:trace>
  <inkml:trace contextRef="#ctx0" brushRef="#br0" timeOffset="656">445 173 2212,'0'-25'9,"0"25"47,0-25 114,0 25 91,0-25 10,0 25 15,0 0-77,0-25-48,0 25-29,0 0-142,0 0-46,0 0-37,0 0 117,0 0-41,0 0 144,0 0 38,0 0-291,0 0 119,0 0-126,0 0 62,0 25 80,0-25 100,0 25-109,0 0 24,0-25-24,0 25-90,0 0 206,0-25-236,25 25 120,-25-1-19,0-24-48,0 25 48,0 0-256,0-25 43,25 25-283,-25-25 113,0 0-20,0 25-148</inkml:trace>
  <inkml:trace contextRef="#ctx0" brushRef="#br0" timeOffset="942">197 173 1728,'0'0'-100,"0"-25"165,0 25 30,0 0-6,0 0 159,0-25-269,24 25 7,-24-25 49,0 25 43,25 0 54,-25-25-19,25 25 35,-25-25-173,0 25 59,25-25-22,0 25-64,-25 0 61,25-24-12,-25 24-13,25 0 13,-25 0-9,0 0-153,24 0 79,-24 0-33,0 0-188,25 0 250,-25 0-301,0 0-67,0 0 123</inkml:trace>
  <inkml:trace contextRef="#ctx0" brushRef="#br0" timeOffset="1139">371 297 660,'0'25'23,"0"-25"26,0 25 223,0 0-201,0-25 181,0 0-11,0 24-371,0-24 378,0 0-185,0 25 50,0-25 91,0 0-128,0 0 106,0 0-92,0 0 232,0 0-29,0 0-96,24 0 8,-24-25-147,0 25-15,25 0-124,-25-24 33,25 24-33,0-25 117,-25 25 111,25 0-128,-25-25 135,25 25-124,-25-25-115,25 25 127,-25 0-128,24 0 0,-24-25 135,0 25-33,25 0 24,-25 0-14,0-25-26,0 25 30,0 0-30,25 0 151,-25 0 5,0 0-159,0 0 9,0 0 29,0 0-137,0 0 138,25 0 4,-25 0-190,0 0 147,0 0 6,25 25-13,-25-25 20,0 0-33,25 0 33,-25 25-7,0-25 4,0 0 13,25 25 111,-25-25-115,0 0-32,25 25 16,-25-25-151,0 0 114,0 25 34,0-25-37,0 0-3,0 24-4,0-24-12,0 0 29,0 0 20,0 0 7,0 0 23,0 0-24,0 0 132,0 0-89,0 0-32,0 0 141,0 0-243,0 0 72,0 0 7,0 0-119,0-24 106,0 24 22,0 0 30,0-25-19,0 25 15,0-25-6,0 25-9,0-25 39,0 25-10,0 0-20,0-25 40,0 25-29,0 0-24,0-25 23,0 25-49,0 0-8,0 0 27,0-24 24,0 24 0,24 0-4,-24 0-16,0 0-11,25 0-6,-25 0 14,25 0 9,-25 0 148,0 0-148,0 0-23,25 24 27,-25-24-171,25 0 167,-25 25 4,0-25-20,0 0-11,25 25 98,-25-25-126,0 0-11,0 25 127,0-25-129,0 0 30,0 25-27,0-25-18,0 0 27,0 25 115,0-25 33,0 0-170,0 0 94,0 0-106,0 0 83,0 0 92,0 0-94,0 0 9,0 0 13,0-25-113,0 25 61,0-25 130,0 25-114,0-25 138,0 25-145,0-25-41,0 25 6,25-25 99,-25 1 126,0 24-131,0-25 17,24 25-109,-24-25-21,0 25 130,0-25 8,0 25-27,25 0-30,-25-25 36,0 25-29,0 0 26,0 0-19,25 0-14,-25 0 13,0 0-3,0 0 38,0 0-1,0 0-6,0 0-38,25 0 0,-25 0-10,0 25 7,0-25 21,25 0-21,-25 25-14,0-25 45,25 25-31,-25-25 3,25 25-20,-25-25-88,0 24 116,24 1-212,-24-25-131,0 25-136,25 0-96,-25-25-173</inkml:trace>
</inkml:ink>
</file>

<file path=ppt/ink/ink2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6:28.02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195 422 2559,'0'0'3,"0"0"-16,0 0-2,-25 0-112,25 0 102,-25 0 7,25 0 15,-25 25 9,2-25 12,23 0-3,-25 25-86,25-25 100,-25 25-115,25-25 116,-25 24 17,25-24 123,0 25-93,0-25-95,0 25 81,-25-25-118,25 25 110,0-25 68,0 25 66,0 0 38,0-25-4,0 24-58,0-24-116,25 25-107,-25-25-1,25 25 99,-25-25-73,25 25 43,-25-25-13,25 0-83,-25 25 232,23-25-140,-23 0 30,25 25-39,0-25-137,-25 0 169,25 0-19,-25 24-19,0-24 22,25 0-40,-25 0 34,25 0-7,-25 25-20,0-25 34,0 0-34,0 0 146,0 0-119,0 25 19,0-25 0,0 0-106,0 0 116,0 0-36,0 25-7,0-25-3,-25 0 13,25 25 7,-25-25 0,0 0-20,25 25-3,-25-25 17,0 0-18,2 0 11,-2 0 100,25 0-54,0 0-256,-25 0-143,25 0-74,-25 0-312</inkml:trace>
  <inkml:trace contextRef="#ctx0" brushRef="#br0" timeOffset="419">319 745 2583,'0'0'6,"0"0"24,25 0-45,-25 0 92,0 0-53,25-25 127,-25 25-18,0 0-6,0 0-9,25-25-114,-25 25-4,0 0-118,25 0-31,-25-25-99,25 25-17,0 0-49,-25 0 137,24-24-33,-24 24-239</inkml:trace>
  <inkml:trace contextRef="#ctx0" brushRef="#br0" timeOffset="599">742 472 2271,'0'0'6,"0"0"124,-25 0 165,25 0-33,0 0 37,-25 0 57,25-25-227,-25 25 67,25 0-32,-24 0-177,24 0 81,0 0-61,0 0-35,0 0 18,0 0-25,0 0 42,0 0-7,0 25-3,0-25 6,0 0 192,0 25 27,0-25-212,0 24 4,0 1-209,24-25 11,-24 25 174,0 0 0,25 0 10,-25-25-18,0 25 22,0-1 3,25-24 6,-25 25-2,0-25-45,0 25-34,0-25-38,0 0-19,0 25 41,0-25 163,0 0-119,0 0-9,0 0 16,0 0-285,0 0 31,0 0-8,0 0 46,0-25 65,0 25 98,0-25 121,0 25-147,0-25 85,0 1 10,0-1-69,0 0 95,0 0 107,0 0-90,0 0 24,0 1 24,0-1-83,0 0 138,0 0 149,0 0-48,0 0-14,0 25-1,0-25-175,0 0 225,0 0-173,0 25-19,0-24 57,0 24-223,0-25 181,0 25 14,0-25-61,0 25 21,0 0-31,0-25-31,25 25 21,-25 0-14,0-25-4,0 25 4,0 0-24,25 0 188,-25 0-157,0 0-28,0 0 10,25 0-167,-25 0 161,0 0 17,25 0 0,-25 25 7,0-25 7,0 25-11,25-25-10,-25 25-31,0-25 224,0 25-186,0-25-10,0 24-4,0 1-201,0 0 201,0-25-10,0 25-7,0 0-65,0 0-40,0-25-36,-25 25 70,25 0-216,-25 0-40,25-25-36,0 24-12,-25 1-32,25-25-58</inkml:trace>
  <inkml:trace contextRef="#ctx0" brushRef="#br0" timeOffset="1186">966 198 2260,'0'0'86,"0"-25"144,0 25 134,0-25 22,0 25-159,0 0-93,0-24-104,0 24 10,0 0 115,0-25 158,0 25-207,0 0-24,-25 0-37,25 0-212,0 0 191,0-25-38,0 25 4,0 0 6,0 0-6,0 0-4,0 25 31,0-25-17,0 0-10,0 25 20,0-25-24,0 24 25,0 1 3,0 0 7,0 0-4,0 0-3,0 0-7,0-1 7,25 1-31,-25 0 6,0 0-17,25 0-14,-25-25 1,0 25-38,25 0-3,-25-25 134,24 25-176,-24-25 10,25 25-2,-25-25-140,0 0 256,25 24-26,-25-24 19,25 0-166,-25 0-56,25 0 0,-25 0 7,25 0 143,-25 0-12,25 0 20,-25 0-16,24-24 126,1 24-89,-25 0 107,25-25-66,-25 25-78,25-25 201,-25 25-105,25-25 80,-25 25 43,25-25 98,-25 25 5,0-25-32,25 25 33,-25-25-256,0 25 53,0 0 39,0-25-49,0 25 70,0 0-34,0-25 11,0 25-50,0 0 205,0 0-140,-25-24-38,25 24 31,0 0-218,-25 0 123,25 0 27,-25 0-13,25 0-14,0 0 6,-25 0 5,25 0-11,0 24 34,-25-24 0,25 0-3,0 25-18,0-25 8,0 25-15,-25-25-43,25 25 13,0-25-51,0 25 15,0 0-7,0-25-2,0 25-25,0-25 9,0 0 21,25 25-29,-25-25 56,0 0 50,0 0-143,25 25 29,-25-25-30,0 0-47,25 0 153,-25 0 14,0 0 19,25 0 67,-25-25-3,0 25-76,25 0 24,-25 0-73,0-25 24,0 25 98,0-25-7,0 25 188,25-25 2,-25 25-85,0-25 30,0 25-187,0 0 127,0-25 99,0 25-114,0-25-29,0 25-123,0 0-28,0 0 85,0 0 3,0-25-13,24 25-16,-24 0-1,0 0 24,0 0-4,0 0 14,0 0 133,0 0-156,0 25 9,25-25 183,-25 0-353,0 25 174,0-25-28,0 25-165,0 0 199,0-25-62,25 25 3,-25-25 158,0 25-112,0 0-10,0-25-103,0 25-299,0-25 94,0 0-7,0 24 180,0-24 73,0 0-121,0 0 173,0 25-84,0-25-152,0 0 88,0 0 33,0 0-159,25-25 197,-25 25 248,0 0-156,25-24 204,-25 24-202,0-25-172,0 25 220,0-25 30,25 25 104,-25-25 114,0 0-253,0 25 111,0-25 52,0 25-87,25 0 207,-25-25-192,0 25 141,0 0-103,0-25-130,0 25 31,0 0-102,0 0 197,0 0-56,0-25-112,0 25 128,0 0-158,0 0-86,0 0 241,0 0-95,0 0-119,0 0 102,25 25-136,-25-25-23,0 0 244,0 0-107,0 25 15,0-25 86,0 25-217,24-25 196,-24 0-116,0 25-28,0-25 102,0 0-206,0 25 6,0-25-67,0 0 64,0 25-11,0-25 90,0 0 101,0 25-85,0-25 142,0 0 23,0 0-199,0 0 22,0 0 6,0 0-10,0 0 98,0 0 18,0 0-30,0 0 6,0-25-2,0 25-1,0 0 124,25-25-98,-25 25 4,0-25 37,0 25 12,25-25 59,-25 25 196,0-25 20,25 0-125,-25 25-38,0-25-182,25 25 26,-25-24-91,25 24 98,-25-25-14,25 25 22,-25 0-19,0-25-15,24 25-17,-24 0-93,0-25 106,0 25-45,0 0 38,0 0 84,0 0-80,0 0 159,0 0-143,0 25-121,25-25 204,-25 0-248,0 25 158,0-25 137,0 0-122,0 25 25,0-25 61,0 24-227,0 1 20,0-25 91,0 25 36,0-25 3,25 0 20,-25 25 20,0-25-140,0 0 107,0 0-34,25 0-9,-25 0 13,25 0 14,-25 0-1,0 0-33,25-25 3,0 25 7,-1-25 135,1 25-128,0-25-4,0 1-13,0-1-148,0 0 155,0 0-17,-2 0 13,2 0 14,0 1-21,0 24 34,-25-25-6,25 0-14,-25 0 33,0 25-40,0-25 7,0 25 31,0-25-11,0 25 18,0 0-21,-25 0 13,25 0-10,-25 0 28,25 0 20,-25 0-33,0 25 10,25-25-11,-23 25-16,-2 0 16,0-25-2,25 25 3,-25 0-21,0-1-14,25-24 3,-25 25 192,25 0 22,0-25-217,0 25 17,0 0-219,0-25 161,0 25-28,0-25-72,0 24-59,25-24-140,-25 25-43,0-25-59,25 25-86,-25-25-22</inkml:trace>
</inkml:ink>
</file>

<file path=ppt/ink/ink2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6:36.499"/>
    </inkml:context>
    <inkml:brush xml:id="br0">
      <inkml:brushProperty name="width" value="0.05292" units="cm"/>
      <inkml:brushProperty name="height" value="0.05292" units="cm"/>
      <inkml:brushProperty name="color" value="#FF0000"/>
      <inkml:brushProperty name="fitToCurve" value="1"/>
    </inkml:brush>
    <inkml:brush xml:id="br1">
      <inkml:brushProperty name="width" value="0.05292" units="cm"/>
      <inkml:brushProperty name="height" value="0.05292" units="cm"/>
      <inkml:brushProperty name="color" value="#00B050"/>
      <inkml:brushProperty name="fitToCurve" value="1"/>
    </inkml:brush>
  </inkml:definitions>
  <inkml:trace contextRef="#ctx0" brushRef="#br0">23 222 1604,'0'0'11,"0"0"-107,0 0 144,0 0 40,0 0 6,0 0 24,0 0 1,0 0-87,-25 0-6,25 0 221,0 0-199,0 0 61,0 0-1,0 0-124,0 0 46,0 0-17,0 0-7,0 0-12,0 0 123,0 0-18,0 0 63,0-24 42,25 24-121,-25 0 97,0 0-164,25 0 4,-25-25-97,25 25-62,-25 0 274,25-25-219,1 25 134,-1-25 70,-25 25-186,25-25 186,0 25-26,0-25-54,-25 25-76,25 0-55,-25-24 29,25 24-8,-25 0 234,0-25-87,25 25-11,-25 0-7,0 0-147,0 0 162,0 0-11,0 0 18,0 0 24,0 0-40,0-25 20,0 25-40,0 0 0,0 0 17,0 0-2,0 0 13,0 0-17,0 0-17,0 0-35,0 0 6,0 0-10,0 0 11,0 0-29,0 0 11,0 0-3,0 0-54,0 0 50,0 0-38,0 0-8,0 25 46,0-25 4,0 0 10,0 0 185,0 25-181,0-1-43,25-24-26,-25 25-196,0 0 122,0 0-20,0 0 72,0 0-14,25-1-178,-25 1 2,0 0-151,0 0-23,0 25-102</inkml:trace>
  <inkml:trace contextRef="#ctx0" brushRef="#br1" timeOffset="71130">73 620 649,'0'0'18,"0"0"41,0 0 183,0 0-89,0 0 10,0 0 127,0 0-190,0 0 50,0 0 99,0 0-208,0 0 38,0 0 85,0 0-94,0 0 165,0 0 3,0 0-48,0 0-1,0 0-132,0 0 12,0 0 19,0 0-19,0 0-17,0 0-12,0-25-135,0 25 105,0 0 26,0 0-16,0 0 105,0 0-115,0 0 3,0 0-147,0 0 147,0 0-114,0 0 91,25 0 161,-25 0-151,0 0 6,26 0-3,-26 0-6,0 0 0,25 0 104,-25 0-97,25 0-18,-25 0 31,25 0 3,-25 0-3,25 0 119,-25 25-231,25-25 183,-25 0 22,25 0-213,0 25 215,-25-25-290,25 0-27,0 0 229,-25 24 24,25-24-48,-25 0 208,0 0-205,25 25-156,-25-25 293,25 0-192,-25 0-2,0 0 123,0 0-302,0 25 30,0-25 40,0 0-109,25 0 91,-25 0-63,0 0 92,0 0 58,0 0-43,0 0-267,0 0-209</inkml:trace>
  <inkml:trace contextRef="#ctx0" brushRef="#br1" timeOffset="71534">299 545 2072,'0'0'73,"0"0"19,0 0 69,0 0 142,-25 0-13,25 0 36,0-25-143,0 25-105,0 0 83,0 0-141,-25 0 234,25 0-201,0 0-1,0 0-42,0 0-161,0 0 158,0 0-155,0 0 138,0 0-3,0 0 3,0 0-3,0 0-1,0 0 11,-25 25-4,25-25 4,0 25 153,0-25-153,0 25-4,0 0 122,0 0-125,0-1 143,-25-24-140,25 25-128,0 0 76,0 0-77,0 0 84,0-25-56,0 25-323,0-1 66,-25-24-39,25 25-168,0-25 32</inkml:trace>
  <inkml:trace contextRef="#ctx0" brushRef="#br1" timeOffset="71881">48 1042 1015,'0'0'198,"0"0"-104,0 0 138,0 0-53,0-24-69,0 24 133,0 0 0,0 0-104,0 0-134,0 0 174,0 0-343,0 0 382,0 0-221,25 0-184,-25 0 426,0 0-397,0 0 239,0 0 3,0 0-80,25 0 192,-25 0-18,0 0-8,26 0-154,-26 24-70,0-24 109,25 0-13,-25 0 29,25 0-45,-25 0-6,25 25 0,-25-25-85,25 0 195,0 0-104,-25 25-101,25-25 186,-25 0-202,25 0 128,-25 25 77,25-25-228,0 0 130,-25 0-145,25 0 146,-25 0 15,25 25 77,-25-25-96,0 0-13,25 0 126,-25 0-160,0 0 167,0 0-245,0 0 12,0 0-194,0 0-69,0 0 61,0 0 5,0 0 181,0 25-34,0-25 50,0 0-329,0 0-41</inkml:trace>
  <inkml:trace contextRef="#ctx0" brushRef="#br1" timeOffset="72230">399 1018 2426,'0'0'39,"0"0"49,0 0 142,0 0 33,0 0-65,-25 0 136,25 0-232,0 0-26,0 0 39,-25 0-152,25-25 101,0 25 34,0 0-30,0 0-21,-25 0-12,25 0-49,0 0 7,0 0-14,0 0 1,0 0 6,0 25 7,0-25 1,-25 0 19,25 24 148,0-24-22,0 25-132,0-25-24,-25 25-130,25 0-13,0-25 106,0 25-20,0 0-37,-25-1-22,25 1 93,0 0-68,0-25-192,0 25-39,-25 0-68,25 0-143,0-1 58</inkml:trace>
</inkml:ink>
</file>

<file path=ppt/ink/ink2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7:49.448"/>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49 75 1728,'0'0'14,"0"0"45,0-25-2,0 25 44,0 0 41,0 0-68,0-25 49,0 25 9,-25 0 122,25 0 106,0 0-10,0-25-152,0 25-185,0 0-72,-24 0-21,24 0 87,0 0 112,0 0-30,0 0-111,0 0 94,0 0-204,0 0 89,0 0 118,0 0-55,0 0 92,0 0-92,24 0-115,-24 25 81,0-25-97,25 0 131,-25 0 200,0 0-334,25 25 126,-25-25-5,25 0-205,-25 25 357,25-25-16,-1 0-99,-24 24 85,25-24-98,-25 0-145,25 25 149,0-25-142,-25 0-27,25 0 144,-25 25-181,25-25 116,-25 0 108,24 0-63,-24 24-3,0-24-132,25 0-160,-25 0-7,0 0-14,0 0 113,0 0-202,25 0 116</inkml:trace>
  <inkml:trace contextRef="#ctx0" brushRef="#br0" timeOffset="336">347 25 1819,'0'0'60,"0"0"104,0 0 2,0 0 25,0 0 131,-25 0-88,25 0 40,0 0 9,-25 0-128,25 0-102,0 0-40,0 25-33,-24-25 20,24 0 10,0 0-17,-25 0 7,25 25-97,0-25 161,0 24-158,-25-24 74,25 25 43,0-25-155,0 25-18,0-1 82,0-24-321,0 25 137,0 0 127,0-1-241,-25-24 254,25 25-104,0 0-207</inkml:trace>
  <inkml:trace contextRef="#ctx0" brushRef="#br0" timeOffset="681">0 544 1728,'0'0'11,"0"0"20,0 0 23,0 0-54,0 0 12,0 0 13,0 0-16,0 0 68,0 0 36,0 0-81,0 0 56,0 0-82,0 0 130,0 0-89,0 0-23,0 0 140,0 0-210,0 0 183,0 0 61,0 0-57,24 0 37,-24 25-106,0-25-17,25 0 4,-25 0 22,0 0-42,25 0 26,-25 0-12,25 0-37,-25 0 105,25 0-212,-1 0-20,-24 25 134,25-25 14,-25 0 84,25 0-104,-25 0-41,25 0 7,0 25 27,-25-25 119,0 0-231,25 0 56,-25 25-17,0-25-10,0 0-29,24 0-182,-24 0 37,0 0-42,0 0 99,0 24 80,0-24-61,0 0 10,0 0 4,0 0-289</inkml:trace>
  <inkml:trace contextRef="#ctx0" brushRef="#br0" timeOffset="994">273 569 2130,'0'0'56,"0"0"-50,0 0 125,0 0-30,0 0 109,0 0 150,0 0-158,-25 0 47,25 25-192,0-25-83,0 0 183,0 0-269,-25 0 112,25 0-36,0 25-124,0-25 272,-25 25 34,25-25-14,0 24-125,0-24-14,0 25-116,-25 0 36,25 0 3,0-25-106,0 24-97,0-24-60,0 25 37,0-25 84,0 25 39,0-25 8,-25 24-250</inkml:trace>
</inkml:ink>
</file>

<file path=ppt/ink/ink2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6:39.11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197 173 1230,'0'0'161,"0"0"41,0-24 41,0 24 38,0 0-144,0-25 9,0 25-11,0 0-60,0 0 156,0 0-56,-25-25 32,25 25-9,0 0-243,0 0 140,0 0-118,0 0 49,0 0 75,0 0-260,0 0 172,0 0-52,0 0-13,0 25 151,0-25-59,0 0-27,0 25 0,0-25 43,0 24-141,0 2 91,0-1-15,0-1-57,0 1 85,0 0-25,0 0 71,0 0-22,0 0-120,0 0 70,0-25-256,0 25-29,0 0 78,0-25-127,0 0 170,0 24 97,0-24-118,0 0 123,0 0-189,0 0-148,0 0 52</inkml:trace>
  <inkml:trace contextRef="#ctx0" brushRef="#br0" timeOffset="295">-4 199 962,'0'0'197,"0"-26"11,0 26 38,0 0 17,0 0-177,0-24-3,0 24-30,0-25 5,0 25 10,0 0 6,0-25-94,25 25-22,-25-25 91,0 25-106,26 0 95,-26-25-5,25 25-120,-25 0 81,25-25 0,-25 25 6,25-25 0,-25 25 86,25 0-100,-25 0 2,0 0 6,25 0-80,-25 0 157,0 0-74,25 0-55,-25 0 61,0 0-97,0 0-80,26 0 180,-26 0-82,0 25 42,0-25 152,0 25-286,0-25 176,0 25-19,0 0-35,0 0 180,0 0-163,0-25 21,0 24 33,0 2-39,0-1 17,0-1-17,0 1 11,-26 0-133,26 0 144,0 0 21,0 0-29,0 0 145,0-25-145,-25 25-23,25 0 32,0-25 16,0 24 13,0-24-1,0 0 6,0 25-6,0-25-34,0 0-51,0 0 106,0 0 10,0 0 47,0 0-14,0 0-116,0 0 84,0 0-101,25-25 109,-25 25-3,0 0-34,26-24 173,-26 24 24,0-25-2,0 25-27,25-25-192,-25 25-32,0-25 217,0 0-25,0 25-121,25-25 169,-25 25-416,0-25 140,25 25 82,-25 0-215,0-25 188,0 25-144,0 0 238,0 0-97,25 0 107,-25 0-24,0 0-70,0 0 110,0 0-232,25 0 35,-25 0 68,0 0-137,25 0 249,-25 25-135,0-25-5,25 0 21,-25 0 20,0 25-84,0-25-6,0 0 131,0 25-257,26-25 247,-26 0-302,0 25 6,0-25 85,0 25-41,0-25 163,0 0-27,0 25 13,0-25-6,0 0 53,0 0 18,0 25 99,0-25-82,0 0-17,0 0-5,0 0-79,0 0 183,0 0-64,0-25 31,0 25-13,0 0-19,0 0 5,0-25-15,0 25 34,0 0 42,0-25 64,0 25 7,0-25-27,0 25-105,0 0 6,0-25-26,25 25-10,-25 0-15,0-25-13,0 25 44,0 0-37,0 0-14,24 0 13,-24-25-38,0 25 38,25 0 87,-25 0-83,0 25-20,0-25-68,0 0-142,0 0 66,25 25 0,-25-25 106,0 25-31,0-25-3,0 0 7,0 25-88,0-25 165,0 25-100,0-25-25,0 0 162,0 25-78,0-25 132,0 0 19,25 0-71,-25 0-10,0 0-139,0 0 168,0 0-44,0 0 52,0-25 121,25 25-233,-25 0 25,0-25 1,25 0 31,-25 25 175,0-25 4,0 0 32,0 25-56,26-25 62,-26 25 14,0-25-73,25 25 30,-25-24-153,0 24-128,0 0 105,0 0-25,25-25 16,-25 25 60,0 0-159,0 0 118,0 0-32,25 0 16,-25 25-117,0-25-53,0 0-107,25 24 52,-25-24 104,0 25-277,0 0-21</inkml:trace>
</inkml:ink>
</file>

<file path=ppt/ink/ink2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8:01.846"/>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0 0 1165,'0'0'118,"0"0"11,0 0-13,0 0 16,0 0-157,0 0-156,0 0-53,0 0-116</inkml:trace>
</inkml:ink>
</file>

<file path=ppt/ink/ink2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6:20.53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297 149 2535,'0'0'30,"0"-24"-6,25 24 134,-25 0 19,0 0-55,0-24 31,0 24-99,0 0-12,0 0 213,0-24-135,0 24 6,0 0 30,0 0-204,0-25 126,0 25-10,0 0-30,0 0 13,0-24-3,0 24-24,0 0-17,-25 0 31,25 0 0,0 0 4,0 0-10,0 0-4,-25-24-21,25 24-21,0 0 17,-25 0-3,25 0 21,-25 0 14,25 24 21,-24-24-24,24 0 18,-25 0-47,0 24 1,25-24-25,-25 25 3,1-25 39,24 24-42,-25 0 217,0-24-196,25 24-18,-25 0 40,25 1-162,-24-25 130,24 24 34,0 0-20,0-24-15,0 24 15,0 0-18,0-24 14,0 0-22,0 25-2,0-25-12,0 24 8,24-24-25,-24 0 39,0 0-24,25 24-4,-25-24 14,25 0-32,-25 0 40,0 0-8,25 0-3,-25 0 10,24 0 14,-24-24-27,25 24 23,-25 0-12,25 0 6,-25-24 24,25 24-14,-25 0 27,24-25-37,-24 25 20,0 0 21,25-24 0,-25 24-13,0-24 23,0 24-17,0 0 4,0 0 73,0-24-49,0 24 11,25 0 4,-25 0-43,0 0 26,0 0-12,0 0 9,0 0 20,0 0-13,0-24-11,0 24 14,0 0-6,0 0-23,0 0 45,0 0-48,0 0-11,0 0 8,0 0-30,0 0 26,0 0-11,0 0-11,0 0-7,0 0-4,0 24 26,0-24 14,0 0 119,0 0-126,0 24-8,0-24 1,0 0-101,0 24 90,0-24-4,0 24 4,0-24-22,0 0 36,0 25-14,25-25-1,-25 0 8,0 0-36,0 24-19,25-24-34,-25 0 9,24 0-30,-24-24-30,25 24-26,0 0-97,-25-25 93,25 25-269,-1 0-149,1-24 46</inkml:trace>
</inkml:ink>
</file>

<file path=ppt/ink/ink2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6:26.05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24 23 2014,'0'0'8,"0"0"126,-25 0 35,25 0-60,0 0 25,0 0-11,0 0 106,0 0-5,0-24 19,0 24-108,0 0 38,0 0-62,0 0-48,0 0-3,0 0-189,0 0 125,0 0 4,0 0 0,0 0-3,0 0 10,0 0-7,0 0-3,0 0 9,0 0-19,0 0 23,25 0 3,-25 0 11,24 0-4,-24 0-27,25 0 34,0 24-23,0-24 26,0 0 0,-25 0-64,25 0 38,0 26-45,0-26 24,0 0 21,0 0-21,0 0 30,0 25-9,-25-25-38,25 0 14,-1 0 40,1 0-36,-25 25 52,25-25-39,-25 0-44,25 0 40,-25 0-19,0 0 19,0 0 7,25 0 0,-25 25 0,0-25 23,0 0-29,0 0-1,0 0 4,0 0-14,0 0 209,0 0-189,0 0 17,0 0-7,0 25-154,-25-25 151,25 0-13,-25 25 23,25-25 167,-25 25-143,0-25-17,25 25-4,-24-25-180,-1 25 188,0 0 20,0-25-24,0 25-40,25-25 10,-25 25-14,0-25 3,25 25 41,-25-25-44,25 0 3,-25 25-6,25-25-14,-25 0-23,25 25-24,0-25-25,0 0-43,-25 0-11,25 25-134,0-25 58,0 0-78,0 0-43,0 0-100,-25 0-179</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2:37.23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106 549 485,'0'0'7,"0"0"19,0 0 7,0 0 0,0 0 16,0 0 147,0 0-141,0 0 10,0 0 138,0 0-284,0 0 148,0 0 145,0 0-150,0 0 111,0 0-92,0 0-55,0 0-12,0 0 14,0 0 90,0 0-182,0 0-7,0 0-5,0 0 56,0 0 99,0 0 9,0 0-1,0 0-64,0 0 11,0 0 1,0 0-69,0 0 8,0 0 44,0 0-76,0 0 145,0 0-12,0 0-150,0 0 153,0 0-96,0-25 18,0 25-6,0 0 1,0 0 22,0 0-20,0 0 23,0 0-17,0 0 6,0 0-3,-25-25 69,25 25-63,0 0-7,0 0-82,0 0 77,0 0-27,0-25-62,0 25 86,0 0-3,0 0-51,0 0 134,0 0-68,0 0-24,0-25 81,0 25-77,0 0 86,0 0-64,0-25-80,0 25 3,0 0-9,25 0 78,-25-25 58,0 25 43,0 0-107,0 0-89,0 0 115,0 0-37,0 0 2,25 0 21,-25 0-21,0 0-95,0 0 102,0 0 7,0 0-10,0 0 5,0 0 72,0 0-81,26 0-71,-26 25 80,0-25-65,0 0 142,0 25 33,0-25-96,0 25 84,0-25-95,0 25-26,0 0 109,0 0-172,0-25 106,0 25-11,0 0-15,0 0 90,0 0-182,0-25 101,-26 25-60,26-1-20,0-24 166,0 26-72,-25-1-14,25-25 9,0 24 11,-25-24-95,25 0 156,0 25-75,-25-25 8,25 0 55,0 26-69,-25-26 3,25 0 15,0 0-76,-25 0 70,25 0 8,0 0-20,0 0 26,0 0 3,0 0 20,0-26-31,-25 26 94,25 0-153,0 0 215,0 0-244,0 0-13,0 0 65,0 0-171,0 0 242,0 0 18,0 0-74,25 0-9,-25 0-32,0 0 135,0 0-82,0-25 0,25 25-9,-25 0-165,0 0 162,25 0 3,-25 0-12,0 0 10,25 0 81,-25 25-17,0-25-65,25 0 47,-25 0-74,0 0-31,0 0 116,25 0-93,-25 0 32,0 26 33,26-26-63,-26 0 104,0 0-106,0 0 23,0 0 6,25 0-53,-25 24 112,0-24 149,0 0-172,0 0-85,0 0-87,25 0-97,-25 0 138,0 0 30,0 0-154,0 0 39</inkml:trace>
  <inkml:trace contextRef="#ctx0" brushRef="#br0" timeOffset="2094">407 524 649,'0'0'36,"0"0"18,0 0 25,0-25 44,0 25 0,0 0 129,0 0-6,0 0-32,0 0-94,0 0-129,0 0 111,0 0-96,0 0 145,0 0-70,0 0-119,0 0 76,0 0-23,0 0-12,0 0-21,0 0 21,0 0-83,0 0 113,0 0-45,0 0-8,0 25 11,0-25-50,0 0 65,0 0 74,0 0 2,0 25-76,0-25-6,0 0 6,0 25-74,0-25 62,0 25 21,0 0-107,0-25 83,0 25 9,0-25-20,0 25 14,0-25 18,0 24 79,0-24-76,0 0 3,0 26 53,0-26-77,0 0 68,0 0-83,0 0 18,0 0-91,0 0 23,0 25 157,0-25-178,0 0 101,0 0 41,0 0-127,0 0 63,0-25 2,0 25 0,0 0-5,0 0 32,0-26-21,0 26-56,0-24 59,0-1-20,0 0 82,25 0-54,-25 0 81,0 0-13,0 0-65,0 0 60,25 0-148,-25 25 16,0-25 82,0 0-9,0 0 53,0 25-31,0-25-16,0 25-24,0-25 30,0 25 71,0 0-62,0 0 91,0 0-9,0-25 62,0 25-35,0 0-32,0 0-38,0 0-145,0 0 108,0 0-67,0 0 35,0 0-74,0 0-87,0 0 15,0 25 25,0-25 115,0 0 0,0 0 22,0 0-28,0 0-1,0 0 13,25 25-12,-25-25 18,0 0 3,0 25-3,25-25 4,-25 25-19,0-25 6,0 25 0,0-25-4,25 25 13,-25 0 40,0-25-43,0 25-6,25 0 6,-25-25-31,0 25 22,0 0 25,0-25-22,26 25 3,-26 0 183,0-25-216,0 25 24,0-25-110,0 0-125,0 24 117,24-24 18,-24 26 85,0-26-63,0 0-84,0 0-104,0 0-41,0 0-49,0 25 101</inkml:trace>
  <inkml:trace contextRef="#ctx0" brushRef="#br0" timeOffset="2784">382 698 1615,'0'0'-137,"0"-24"151,0 24 20,0 0-117,25 0 296,-25 0-150,0 0-111,0 0 237,0 0-258,0 0 10,0 0 181,25 0-90,-25-25-23,0 25 97,0 0-71,25 0-44,-25 0 106,0-25-103,0 25-3,25 0 1,-25 0 25,0-25-11,25 25-9,-25 0 6,0 0-26,25 0 11,-25 0-103,25 0 66,-25-25-31,0 25-157,26 0 17,-26 0 58,0 0-234</inkml:trace>
  <inkml:trace contextRef="#ctx0" brushRef="#br0" timeOffset="3156">807 349 1481,'0'0'50,"0"0"-80,0-25 39,0 25 135,0 0-81,-25 0 112,25 0 11,0 0-89,0 0 202,0 0-3,0 0-30,-25-24 7,25 24-238,0 0 7,0 0-23,0 0-39,0 0 171,0 0-154,0 0 129,0 0 82,0 0-241,0 0 135,0 0-237,0 0-106,0 0 224,0 0-94,0 0 104,0 0 79,0 0-79,0 0 23,0 0 187,0 24-271,0-24 81,0 25 43,0-25-145,0 25 89,0 0-85,0 0 1,0-25 57,0 25 8,0 0 198,0-25-230,0 25-8,0-25 94,0 25-243,25-25 334,-25 25-222,0-25-111,0 0 23,25 25-87,-25-25 129,0 0 124,0 0 6,25 0-12,-25 0-3,0 0-15,25 0 39,-25 0-45,0 0-8,0 0 15,25 0-22,-25-25 49,0 25 5,25 0 21,-25 0-12,0 0 53,0-25-35,0 25-39,0 0 6,0 0-64,0 0 55,0 0 13,0 0-4,0 0 15,25 0-6,-25 0 15,0 25 41,0-25 2,0 0-49,0 0 39,0 25-33,0-25 6,0 0-27,0 25 15,0-25-12,25 0 130,-25 0 53,0 25-148,0-25-55,0 0 32,0 0-159,0 25 147,25-25 15,-25 0-181,0 0 196,0 0-68,0 0 56,0 0 168,0 0-108,25 0-46,-25 0-14,0-25-157,0 25 100,0 0 39,0-25 57,0 25-33,0-25-33,0 25 6,0-25-59,0 25 27,0-25 26,0 25-14,0 0 14,0-25 1,-25 25 70,25 0-12,-25-25-35,25 25 41,0 0-86,-25 0 51,25 0 244,0 0-206,-25 0 7,25 0-22,0 0-216,0 0 169,0 0 3,0 0 181,0 0 7,0 0-215,0 0 215,0 0-322,0 0-50,0 0 205,0 0-215,0 0 200,0 0 1,25 0 2,-25 0 20,0-25-65,25 25 108,-25 0-66,25 0-6,-25 0 1,25-25-41,-25 25 112,0 0-54,26-25 9,-26 25-27,25-25-36,-25 25 45,0 0-9,25-25 21,-25 25-3,0 0-12,0-25 12,0 25-6,0 0 230,0 0-118,0 0 42,0 0 18,0 0-232,0 0 129,0 0-44,0 0-22,0 0 4,0 0-4,0 0-15,0 0 9,0 0 110,0 0-126,0 0 29,0 0-42,0 25-109,0-25 131,0 0 1,0 25 3,0-25 142,0 0-139,0 0 87,0 25-78,0-25-160,0 0 139,0 25-78,0-25 90,25 0-38,-25 0 69,0 25-21,25-25-23,-25 0 175,0 0-171,0 25 6,25-25 47,-25 0-140,25 0 105,-25 0-18,25 25-1,-25-25 19,0 0-2,25 0 8,-25 0-33,0 0-51,25 25 66,-25-25 19,0 0-7,0 0 57,0 0-110,0 0 28,0 0 28,0 0-18,0 0 73,0 0-130,0 25 6,0-25 86,0 0-58,0 0 48,0 0-13,-25 25-88,25-25-63,0 0 16,-25 25-45,25-25 58,-25 25 21,25-25-92,0 0 106,-25 0-102,25 0-170,-25 25 169</inkml:trace>
  <inkml:trace contextRef="#ctx0" brushRef="#br0" timeOffset="4386">1283 274 878,'0'0'13,"0"-25"160,0 25 14,0 0 34,0 0 10,0 0-234,0 0 117,0 0-60,25 0 69,-25 0 105,0 0-175,0-24 38,0 24-91,0 0-27,0 0 24,0 0-20,0 0-10,0 0 78,0 0-57,0 0 12,0 24 84,0-24-159,0 0 87,0 0 72,0 25-144,0-25 60,0 0-3,0 26-75,0-26 93,0 0 5,0 24-22,0-24 86,25 25-105,-25-25 12,0 0 90,0 25-112,0-25 40,25 25-15,-25-25-63,0 0 19,25 0 26,-25 25-8,0-25-1,25 0 51,-25 0-45,0 0 1,0 0 17,25 0-61,-25 0 67,0 0 56,0 0-65,0-25 15,25 25-12,-25-25 27,0 25 50,0 0-60,0-25 60,0 25-89,0 0 16,0-25 67,0 25-36,0 0 49,0 0-24,0 0-3,0 0-30,0 0-12,0 0-9,0 0 49,0 0-61,0 0-18,0 0 9,0 0 2,0 0 25,26 0-3,-26 0 61,0 0-113,0 0 43,0 0 24,25 0-90,-25 0 90,0 0-6,0 25-27,25-25 30,-25 0-27,0 0 6,0 25 15,25-25-12,-25 0 6,0 0 21,0 0-24,0 25 30,0-25-9,0 0-24,0 0 131,25 0-2,-25 0 17,0-25 8,0 25-79,0 0 109,0 0 37,0-25-218,0 25 61,0-25-31,0 25-20,0-24 86,0 24-173,0-26-26,0 1-123,-25 25 219,25-24 91,0 24 41,0 0-113,-25-25 5,25 25 95,0 0-139,0-26 30,0 26-184,-25 0-193,25 0-47,0 0 126,0 0 82,0 0 62,0 0-89,0 0-36,0 0-83</inkml:trace>
  <inkml:trace contextRef="#ctx0" brushRef="#br0" timeOffset="5276">1709 249 888,'0'0'176,"0"0"-123,0 0 19,0 0 127,0-24-140,0 24 118,0 0 3,0 0-100,0 0-14,0 0-43,0 0 3,0 0-12,0 0 1,0 0 99,0 0-26,0 0 1,0 0-12,0 0-53,0 0 6,0 0-12,0 0-15,0 0 18,0 0-21,0 0-12,0 0 3,0 0-27,0 0 21,0 0 9,0 0-6,0 0 12,0 0-3,0 0 223,0 0-214,0 24-6,0-24 191,0 0-411,25 0 223,-25 25 0,0-25-185,0 26 176,0-26 6,0 24 6,0-24-12,0 25 12,0-25 0,0 25 6,0-25-27,0 25-65,0-25-6,25 25 3,-25-25-71,0 25 111,0-25-71,0 25-65,0-25 49,0 0-314</inkml:trace>
  <inkml:trace contextRef="#ctx0" brushRef="#br0" timeOffset="5672">1910 0 2438,'0'0'113,"0"0"50,0 0 35,0 0 33,0 0-162,0 0-15,0 0-15,0 0 82,0 0-46,0 0 179,0 0-254,0 0-115,0 0 278,0 0-421,25 0 354,-25 0-109,0 0-183,0 0 206,0 0 102,0 25-24,0-25 129,0 25-224,0-25-194,25 25 110,-25-25-113,0 24 217,0 2 184,0-26-75,25 25-135,-25-25 36,0 24-227,25 2 330,-25-26-129,0 25 9,0-25-18,25 0-268,-25 24 138,0-24-115,0 0-14,25 0 67,-25 0-35,0 0 16,25 0-34,-25 0-121,0 0 33</inkml:trace>
  <inkml:trace contextRef="#ctx0" brushRef="#br0" timeOffset="6020">1859 125 973,'0'0'132,"0"0"-78,0 0 120,0 0-69,0 0-3,0 0 82,0 0-99,0 0 126,0 0-211,25 0 67,-25-26-18,0 26-113,26 0 90,-26 0 13,25 0-74,-25-24 134,25 24-67,-25 0-26,0 0 6,25 0-74,0-25 115,-25 25-101,25 0 57,-25 0-29,25 0-136,-25 0-24,25-25-297</inkml:trace>
</inkml:ink>
</file>

<file path=ppt/ink/ink2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6:26.60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24 250 3503,'0'0'-103,"0"0"119,0-26 20,0 26 10,0 0 34,0 0-20,0 0-90,0 0 23,0 0 76,0 0-76,0 0 50,0 0-39,0 0 163,0 26-161,0-26 8,0 0 6,0 24-177,0-24 157,0 25-10,0 0 6,0-25 8,0 25-18,0 0 1,0-25 17,0 25 2,0-25-6,0 24 24,0-24-18,0 25 1,0-25-14,0 0 3,0 26 4,0-26-3,0 0 7,0 0 2,0 0-22,0 0-24,0 0-23,0 0 67,0-26-83,0 26 115,0 0-78,-25-25 2,25 25-30,0-24 17,0-1 118,0 0-172,0 0 98,0 0-11,0 0-80,0 1 87,0-2 32,0 1 26,0 1 89,25-1-80,-25 0-2,0 25-121,24-25 17,-24 0 107,0 25 73,0-25-59,25 25 88,-25-25-150,25 25-57,-25 0 37,25 0-115,-25-25 158,25 25-37,-25 0 173,0 0-157,24 0-22,-24 25 23,0-25-159,25 0 143,-25 25 6,0-25 10,0 25-14,0-25 14,0 25-33,0-25 23,0 25 13,0-25-20,0 25 34,0-25-37,0 25 0,0-25 7,0 24-4,-25-24-9,25 25 19,-24 1-6,24-26-7,0 0 13,-25 24-19,25-24 26,-25 0-20,25 0 3,0 25-22,-25-25-14,25 0 27,0 0-4,0 0 150,0 0-127,0 0 124,0 0-140,0 0-127,0 0 233,0 0-255,0 0 139,0 0 85,0 0-62,0 0 115,0 0 17,0 0-220,0 0 71,0 25-82,0-25-46,25 0 281,-25 0-245,0 0 96,25 0 138,-25 25-267,0-25 145,0 0-3,25 0 17,-25 25 142,24-25-41,-24 0-2,0 25-229,0-25-19,25 0 33,-25 0-10,25 24 204,-25-24-91,0 0 12,25 0 13,-25 0-115,0 25 83,25-25-4,-25 0 124,0 0-101,24 0-3,-24 0-29,0 0-107,25 0 113,-25 0 40,0 0-17,0 0 0,25 0-3,-25 0-27,25 0 30,-25-25-16,0 25-4,25 0-9,-25 0 0,25-24-4,-25 24 14,0 0-7,24-25 22,-24 25 30,25-25 31,-25 25 233,0 0-180,0-25 15,25 25-22,-25-25-229,0 25 186,0-25-28,0 25 173,0 0-162,0 0-4,0-24-20,0 24-170,0 0 177,0 0-21,-25 0 17,25 0-13,0 0 171,0 0-178,-25 0-19,1 0-10,24 0-148,-25 0 162,25 24 25,-25-24 0,25 0 114,0 25-125,0-25-32,0 25 26,-25 0-158,25-25 165,0 25 2,0-25-27,0 25 24,0-1-11,0 1-6,0-25 13,0 26 5,0-26-30,0 24 5,0 1 13,25-25-10,-25 25 7,25-25-4,-25 0-10,0 0-25,25 25-11,-25-25-13,24 0-60,-24 0-16,25 0-30,0-25-51,-25 25-6,25 0-161,-1 0-108,-24-25-66,24 25-128</inkml:trace>
</inkml:ink>
</file>

<file path=ppt/ink/ink2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6:40.84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0 357 1762,'0'0'2,"0"-26"135,0 26-149,25 0 9,-25 0-14,0 0 5,0 0 96,0 0 121,0 0-37,0 0-111,0 26 88,0-26-133,25 0 40,-25 0 147,0 25-30,0-25-7,24 26 23,-24-26-195,0 25 43,0 0-7,25-25-20,-25 26 43,0 0-69,0-26 30,0 25 16,0 1-33,25-1-9,-25-25 3,0 26 10,0-26-20,0 25 72,0-25-40,0 0-19,0 26 26,0-26-103,0 0 100,0 0 27,0 0-123,0 0 163,0-26-93,0 26-42,0 0 42,-25-25-58,25 25-105,0-26-9,0 1 86,0-1 14,0 1 55,0-1 9,0-25-10,0 26-60,0-1 85,0-25 12,0 25-3,0-24 0,0 24 0,25 1 24,-25-1 10,0 0 130,0 1 7,25-1-30,-25 1 48,0 25-151,25-25-18,-25 25-7,23-26-118,-23 26 108,0 0-12,25 0 12,-25-26 35,0 26-79,25 0 57,-25 0-9,0 26-64,0-26 57,0 0-51,0 26 7,0-26 120,0 25-73,0 0-22,0 1 19,0-1-6,0-25 29,0 26-29,0 0-144,-25-1-30,25 1-17,-25-1 49,25 0 206,-23-25-67,23 26-18,0 0 48,0-26-116,0 0 86,0 25 98,0-25-132,0 0 46,0 0-3,0 0-100,0 0 88,0 26 9,0-26-6,0 0 18,0 0-9,0 0-6,0 0-3,0 0 3,23 0 6,-23 0-9,0 0 3,25 0 0,-25 0 12,0 0-6,25 0 18,-25 0 46,0 0-55,25 0 3,-25 0 3,24 0-63,-24 0 42,25 0 18,-25 25-30,25-25 24,-25 0 174,0 0-176,25 0 32,-25 0-27,25 0-153,-1 0 285,-24 0-25,25 0 14,-25 0-14,25 0-129,0 0-2,-25 0 21,24-25 17,-24 25-10,25 0 16,-25 0 16,25 0 30,-25-26-52,0 26 55,0 0 4,25-25 57,-25 25 3,0 0-155,0 0-30,0-26-88,0 26 78,0 0 83,0 0 3,0 0 89,0 0-125,0 0 13,-25-26 10,25 26-121,0 0 237,-25 0-95,25 0-40,0 0 188,0 0-304,-25 0 242,25 0-133,-24 26-176,24-26 185,0 0-163,-25 0 153,25 26 14,0-26-3,0 0 3,0 25-6,0-25-11,0 26-6,0-1 9,0-25 1,0 25 16,0-25 7,0 26 1,0-26 147,25 26-161,-25-26-21,0 0-19,24 25-192,-24-25 239,0 0-58,25 0-35,-25 0 2,25 0-321,-25 0-55,0 0 51,25 0-209,-25 0 50</inkml:trace>
</inkml:ink>
</file>

<file path=ppt/ink/ink2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7:45.696"/>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-5 20 670,'0'0'5,"0"-25"10,0 25 185,0 0-179,0 0-16,0 0 188,0 0-341,0 0 211,0 0 45,0 0-29,0 0 228,0 0-2,0 0-47,0 0-133,0 0-78,0 0-117,0 0 136,0 0-108,0 0 48,0 0 179,0 0-155,0 0 111,0 0 132,0 0-155,0 0 134,0 0-130,0 0-154,0 0 84,0 0 24,0 0 71,0 0 8,0 0 14,0 0-163,0 0 8,0 0-140,0 0 113,0 0-116,0 0 159,0 0-20,0 0-146,0 0 265,0 0-284,0 0 250,0 0 7,0 0-145,0 0 43,0 0 23,0 0 11,0 25-74,26-25 96,-26 0-146,0 0-10,26 25 234,-26-25-114,26 0-20,-26 0 131,27 26-87,-27-26-60,26 0 140,-26 26-252,26-26-67,-26 0 292,26 25-214,-26-25 244,26 0-94,-26 25-16,27-25-14,-27 26-30,0-26 151,26 0-127,-26 25-23,0-25-74,26 0-38,-26 26 27,0-26 262,0 0-155,0 25 128,0-25 28,26 0-267,-26 0 129,0 25-122,0-25 105,0 0-17,0 0 138,0 0-118,26 0 17,-26 0 137,0 0-81,0 0-89,0 0-159,0 0 10,0 0 55,0 0 160,0 0-37,0 0-32,0 0-238,0 0 19,0 0-117,0 0 99,0 0 66,0-25-68,0 25-132,0 0-194</inkml:trace>
</inkml:ink>
</file>

<file path=ppt/ink/ink2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6:17:46.298"/>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225 75 2037,'0'0'-78,"25"-24"41,-25 24 48,0 0 63,0-25 192,0 25 41,0 0 74,0 0 1,0 0-213,0-25 68,0 25-93,0 0-20,0 0-42,-25 0-146,25 0-24,0 0-26,0 0 162,0 0-5,0 0 1,0 0-7,0 0 170,0 0-176,0 0-18,0 0-9,0 0-194,-25 0 183,25 0-3,0 25 31,0-25 6,-25 0 4,25 25-4,0-25 1,0 24-39,-26 1 4,26-25 32,-25 25-29,25 0 32,0 0-11,-25 0-27,25-1-1,0 1 11,-25-25-13,25 25 23,0-1 7,0 1-24,-25 0 39,25-25-19,0 25-30,0 0 27,-25-25-27,25 25 13,0-1 11,0-24-7,0 25-24,0 0-54,0-25-25,0 25-101,-25-25 69,25 25-214,0-25 40,0 25 6,0-25-426</inkml:trace>
</inkml:ink>
</file>

<file path=ppt/ink/ink23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39.5942" units="1/cm"/>
          <inkml:channelProperty channel="Y" name="resolution" value="39.58763" units="1/cm"/>
        </inkml:channelProperties>
      </inkml:inkSource>
      <inkml:timestamp xml:id="ts0" timeString="2021-10-25T16:21:58.092"/>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B050"/>
    </inkml:brush>
  </inkml:definitions>
  <inkml:trace contextRef="#ctx0" brushRef="#br0">19249 13494,'0'-25,"0"50,0 0,0-1,0 1,0 0,0 0,0 0,0-1,0 1,0 0,-25 0,25 0,0-1,0 1,0 0,0 0,0 0,0-1,0 1,0 0,0 0,0 0,0-1,0 1,0 0,0 0,0 0,0-1,0 1,0 0,0 0,0 0,0-1,0 1,0 25,0-25,0 0,0-1,-25 1,25 25,0-25,0-1,0 1,0 0,0 0,0 0,0-1,0 1,0 0,0 0,0 0,0-1,25 1,-25 0,0 0,0 0,0-1,0 1,0 0,0 0,0 0,0-1,0 1,0 0,0 0,0 0,0-1,0 1,0 0,0 0,0 0,0-1,0 1,0 0,0 0,0 0,0 0,0-1,0 1,0 0,0 0,0 0,0-1,0 1,0 0,0 0,0 0,0-1,0 1,0 0,0 0,0 0,0-1,0 1,25-25,-25 25,0 0,0 0,0-1,0 1,0 0,0 0,0 0,0-1,0 1,0 0,0 0,0 0,0-1,0 1,0 0,0 0,0 0,0-1,0 1,0 0,0 0,0 0,25 0,-25-1,0 1,0 0,0 0,0 0,0-1,24-24,-24 25,0 0,0 0,0 0,0-1,0 1,0 0,0 0,25 0,-25-1,0 1,0 0,0 0,0 0,0-1,0 1,25 0,-25 0,0 0,0-1,25 1,-25 0,0 0,0 0,0-1,0 1,0 0,0 0,0 0,0-1,0 1,0 0,0 0,0 0,25-25,-25 24,0 1,0 0,0 0,0 0,0 0,0-1,0 1,0 0,0 0,0 0,0-1,0-48,0-1,0 0,-25 25,25-25</inkml:trace>
  <inkml:trace contextRef="#ctx0" brushRef="#br0" timeOffset="1938.9955">16396 15602,'0'25,"25"-25,0 0,0 0,-1 0,1 0,0 0,0 0,0 0,-1 0,26 0,-25 0,0 0,0 0,24 0,-24 0,0 0,24 0,-24 0,25 0,-25-25,24 25,-24 0,25 0,-26 0,26 0,0 0,-26 0,26 0,-25 0,24 0,1 0,-25 0,24 0,1 0,-25 0,24 0,1 0,-25 0,25 0,-1 0,-24 0,25 0,-1 0,-24 0,25 0,-1-25,1 25,-1 0,1 0,0 0,-1 0,1 0,-1 0,1-24,0 24,-26 0,26 0,0 0,-1 0,-24 0,25 0,-26 0,26 0,-25 0,25 0,-26 0,1 0,25 0,-25 0,24 0,-24 0,0 0,0 0,24 0,-24-25,0 25,24 0,-24 0,0 0,25 0,-26 0,26-25,-25 25,24 0,1 0,-25 0,24 0,-24 0,25-25,-1 25,1 0,-25 0,25 0,-1 0,1 0,-25 0,24 0,1 0,-1 0,1 0,-25 0,24 0,1 0,0 0,-26 0,26-25,-25 25,24 0,1 0,-25 0,24 0,-24 0,25 0,-1 0,-24 0,25-24,-25 24,24 0,-24 0,25 0,-25 0,24 0,-24 0,25 0,-1-25,-24 25,25 0,-26 0,26 0,-25 0,24 0,1 0,-25 0,24 0,1 0,-25 0,24 0,1 0,0 0,-1 0,-24 0,25 0,-1 0,-24 0,25 0,-25 0,24 0,1 0,-25 0,-1 0,26 0,-25 0,24 0,-24 0,25 0,-25-25,-1 25,26 0,-25 0,0 0,24 0,-24 0,0 0,0 0,-1 0,26 0,-25 0,0 0,-1 0,1 0,0 0,0 0,0 0,-1 0,1 0,0 0,0 0,0 0,0 0,-1 0,1 0,0 0,0 0,0 0,-1 0,1 0,0 0,0 0,0 0,-1 0,1 0,0 0,0-25,0 25,-50 0,0 0,0 0,0 25,1-25,-1 0,0 25,0-25,0 0,1 25,-1-25,25 24,-25-24,0 25,0-25,25 25,-24 0,-1 0,0-1,25 1,0 0,0 0</inkml:trace>
  <inkml:trace contextRef="#ctx0" brushRef="#br0" timeOffset="2238.9706">23044 15205,'25'0,"0"0,-25 25,24-25,1 0,0 25,0-25,-25 25,25-25,-25 24,24-24,-24 25,25-25,-25 25,25-25,0 25,-25 0,25-25,-1 25,1-1,0-24,-25 25,25-25,0 25</inkml:trace>
  <inkml:trace contextRef="#ctx0" brushRef="#br0" timeOffset="2773.0098">24086 15751,'25'0,"-25"25,0 0,-25-25,0 24,0-24,0 25,0-25,1 25,-1-25,0 0,0-25,0 25,25-25,0 1,0-1,0 0,25 0,0 0,0 25,-25-24,25 24,-1 0,1 0,-25-25,25 25,0 0,0 0,0 0,-1 0,26 0,-25-25,0 25,-1 0,1 0,0 0,0 0,0 0,-1 0,1 0,0 0,0 0,0 0,-1 0,1 0</inkml:trace>
  <inkml:trace contextRef="#ctx0" brushRef="#br0" timeOffset="3821.0056">19249 13494,'0'-25,"25"25,-25 25,24-25,1 25,-25-1,25 1,0 0,0 0,-1 0,-24-1,25 1,0 0,0 0,-25 0,25-25,-1 24,-24 1,25-25,-25 25,25-25</inkml:trace>
  <inkml:trace contextRef="#ctx0" brushRef="#br0" timeOffset="4068.9734">19373 13618,'-25'0,"0"25,0-25,1 0,-1 0,0 0,0 0,0 0,25 24,-24-24,-1 0,0 25,0-25,0 0,25 25,-24-25,-1 25,0-25,25 25,-25-25,25 24,-25-24,25 25,0 0</inkml:trace>
  <inkml:trace contextRef="#ctx0" brushRef="#br0" timeOffset="4409.8327">20092 13221,'25'-25,"0"0,-25 0,25 25,-25-24,0 48,-25 1,25 0,-25 0,25 0,0 0,0-1,0 1,-25-25,25 25,0 0,-25-25</inkml:trace>
  <inkml:trace contextRef="#ctx0" brushRef="#br0" timeOffset="4652.0272">19943 13022,'0'0,"0"-24,0-1,0 0,25 0,0 25,0 0,-25-25,25 25,-1 0,1 0,0 0,0 0,0 0,-1 0,1 0,-25 25,0 0,0 0,-25 0,1-1,24 1</inkml:trace>
  <inkml:trace contextRef="#ctx0" brushRef="#br0" timeOffset="5432.8163">19844 13419,'0'0,"0"25,0 0,25-25,0-25,0 25,-1 0,1-25,0 25,0 0,0-24,-1 24,1-25,0 25,0-25,24 25,-24-25,0 25,0-25,0 25,-1 0,1-24,0 24,0 0,-25-25,25 25,-1 0,-24-25,0 50,0 0,25-1,-25 1,25-25,-25 25,0 0,25-25,-25 25,0-1,0-48,0-1,0 0,0 0,25 25,-25-25,24 25,1 0,0-24,0 24,0 0,-1 0,1 0,0 24,0-24,0 25,-25 0,0 0,0 0,-25-1,0-24,0 0,25-24,25-1,-25 0,25 0,0 0,-1 25,1-24,0 24,-25-25,25 25,0 0,0-25,-1 25,1 0,-25-25,25 25,0 0,0 0,-1 0,1 0,-25 25,25 0,-25 0,0-1,0 1,0 0,0 0,0 0,-25-1,0 1</inkml:trace>
  <inkml:trace contextRef="#ctx0" brushRef="#br1" timeOffset="12260.7261">17885 14412,'0'-25,"-25"25,25-25,-25 25,50 0,-25 25,25-25,-25 25,24-25,1 24,0-24,-25 25,25-25,0 0,-1 25,1-25,-25 25,25-25,0 0,-25 25</inkml:trace>
  <inkml:trace contextRef="#ctx0" brushRef="#br1" timeOffset="12552.9786">18108 14387,'-25'0,"25"-25,-25 25,25-25,-25 25,25 25,-24-25,-1 25,25 0,-25-25,25 24,-25 1,25 0,-25-25,25 25,0 0,0-1,0 1</inkml:trace>
  <inkml:trace contextRef="#ctx0" brushRef="#br1" timeOffset="13288.0078">20117 14486,'0'25</inkml:trace>
  <inkml:trace contextRef="#ctx0" brushRef="#br1" timeOffset="13616.8568">20191 14486,'-24'0,"-1"0,50 0,-25 25,24-25,1 0,0 25,0-25,0 0,-1 0,1 24,0-24,0 0,0 25,-1-25,1 0</inkml:trace>
  <inkml:trace contextRef="#ctx0" brushRef="#br1" timeOffset="13856.1025">20439 14511,'0'-25,"-24"25,24-25,-25 25,25 25,-25-25,25 25,-25-25,25 25,-25-1,25 1,-24-25,24 25,0 0,-25 0,0-1,25 1</inkml:trace>
  <inkml:trace contextRef="#ctx0" brushRef="#br1" timeOffset="15171.2327">20489 16173,'0'24,"0"1,25-25,0 25,-25 0,24-25,1 25,0-25,-25 24,25-24,0 25,-1-25,-24 25,25-25,0 0,-25 25</inkml:trace>
  <inkml:trace contextRef="#ctx0" brushRef="#br1" timeOffset="15422.0148">20737 16222,'-25'0,"25"-25,-25 25,1 0,24 25,-25-25,25 25,-25-25,25 25,0 0,-25-25,25 24,-25-24,25 25,-24-25,24 25,-25-25,25 25</inkml:trace>
  <inkml:trace contextRef="#ctx0" brushRef="#br1" timeOffset="16538.7657">18009 16396,'-25'0,"0"0,25 25,25-25,0 0,-25 25,24-25,1 24,0 1,0-25,0 25,-1 0,1-25,-25 25,25-25,-25 24,25-24,0 0</inkml:trace>
  <inkml:trace contextRef="#ctx0" brushRef="#br1" timeOffset="16835.0171">18207 16371,'-25'-25,"0"25,1 0,24 25,-25 0,25 0,-25-25,25 25,0-1,-25-24,25 25,0 0,-25 0,25 0,-24-1,24 1,0 0,-25-25,25 25</inkml:trace>
</inkml:ink>
</file>

<file path=ppt/ink/ink2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6:21.42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125 173 1404,'0'0'158,"0"-25"68,0 25-4,0 0 13,0 0-144,0 0-37,0 0 58,0 0-70,0 0 0,0 0-42,0 0-49,0 0 61,0 0 50,0 0-68,0 0 64,0 0-64,0 0-62,0 0 65,0 0-79,0 0 76,0 25 73,0-25-76,0 0 30,25 25-30,-25-25-76,0 25 112,0-1-24,0-24 12,0 25-9,0 0 43,0 0-61,0 0 67,0 0-43,0-1-70,0 1 61,0-25-61,0 25 55,0-25 64,0 24-61,-25-24-3,25 0 3,0 25-40,0-25 61,0 0 221,0 0-29,0 0-28,0 0 35,0 0-210,0-25-20,0 25 26,0-24-42,0 24-3,0-25-51,-25 0 77,25 1 16,0-1-17,0 0 107,0-25-116,0 25 20,0 1-52,0-26 61,0 25 20,0 0 63,0 0 102,0 1-61,0 24-97,0-25 59,0 25-139,25-25 19,-25 25 102,0 0-139,0-25 79,0 25-31,0 0-9,0 0 176,0 0-166,0 0-15,0 0 1,0 0-175,0 0 178,0 0 17,0 0-3,0 0-17,25 25 7,-25-25-7,0 0 30,25 25 106,-25-25-106,0 25-14,24-1 145,-24-24-260,0 25 112,25 0 133,-25 0-280,0 0 181,25 0-17,-25-1-126,0 1 116,25 0-31,-25 25 11,0-25 20,0-1 0,0 1-49,25 0 76,-25 24-146,0-24 59,0 0-24,0 0-236,0 0 150,0-1-190,0-24 135,0 25-26,0 0 55,0-25-96,0 0-124,0 25 91</inkml:trace>
  <inkml:trace contextRef="#ctx0" brushRef="#br0" timeOffset="564">75 545 1967,'0'0'49,"0"0"33,-25 0 24,25 0-54,0 0 23,-24 0 3,24 0 7,0-25 259,0 25-74,0 0-158,-25 0 74,25 0-283,0 0 114,0-25 135,0 25-230,0 0 195,0 0-202,25-25 85,-25 25 150,24 0-241,-24 0 91,25-24 84,-25 24-91,25 0 23,0-25-9,-25 25-179,25 0 145,-25 0 189,25-25-165,-1 25 42,1 0-265,-25 0-175,25 0 113,0-24-34,-25 24 143,25 0 8,-1 0-10,-24 0-277</inkml:trace>
  <inkml:trace contextRef="#ctx0" brushRef="#br0" timeOffset="801">547 198 1910,'0'0'-46,"0"0"131,0 0-39,0 0 18,0 0 54,0 0-71,0 0-32,0 0-3,0 0-6,-25 0-75,25 0 155,0 0-83,0 0-14,-25 25 25,25-25-4,0 0-13,0 0 83,0 0-83,0 24-101,0-24 178,0 0-136,0 0 65,0 25 68,0-25-140,0 0 81,0 25 38,0-25-44,0 0 69,0 25-21,0-25 0,25 0-17,-25 25-28,0-25 12,25 0-21,-25 0 61,25 0-46,-25 0-12,0 25 0,24-25-36,-24 0 250,0 0-201,25 0-29,-25 0 10,0 0-209,25 0 206,-25 0 13,0 0-7,0 24-13,0-24 202,0 0-195,0 0-13,0 0 19,0 0-200,0 0 233,0 0 159,0 25-7,0-25 32,0 0-108,0 25-83,0-25 83,0 0-103,-25 24 65,25-24-64,-25 0-74,25 25 74,-24-25-14,24 25-6,-25-25-192,25 0-53,0 0-66,-25 25-40,25-25 136,0 0-236</inkml:trace>
  <inkml:trace contextRef="#ctx0" brushRef="#br0" timeOffset="1238">423 272 1144,'0'0'160,"0"0"-9,0 0 21,-25 25 16,25-25-280,0 0 167,0 0-115,-25 0 98,25 0 23,0 0-61,0 25 86,0-25-94,-25 0 100,25 0-100,0 25-90,0-25-8,0 25 22,0-25 90,0 24 102,25-24-79,-25 25 38,0-25-154,25 25-3,-25-1 76,0-24-74,0 25 74,25 0 3,-25-25 97,0 25-86,0 0 54,0-25-68,25 25-45,-25-1 39,0-24-44,24 0 44,-24 25-74,0-25-1,25 0-278,-25 25-99</inkml:trace>
  <inkml:trace contextRef="#ctx0" brushRef="#br0" timeOffset="1530">795 198 3079,'0'0'109,"0"0"-78,0 0 125,0 0-89,0 0 26,0 0 80,0 0-225,0 0 84,0 0-141,0 0 123,0 0 85,0 0 4,0 0-90,0 0 17,0 0-136,0 0 7,0 0 112,0 0-147,0 25 257,25-25-123,-25 0-19,0 0 12,25 24-113,-25-24 250,0 0-114,24 25-6,-24-25 20,0 25-140,25 0 116,-25 0 4,0 0-20,0-25 4,0 24 12,0 1-19,0 0 164,0-1-134,0 1-53,-25 0 143,25 0-269,0 0 130,-24 0-152,-1-1-177,25-24 41,-25 25-55,25-25 211,0 0-255,-25 25-86</inkml:trace>
  <inkml:trace contextRef="#ctx0" brushRef="#br0" timeOffset="1877">1068 247 1864,'25'0'-6,"-25"0"149,0 0-5,0 0-54,0 0 126,0 0-207,0 0 24,0 0 60,0 0-118,0 0 80,0 0 147,0 0 43,0 0 17,25 0 1,-25 0-266,0 0-50,24-24 79,-24 24 60,0 0 25,25 0 9,-25 0-37,25 0-255,-25 0 178,25 0 3,-25 0-3,0-25 98,25 25-144,-25 0-237,0 0-85,25 0-15,-25 0-44,0 0-98</inkml:trace>
  <inkml:trace contextRef="#ctx0" brushRef="#br0" timeOffset="2134">1118 495 1317,'0'25'188,"0"-25"33,0 0-44,0 0 41,0 0-153,0 0 0,0 0 78,0 0-2,0 0 136,0 0-17,0 0-75,0-25-104,24 25-97,-24 0-87,0-25 113,25 25 60,-25 0-147,25-24 148,-25 24-248,25-25 14,0 25-86,-25 0-91,25-25 122,-1 25-104,-24-24-172</inkml:trace>
</inkml:ink>
</file>

<file path=ppt/ink/ink2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6:19.46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172 621 752,'0'0'47,"0"0"13,0 0 44,-24 0 48,24 0-31,0 0 37,0 0 122,0 0-143,0 0 98,0 0-132,0 0-62,0 0 0,0 0-115,0 0 74,0 0-6,0 0 9,0 0 98,0 0-125,0 0 4,0 0 123,0 0-209,0 0 138,0 0-14,0 0-27,0 0 109,0 0-103,0 0 3,0 0 6,0 0-98,0 0 116,0 0 27,0 0-107,0 0 123,0 0 19,0 0-98,0 0 108,0 0 172,0 0-104,0 0 128,0 0 9,0 0-165,0 0 122,0 0-291,0 0 139,0 0-17,0 0-230,0 0 167,0 0-168,0 0 145,0 0 27,0 0 85,0 0 41,0-25-319,0 25 130,0 0-88,0 0-42,0 0 312,0 0-22,0-25-120,0 25 125,0 0-288,0-25 31,0 25 99,0 0-99,0-25 270,0 25-151,0 0 22,0-25 96,0 25-267,0 0 164,24 0-22,-24-24-121,0 24 296,0 0-156,0 0-12,0-25 19,0 25-166,25 0 341,-25 0-182,0 0 109,0-25-118,25 25-77,-25 0 218,0 0-155,0 0 14,0-24-131,0 24-18,0 0 221,0 0-92,25 0 20,-25 0-10,0 0-187,0 0 338,0 0-138,0 0 6,0 24 180,0-24-336,25 0 143,-25 0-6,0 0-173,0 25 316,0-25-133,0 25 188,0-25-72,0 24-233,24-24 243,-24 25-285,0 0 255,0 0 107,0 0-314,0-25 88,0 25-170,0-1 0,-24 1 196,24-25 16,0 25-6,0 0 3,-25-25-9,25 25 5,0 0-12,-25-25 141,25 24-135,-25 1 4,25-25-11,-25 25-127,1 0 141,24-25 111,-25 25-121,25-25 131,-25 25-134,0-25 48,25 0-42,-25 24-128,25-24 253,-25 0-281,25 0 173,0 0-26,0 0 33,0 0 10,-24 0-4,24 0 20,0 0-141,0 0 111,0 0 1,0 0-21,0 0 173,0 0-13,0 0-163,0 0 20,0 0-183,0 0 1,0 0 151,0 0 5,0 0-8,0-24 11,24 24 165,-24 0-176,0 0 226,0 0-195,0 0-172,0-25 171,25 25-214,-25 0 171,0 0 27,0 0-3,0 0-14,0 0 34,0 0-14,0 0-9,0 0 16,0 0-4,0 0 4,0 0-13,0 0 0,0 0-18,0 0 8,0 0 10,0 0 19,0 0 125,0 0-141,0 0 31,0 0 146,0 0-152,0 0-12,25 25-26,-25-25-195,0 0 39,0 0 166,25 0 10,-25 0 13,0 24-7,0-24-13,25 0-13,-25 0 9,0 25 14,0-25-20,25 0 31,-25 0-15,0 25-2,0-25 3,0 0-4,0 0-20,24 0 21,-24 0-4,0 0-21,0 24 35,0-24-35,0 0 21,0 0 10,0 0 11,0 0-15,0 0 214,0 0-216,0 0 3,0 0-1,0 0-222,0 0 169,0 0 172,0 0-261,0 0 43,0 0-161,0 0-181,0 0 95,0 0-60,0 0-172</inkml:trace>
  <inkml:trace contextRef="#ctx0" brushRef="#br0" timeOffset="4401">569 546 2450,'0'0'-18,"0"0"-33,0 0 45,0-25 36,0 25 28,0 0 229,0 0-53,0 0 8,0 0-8,0 0-175,0 0 26,0 0 25,0 0-57,0 0-147,-24 0 74,24 0-77,0 0 90,0 25 11,-25-25 5,25 0-100,0 0 75,0 25 25,-25-25 18,25 0-11,0 25 1,-25-25 107,25 0-222,0 25 108,-25-25 3,25 24-134,0-24 196,0 0-72,0 25 7,0-25 118,0 25-84,0-25-38,0 25 1,0-25 20,0 0-120,0 25 122,0-25-108,0 25-28,25-25 133,-25 0 128,0 0-118,25 24 126,-25-24-159,0 0-111,25 0 261,-25 25-112,25-25-34,-25 0 6,24 0-153,-24 0 126,25 0 34,-25 0-40,0 0 1,25 0-134,-25 0 163,0 0 111,25 0-97,-25 25 125,0-25-163,0 0-110,25 0 97,-25 0-125,0 0 347,0 0-189,0 0-12,0 0 13,0 0-192,0 25 175,0-25 26,-25 0-3,25 0-19,0 25 16,-25-25 142,25 25-19,-25-25-120,25 0 136,-25 24-288,25-24 3,-24 25 132,-1-25-154,25 0 99,-25 25-26,0-25-100,25 0-95,-25 0-95,25 0 9,-25 0 22,25-25-215</inkml:trace>
  <inkml:trace contextRef="#ctx0" brushRef="#br0" timeOffset="4954">693 125 2450,'0'0'57,"0"-25"-26,0 25 242,0 0 86,0-25-7,0 25-39,0 0-207,0 0-48,0 0-41,0 0 72,0 0-45,0 0-44,0 0-21,0 0-10,0 0 7,0 0 7,0 0-3,0 0 20,0 0-14,0 0 0,0 25 25,0-25-18,-24 25 7,24-25 174,0 24-167,0-24-17,0 25 4,0 0 9,0 0-23,0-25 23,0 25 7,0-1-178,0-24 375,0 25-173,24-25-34,-24 25-7,0-25-199,25 25 178,-25-25 32,25 0-14,-25 0 0,25 25-18,-25-25-29,25 0 6,-25-25 14,25 25 1,-1 0 16,-24-25 13,25 0 7,-25 25 13,25-25 11,-25 1-21,0 24-16,25-25 0,-25 25 26,0-25 68,0 25 48,0-25 7,0 25 12,0-25-1,0 25 82,0 0-79,0 0 16,0-24-46,-25 24-105,25 0 164,0 0-85,0 0 11,0 0-7,0-25-70,0 25 37,-25 0-19,25 0-27,0 0-34,0 0 7,0 0-23,0 0 27,0 0 0,0 0-15,0 0 0,0 0-4,0 0-15,0 0 26,0 0-15,0 0-7,0 0 27,0 25-16,0-25 42,0 0-8,0 24-11,25 1-11,-25-25-65,0 25-36,0 0-22,0 0-43,0-1 6,25 1-15,-25 0-39,0 0-8,0 0-49,25 0-132,-25-1-50,0 1 41,0 0 5,0-1-162</inkml:trace>
  <inkml:trace contextRef="#ctx0" brushRef="#br0" timeOffset="5547">1091 670 2224,'0'0'89,"0"0"218,0 0 52,0 0 24,0 0-64,0 0-183,0 0-152,0 0 5,0 0 107,0 0-156,0 0 96,0 0 89,0 0-243,0 0 118,0 0 23,0 0-105,0 0 146,0 0 34,24 0-20,-24 0 14,25 0-30,-25 0-45,25 0 14,0 0-44,0 0 16,-25 0 18,24 0-35,1-25 35,0 25-21,0 0-11,0 0 22,0 0-4,-25 0-21,24 0 21,1 0-31,-25 0-45,25 0-67,0 0 61,-25-24-83,25 24-187,-1 0-9,-24 0-47,0 0 31,25 0-19,-25 0 187,0 0-354</inkml:trace>
  <inkml:trace contextRef="#ctx0" brushRef="#br0" timeOffset="5839">1364 546 2619,'0'0'102,"0"0"155,0 0 104,-25 0-77,25 0-22,0 0-110,0 0-55,0 0 120,0 0-55,0 0-6,0 0-63,-25 0-18,25 0-35,0 0-51,0 0 11,0 0-18,0 0 11,0 0-11,0 0 18,0 0-18,0 0-8,0 0 8,0 0 8,0 0 2,0 0 16,0 25 6,0-25-28,0 25 14,0-25-8,0 25 12,0-1-4,0 1-11,0-25-29,0 25-13,0 0-4,0 0-24,0-25-24,0 25-48,0-25 76,0 24-149,0-24 59,0 25-124,0-25-226,0 25 201,0-25-250,25 0 26,-25 0 172</inkml:trace>
  <inkml:trace contextRef="#ctx0" brushRef="#br0" timeOffset="6169">1834 472 3793,'0'0'-89,"0"0"29,0-25 21,0 25 62,0 0 161,0 0-2,0 0-9,0 0-32,0 0-36,0 0-34,0 0-1,0 0-24,0 0-42,0 0 3,0 0 4,0 0-8,0 0 8,0 25 7,0-25-22,-25 0 4,25 0 7,0 24 18,-25-24-14,25 25 7,0 0 7,-24-25-25,24 25 32,-25 0 30,25 0 70,0-1-70,-25 1 4,25 0-55,0 0-75,0 0 68,0-25-15,0 25 22,0-1-36,0 1 14,0 0-4,0-25-33,0 25 30,0 0 3,25-25-6,-25 0 17,0 25-7,25-25-14,-25 0 0,0 0-8,24 0 19,-24 0 7,0 0 7,25 0 120,-25 0-145,0 0-15,25 0-3,-25-25-99,0 25 132,25 0 6,-25-25 0,25 25 1,-25-25 7,25 25-1,-25-25-6,0 25 6,0-25-14,0 25 1,0-24 28,0 24-8,0 0-13,0 0 13,0 0-20,0-25-1,-25 25 7,25 0 1,-25 0 10,0 0-7,25 0 3,-25 0-28,25 0-17,-25 0-50,1 0-13,24 0-70,-25 25 147,25-25-187,-25 0-14,25 0-50,-25 0-314,25 0 278,0 0-205,0 24 239,0-24-77</inkml:trace>
  <inkml:trace contextRef="#ctx0" brushRef="#br0" timeOffset="6667">2281 521 2450,'25'0'3,"-25"0"33,0 0 188,0 0 52,0 0-103,0 0-4,0 0-201,0 0-27,-25 0 98,25 0 88,0 0 27,-25 0 42,25 0-163,0 0-132,-25 0-19,25 0 46,0 25 62,-25-25 30,25 0-14,0 0 25,0 25-31,0-25 163,0 0-137,0 25-119,0-25 270,0 25-163,0-25-5,0 0 1,0 24-134,0-24 9,0 25 158,0-25-40,0 0 23,25 0-29,-25 25 135,0-25-109,0 0-29,25 0 141,-25 0-250,0 0 261,25 0-21,-25 0-257,0 0 138,25 25-132,-25-25 21,0 0 115,24 0 72,-24 0-89,0 0-10,25 0 17,-25 0-91,0 0 71,0 0 173,0 0-153,0 0 122,0 0-115,0 25-45,0-25 31,0 0-119,0 0 273,0 0-130,0 25-24,0-25 7,0 0-146,0 24 167,-25-24-18,25 0 1,-24 25 16,24-25 15,-25 25 104,0-25-149,25 0-27,-25 0-117,25 25-2,-25-25-124,1 0-177,24 0-64,-25-25-361</inkml:trace>
  <inkml:trace contextRef="#ctx0" brushRef="#br0" timeOffset="7109">2306 51 3438,'0'0'-84,"0"0"94,0 0-81,24 0 126,-24-25-10,0 25 31,0 0 60,0 0-69,0 0-47,0-25-96,25 25 163,-25 0-196,0 0 340,0 0-189,25 0-31,-25 0 18,25 0-208,-25 0 182,25 0-114,-25 0 121,25 0 3,-25 0-32,0 0 143,24 25-150,-24-25 157,0 0 0,0 25-161,0-25 59,25 24-177,-25 1 27,0 0 31,0-1 263,0-24-170,-25 25 122,25 0 41,0 0-356,-24 0 197,24-1-144,0-24-56,0 25 189,0-25 125,0 0-101,0 25-7,0-25-3,0 0-124,0 0 107,0 0 1,0 0 158,0 0-126,0 0 4,0-25 19,0 25-174,0 0 141,24 0-22,-24-25-1,25 25 11,0 0 2,-25-24 14,25 24-3,0 0 3,-25-25-60,24 25 84,1 0-172,-25-25 10,25 25-96,-25 0-261,25-25 175,-25 25-264,25 0-8</inkml:trace>
  <inkml:trace contextRef="#ctx0" brushRef="#br0" timeOffset="7559">2703 571 2462,'0'0'18,"-25"0"-121,25 0 139,0 0-42,0 0 123,0 0 286,0 0-77,0 0-46,0 0-113,0 0 3,0 0-173,0 0 127,0 0-20,0 0-152,0 0 126,0 0-19,0 0-15,0 0 22,0 0-17,0 0 11,0 0 24,0 0-31,0 0 11,0 0-4,25 0-20,-25 0-12,0 0 8,24 0-32,-24 0 3,25 0 22,0 0-29,0 0 7,0 0-10,0 0 3,-1 0 7,-24-25-14,25 25 25,0 0-36,0 0 22,-25 0 17,25 0-6,-1 0 14,-24-25-51,25 25-18,-25 0-39,25 0-7,-25 0-14,0 0-43,25 0-34,-25 0-46,0 0-38,0 0-34,0 0-40,0 0-36,0 0-179,0 0-49</inkml:trace>
  <inkml:trace contextRef="#ctx0" brushRef="#br0" timeOffset="7927">2901 472 3555,'-25'0'53,"25"0"40,0 0-47,0 0 81,0 0 3,0-25 29,0 25 86,0 0-37,0 0-33,0 0-37,0 0-18,0 0-35,0 0-19,0 0-32,0 0-12,0 0-37,0 0 0,0 0 23,0 0-23,0 0 15,0 0-4,0 0-37,0 0-14,0 0 33,0 0-8,0 0 19,0 25 11,0-25-11,0 0 18,0 0 1,0 24 14,0-24-19,-24 25-7,24 0 8,0-25 7,0 25-3,0 0-15,0 0 3,0-25-37,0 24 19,0 1-36,0-25-58,0 25 4,0 0-70,0-25-17,0 25-19,0-25-56,0 25 62,0-25-129,0 24-86,0-24 97,0 0-275,0 0 60</inkml:trace>
  <inkml:trace contextRef="#ctx0" brushRef="#br0" timeOffset="36273">3273 323 638,'0'0'15,"25"0"4,-25 0 35,0 0 1,0 0 16,0 0 61,0-25 13,0 25 59,0 0 133,0 0-47,0 0-120,0 0-35,0 0-147,0-25 100,0 25 75,0 0-3,0 0-79,0 0 32,0 0-48,0 0 81,0 0 118,0 0-118,0-24 42,0 24-109,0 0-131,0 0 147,0 0-164,0 0 6,0 0 209,0 0-197,0 0 226,0 0-188,0 0-127,0 0-6,0 0-35,0 0 181,0 0 103,0 24 12,0-24-125,0 0 136,0 0-142,0 25-93,-25-25 144,25 25-125,0 0 60,0-25 96,0 25-23,0 0-33,0-25-23,0 24 13,0 1 108,0-25-111,-24 25 128,24-25-125,0 24-119,0 1 129,0-25-115,0 25 108,0-25-13,0 25 14,0-25 104,0 0-108,24 25-6,-24-25 2,0 0-131,0 0 116,25 0 12,-25 0 1,0 25 6,25-25 9,-25 0 109,25 0-151,-25-25 113,25 25-152,0 0-101,-1-25 273,-24 25-171,25 0 39,0-25-26,0 25-48,-25 0 35,25-25 100,-1 25-10,-24-25-55,25 25-53,-25 0 66,25-24-56,-25 24 73,0 0 0,25-25-61,-25 25 169,0 0-182,0-25 153,0 25 10,0 0-74,0-24 110,0 24-119,0 0 118,0 0 0,0 0 70,0-25-77,0 25-111,0 0 0,0 0-62,0 0 147,-25 0 216,25 0-216,0 0-31,0 0-2,0 0-258,0 0 230,0 0-7,0 0-17,-25 0 28,25 0-17,0 0-25,0 0 0,0 0-3,0 0-7,0 0 20,0 0 1,0 0 6,0 0-10,0 25 21,0-25-7,0 0-7,0 24 10,0 1-13,0-25 10,0 25 3,0-1 7,0 1-17,0 0 7,0-25-14,0 25-34,0 0-21,0 0-30,0-1-14,0-24 8,0 25-28,0 0-13,0-25-43,0 25-114,0-25 91,0 25-52,0-25-10,0 25 88,0-25-307,0 0-56</inkml:trace>
  <inkml:trace contextRef="#ctx0" brushRef="#br0" timeOffset="37055">3918 472 2474,'0'0'82,"0"0"32,0 0 113,0 0 18,0 0-129,0 0 100,0 0-222,0 0-1,0 0 162,0 0-108,0 0-18,0 0-16,0 0-128,0 0-25,0 0 216,0 0 23,0 0-102,0 0 99,0 0-195,25 0-20,-25 0 122,0-25-89,0 25 103,24 0 115,-24 0-151,25 0 85,-25 0-144,25 0-131,-25 0 215,25-25-313,-25 25 141,25 0-36,-25 0-109,24 0 135,1-24-275,-25 24-78</inkml:trace>
  <inkml:trace contextRef="#ctx0" brushRef="#br0" timeOffset="37304">3893 645 1716,'0'0'-157,"0"0"160,0 25 34,-25-25 17,25 0 183,0 0-107,0 0-104,0 25 106,0-25-58,0 0-30,0 0 92,0 0-103,0 0 39,0 0-30,0 0 113,0 0 1,0 0-79,0 0 95,0 0-147,0 0-28,0-25 9,25 25 4,-25 0-13,25 0 3,-25 0-31,25 0-166,-1-25-78,-24 25 48,25-24 58,0 24-124,0 0-15,0-25-106,24 0-73</inkml:trace>
</inkml:ink>
</file>

<file path=ppt/ink/ink2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6:56.98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74 49 2083,'0'0'14,"0"0"33,0 0 39,0 0 48,-24 0 213,24 0 27,0 0-95,-25 0 130,25 0-353,0 0-39,0 0 53,0 0-213,0 0 160,0 0-31,0 0-2,0 25 39,0-25-36,0 0 10,0 0-4,0 0 20,0 25-33,0-25 30,0 24 4,0-24-34,0 25 36,0-25-32,0 0 9,0 25 10,0-25 4,0 24 3,0-24 150,0 0-163,25 0 6,-1 0-26,-24 25-137,25-25 156,-25 0-6,0 0 34,25 0-21,-25-25 4,25 25-14,0 0 3,-25 0 18,24-24 153,-24 24-130,25-25-7,-25 25-6,0-25-158,25 1 174,-25 24 11,0-25 4,0 25 13,0-25-31,0 25 8,0 0-35,0-25 1,0 25-15,-25 0 1,25 0 0,-25-25-8,25 25-13,0 0-14,-24 0 1,-1 0-48,25 0-9,-25 0-27,0 0-42,25 25 42,-25-25-125,1 0-65,-1 0-31,0 25-368</inkml:trace>
</inkml:ink>
</file>

<file path=ppt/ink/ink2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6:59.13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174 1910 1604,'0'0'-166,"0"0"-11,0-25-4,0 25 4,0-24 172,0 24 193,0 0 7,0 0-122,0-25 9,0 25-19,0 0-9,0 0 149,0 0 23,0 0-165,0 0-35,0 0 15,0-25-15,0 25 60,0 0 65,0 0-16,0 0 45,0 0 38,0-25 101,0 25-181,0 0-58,-25 0 41,25 0-233,0 0 122,0 0-86,-25 0-59,25 0 119,0 0 29,0 0 85,-24 25-91,24-25-10,0 0 6,-25 25 56,25-25-43,0 0-32,0 25 121,0-25-170,-25 24 49,25-24-57,0 25-32,0-25 101,0 25 11,0-25 82,0 24-92,0-24 6,0 25-6,0-25-4,0 25-6,0-25-6,25 0 6,-25 25 26,0-25 0,25 0 75,-25 0-82,0 25-32,24-25 4,-24 0-133,25 0 142,-25 0 36,25 0-14,-25 0 71,25 25-64,-25-25-22,0 0 15,25 0-34,-25 0 18,0 0-15,0 0 83,0 0-57,0 0-1,0 0 42,0 0-117,0 24 105,0-24-14,0 0-3,0 0-51,0 0 64,0 25 117,0-25-139,0 0 217,0 25-295,-25-25-49,0 0 43,25 25-27,-25-25 204,0 0-87,25 25-10,-24-25-107,-1 0 235,25 0-284,-25 25-6,25-25 0,-25 0-318,25 0 243,0-25 23,-25 25-130</inkml:trace>
  <inkml:trace contextRef="#ctx0" brushRef="#br0" timeOffset="578">248 1513 2212,'0'0'0,"0"-25"65,0 25 34,0 0 30,0-25 270,0 25-66,-24 0-39,24 0-18,0 0-365,0 0-7,0 0 106,0 0-27,0 0 116,0 0 68,0 0-65,0 0-119,0 0-9,0 25-154,0-25-21,0 25 224,0-25 85,0 25-98,0 0 79,24-25-66,-24 24-232,0 1 423,0-25-319,25 25 92,0-25 131,-25 25-300,25-25 195,-25 0-122,25 0-6,-25 0-76,25 0 18,-25 0-15,24 0 27,1 0 121,-25-25 22,25 25 27,-25 0-12,0-25 86,25 25-89,-25-25 179,0 1 105,0 24-143,25-25 257,-25 25-324,0 0-81,0-25 109,0 25-167,0 0 151,0 0-16,-25 0-3,25 0 4,0 0-18,0 0-2,-25 0-42,25 0 4,0 0-14,0 0 0,0 0 18,0 0 126,0 0-168,0 0 17,0 0-16,0 0-142,0 0 379,0 0-207,0 0-7,0 0 18,25 25-181,-25-25 346,0 25-155,0-25-32,25 24-67,-25 1-35,0 0-70,0-25 65,0 25-124,24 0-317,-24 0 228,0-1-289,0 1 47</inkml:trace>
  <inkml:trace contextRef="#ctx0" brushRef="#br0" timeOffset="1084">646 2034 1796,'0'0'110,"0"0"-6,0 0-79,0 0 103,0 0-175,0 0 95,0 0 117,0 0-177,0 0 88,0 0-58,0 0 28,0 0 29,0 0 141,0 0-33,24 0-58,-24 0 56,25-25-228,-25 25-4,25 0 73,-25 0-2,25 0-29,0 0 163,-25-25-69,24 25-85,1 0 92,0 0-170,-25 0 0,25 0 68,0-25-3,0 25 26,-1 0-195,-24 0-36,25 0 1,0-24-166,-25 24 208,25 0-191,0 0-117</inkml:trace>
  <inkml:trace contextRef="#ctx0" brushRef="#br0" timeOffset="1360">894 1885 2828,'-25'25'120,"25"-25"-20,-25 0 56,25 0 72,0 0-73,-25-25 46,25 25-34,0 0-38,0 0-54,0 0-9,0 0-45,0 0-39,0 0-6,0 0 7,0 0 10,0 0 3,0 0 184,0 0-211,0 0 21,0 0-4,0 0-162,0 25 186,0-25-6,0 0 3,25 25-1,-25-25-23,0 24 24,0-24-7,0 25-38,25-25-6,-25 25-54,0 0 33,25-25-133,-25 25 34,0-25-192,0 25-127,25-25 141,-25 24-85,0-24-125</inkml:trace>
  <inkml:trace contextRef="#ctx0" brushRef="#br0" timeOffset="1665">1339 1736 3270,'0'0'-23,"0"0"72,0 0-53,0 0-40,0-24 144,0 24-74,0 0 75,0 0 84,0 0-237,0 0 79,0 0-112,25 0-33,-25-25 229,0 25-199,0 0 85,25 0 108,-25 0-249,0 0 121,25 0 111,-25 0-127,25 0 156,-25 0-120,0 0-43,25 25-3,-25-25-126,0 0 214,0 24-56,24-24 8,-24 0 82,0 25-96,0-25-22,0 25-79,0-25 17,0 25-83,0-25 13,-24 25 64,24-25-27,-25 25 65,25-25 63,0 24-56,-25-24 24,25 0 12,0 25-51,0-25 157,0 0-68,0 0-6,0 0 83,0 0-169,0 0 163,0 0-77,0 0-101,0 0 166,0 0-151,0 0 113,0 0 134,0 0-115,0 0 76,0 0 119,0 0-100,0 0 66,0 0-25,25 0-207,-25 0-23,0 0 77,25 0 27,-25 0 59,24 0-18,-24 0-97,0 0 0,25 0-7,-25 0-60,25 0-17,-25 0 77,0 0 96,0 0-1,25 0 48,-25 0-149,25 25-43,-25-25 36,24 0-26,-24 0 138,0 24-98,0-24-40,0 0 140,0 25-229,0-25 60,0 0 179,0 25-134,0-25 33,0 25 132,0-25-223,-24 25-4,-1-25 95,25 25-112,-25-25 221,0 24 17,0-24-93,1 25-26,-1-25-31,0 25-159,25-25 125,-25 0-195,0 0-164,25 0 19,-25 0-147,25 0 53</inkml:trace>
  <inkml:trace contextRef="#ctx0" brushRef="#br0" timeOffset="2410">1935 1687 1750,'0'0'43,"0"0"-119,0 0 45,0 0 159,0 0-14,0 0 39,0 0 62,0-25-227,0 25 24,0 0 112,0 0 66,0 0 55,0 0-34,0 0-24,0 0-183,0 0 47,0 0-35,0 0-89,0 0 98,0 0-117,0 0 79,0 0 77,0 0-100,0 0 97,-25 0-74,25 25 13,0-25 19,0 0-3,0 0 0,0 25 3,0-25-38,0 24-13,0-24 7,0 25 34,0-25-25,0 25 26,0-25 2,0 25-44,0-25 52,0 25-27,0-25 14,0 0-4,0 25 19,0-25-44,0 0 32,25 24-14,-25-24-15,0 0 70,0 0-76,25 25 22,-25-25 3,0 0-39,0 0 78,25 0-55,-25 0-51,0 0 132,0 0-85,0 25 52,25-25 28,-25 0-83,0 0 27,0 0 2,0 0-72,0 0 24,0 0 26,0 0 6,0 24 99,0-24-44,0 0-29,0 0 0,0 0-6,0 25 0,0-25-68,0 0 163,0 25 7,-25-25-115,0 25 195,25-25-265,-25 0-22,0 25 114,25-25-108,-25 25 125,1-25-252,-1 0-76,25 0-100,-25 0-70,25 0-21</inkml:trace>
  <inkml:trace contextRef="#ctx0" brushRef="#br0" timeOffset="2914">1960 1315 2189,'0'0'23,"0"-25"21,0 25 73,0 0-52,0 0-8,0 0-3,25 0-60,-25 0 176,0 0-72,0 0 71,0 0-160,0 0-137,0 0 67,0 0-102,0 0 145,0 0 21,0 0 40,25 0-28,-25 0-2,0 0-7,0 0-43,24 0 140,-24 25 95,0-25 7,0 0-9,25 25-164,-25-25 23,0 24-25,25-24-14,-25 25 78,0-25-104,0 25 33,0-25 3,25 24-26,-25 1-6,0-25-95,0 25 107,0-25-74,0 0-17,0 25 190,0-25-105,0 0-3,0 0 113,0 0-139,0 0 29,0 25 94,0-25-94,0 0 47,25 0-47,-25 0 43,0 0 11,0 0-28,0-25-16,0 25-119,0 0-26,24 0 132,-24 0 19,25 0-16,-25-25 0,25 25-131,-25 0 111,25 0 43,0-25-10,-25 25-52,24 0-264,1-25-32,-25 25-46,25 0 110,0-24 93,-25 24-201,25 0-69</inkml:trace>
  <inkml:trace contextRef="#ctx0" brushRef="#br0" timeOffset="3366">2357 1811 2130,'0'0'38,"0"0"60,0 0 70,0 0 172,0 0 75,0 0-134,0 0-30,0 0 78,0 0-274,0 0 94,0 0-30,0 0-243,0 0 155,0 0 8,0 0 13,25 0 4,-25 0-7,0 0-13,25-25-43,-25 25-4,24 0 18,1-25-14,-25 25 17,25 0 101,0-25-118,0 25 15,-1-24-36,-24 24-147,25 0 85,0-25-25,0 25-19,0 0-8,-25 0 108,25-25-149,-1 25-44,-24 0-76,25 0-180,-25 0 153,25-25-202,-25 25-81</inkml:trace>
  <inkml:trace contextRef="#ctx0" brushRef="#br0" timeOffset="3640">2630 1637 2450,'-25'0'189,"25"0"61,0 0-29,-25 0 62,25 0-116,0 0 3,-25 0 50,25-25-13,0 25-30,0 0-62,0 0 8,0 0-49,0 0-31,0 0-18,0 0-21,0 0-11,0 0-11,0 0 0,0 0 0,0 0 4,0 0 3,0 0 4,0 0-14,0 0 21,0 25-18,0-25 22,0 0-1,0 25-10,0 0 126,0-25-119,-24 25 0,24-1 4,0 1-141,0 25 70,0-25-28,0-25-30,0 25-10,0-1-8,0 1-32,0-25 84,0 25-87,0-25-160,0 24-34,0-24-193,24 0-11,-24 0-18</inkml:trace>
  <inkml:trace contextRef="#ctx0" brushRef="#br0" timeOffset="3942">2903 1563 2656,'0'0'0,"0"0"3,0 0 163,0 0-38,25 0 123,-25 0 77,0 0-227,0 0 53,0-25-84,0 25-77,0 0 95,25 0-4,-25 0-50,0 0 11,0 0-32,24 0-26,-24 0 10,0 0-4,25 0-3,-25 0 16,0 0-16,0 0 17,25 25 7,-25-25 3,0 0 20,25 0-23,-25 24-4,0-24 1,0 25-4,0-25-35,0 25 18,0 0-7,0 0 6,0-25 29,0 25-12,0-1-9,0 1 10,-25 0-11,25-25 1,0 25-4,-25 0-10,25-25 13,0 25 15,-25-25-1,25 24-7,0-24 1,-24 0-28,24 25 24,0-25-4,-25 0-16,25 25 37,0-25-27,0 0 17,0 0 6,0 0-23,0 0 20,0 0-23,0 0 19,0 0-2,0 0-18,0 0 14,0 0-3,0 0 9,0 0-6,0 0 14,0 0-7,0 0 4,0 0 9,25 0-13,-25-25 21,24 25-15,1 0 1,-25-25-10,25 25-8,0 0-3,0-24 0,-1 24 14,1-25-14,0 25-6,0 0 23,-1 0-31,1-25 4,-1 25-10,1 0-49,-25 0-5,25-25-50,0 25 155,-25 0-202,25 0-176,-1 0 37,-24 0-364,25 0 88,-25-25 27</inkml:trace>
  <inkml:trace contextRef="#ctx0" brushRef="#br0" timeOffset="4452">3448 1637 3231,'0'0'-32,"0"0"163,0 0 9,0-25 68,0 25-32,25 0-112,-25 0 4,0 0-27,0 0 71,25-25-1,-25 25-11,0 0-26,0 0-8,24 0-52,-24-24 4,0 24 3,25 0-10,-25 0 7,0-25 0,25 25-26,-25 0 19,25-25 0,-25 25-18,25 0-18,-25 0-60,24-25-27,1 25-51,-25 0-35,25 0 59,-25 0-113,25-25-197,0 25-89,-25 0-17,0 0-217</inkml:trace>
  <inkml:trace contextRef="#ctx0" brushRef="#br0" timeOffset="4704">3448 1811 2107,'0'0'64,"0"0"25,0 0 36,0 25 102,-25-25 147,25 0-121,0 0 17,0 0-82,0 0-184,0 0 125,0-25-34,25 25-31,-25 0-7,0 0-22,25 0-15,-25-25-17,25 25-3,-25 0-10,24-25 20,-24 25 8,25-25-12,0 25-70,0 0-48,-25-24-45,49 24-81,-24-25-77,0 25-82,0-25 55,0 25-21,24-25 30,-24 0-203</inkml:trace>
  <inkml:trace contextRef="#ctx0" brushRef="#br0" timeOffset="4892">4292 1414 2378,'0'0'134,"0"0"127,0 0 40,0 0 107,0 0-195,0 0-60,0 0 9,-25 0-65,25 0 116,0 0-66,0 0-31,0 0-20,-25 0-64,25 0 15,0 0-33,0 0-25,-25 0 11,25 0-18,0 0 29,0 0-15,0 24-3,-25-24 7,25 0-22,0 25 19,0-25-1,0 0-10,0 25 142,0-25-128,0 0 3,0 25 12,0-25-136,25 0 150,-25 25-26,0-25-3,25 0-18,-25 0 106,25 0-109,-25 0 18,25 0 6,-25 0-127,24 0 138,1 0-28,-25 0 14,25-25-7,-25 25 11,25-25 14,-25 25-8,25-25 15,-25 0-42,0 25 9,0-24 5,0-1 131,0 0-67,0 25-28,0-24 28,0-1-160,0 25 91,0-25 5,-25 25-77,25 0 139,-25-25-239,25 25-13,-25 0-25,0 0-220,1 0 109,-1 0-163,0 0 33,0 0-228</inkml:trace>
  <inkml:trace contextRef="#ctx0" brushRef="#br0" timeOffset="141332">4763 1389 1887,'0'0'-135,"0"0"179,0 0 13,0 0-79,0 0 276,0 0-172,0-25 102,0 25 28,0 0-53,0 0 126,0 0-80,0 0-3,-25 0-61,25 0-138,0 0-22,0 0 78,0 0-13,0 0 147,0 0-137,0 0 4,0 0 0,0 0-122,0 0 151,0 0 0,0 0-21,0 0-6,0 0-20,0 0-49,0 0 35,0 0-21,0 0 4,0 0 20,0 0 127,0 0-120,0 0-27,0 0 31,0 0-157,0 0 157,0 0 15,0 0-50,0 0 3,0 0-20,0 0-8,0 0 18,25 0 4,-25 0-12,25-24 16,-25 24-26,0 0-14,25 0-3,0-25-25,-25 25-24,24 0 7,1-25 155,-25 25-238,25 0 15,0 0-32,-25-25-69,25 25 193,-25 0-19,25-25-169,-25 25-163,24 0 114,-24 0-34,25-25-36,-25 25-24,0 0-185</inkml:trace>
  <inkml:trace contextRef="#ctx0" brushRef="#br0" timeOffset="141749">4887 1414 1273,'-25'0'-3,"25"0"194,0 0 0,0 0 6,-24 0 17,24 24-200,0-24 54,0 0-109,0 0 136,0 0 24,0 0-41,-25 0 39,25 0-159,0 0 18,0 0 9,0 0 60,0 0 114,0 0 66,0 0 37,0 0 13,0 0-65,0 0-193,0 0-24,0 0 142,0 0-162,0 0 96,0 0-9,0 0-118,0 0 128,0 0 25,25 0-17,-25 0-41,0 0 21,0 0-44,24 0-21,-24 0 24,25 0-27,-25-24 17,25 24 6,-25 0-13,25 0-6,0-25-1,0 25-4,-25 0 15,24-25-45,-24 25-34,25 0-9,-25 0-35,25 0-20,-25-24 14,25 24-29,-25 0 31,0 0-100,0 0-63,25 0-25,-25 0 18,0-25 83,0 25-147,0 0-45</inkml:trace>
  <inkml:trace contextRef="#ctx0" brushRef="#br0" timeOffset="142096">4912 1488 1819,'0'25'37,"0"-25"35,0 0-12,0 0 9,0 0-115,0 0 84,0 0-98,0 0 25,0 0 102,-25 25-100,25-25 131,0 0 8,0 0 12,0 0 14,0 0 126,0 0-29,0 0 52,0 0-92,0 0-45,0 0-86,0 0-81,0 0 99,0 0-93,0 0 94,0 0 12,0 0-45,0 0 10,0 0-4,25 0-26,-25 0 10,0 0-38,0-25-12,25 25 26,-25 0-20,25 0 3,-25 0 13,25-25-73,-1 25 0,-24 0 43,25 0-122,-25-25-222,25 25-34,0-25-329,-25 25-88</inkml:trace>
  <inkml:trace contextRef="#ctx0" brushRef="#br0" timeOffset="142448">5705 868 2260,'0'-25'17,"0"25"16,0 0 23,0 0 96,0 0-65,0 0 79,0-24 72,0 24-143,0 0 146,0 0-112,0 0-50,0 0-86,-25 0-87,25 0 147,0 0-174,0 0 124,-24 24 92,24-24-233,-25 0 148,25 0 101,0 25-235,-25-25 222,25 0-114,0 25 6,0-25 107,-25 0-110,25 25 0,0-25-97,0 25 100,0-25 23,0 0 78,-25 25-91,25-25-7,0 0-13,0 0-70,0 24 180,0-24-54,0 0-6,0 0 77,0 0-77,25 0-102,-25 25 3,25-25 43,-25 0 92,0 0 100,25 0-137,-25 0 136,25 0-281,-1 0 12,-24 0 279,25 0-333,0 0 332,0 0-181,-25 0-27,25 0 41,0 0-152,-25 0 142,24 0-108,-24 0 111,25 0-10,-25 0 203,0 0-220,0 0 30,0 0-16,0 0-163,0 0 186,0 0-3,0 0 19,0 0-9,0 0-7,0 0 10,0 0-1,0 25-6,0-25 30,-25 0-19,1 0-18,24 24-6,-25-24 17,0 0-20,25 25 16,-25-25-46,0 0-3,25 0-177,-25 0-223,25 0-122,-24-25-243</inkml:trace>
  <inkml:trace contextRef="#ctx0" brushRef="#br0" timeOffset="142910">5730 496 2535,'25'-25'76,"-25"25"-46,0 0 173,0 0-48,0-24 40,0 24-6,25 0-153,-25 0 191,25 0-224,-25-25 237,0 25-174,24 0-134,-24-25 111,25 25-196,-25 0 159,25 0-19,0 0 3,-25-25 20,25 25-7,-25 0 126,0 0-132,24 0 150,-24 0-174,0 0-98,25 0 118,-25 0-140,0 0 170,0 25-17,25-25 8,-25 0-31,0 25 0,0-25 168,0 25-165,0-25 168,0 24-134,0 1 33,0-25-50,-25 25-160,25-1 154,-25-24-91,25 25 261,0 0-157,0-25-16,0 0-86,0 25-56,0-25 135,0 0 16,0 0-23,0 0-3,0 0 63,0 0-51,0 0-2,0 0 16,0 0-49,0 0 53,0 0 111,0 0-2,0 0 15,0 0-144,0 0-109,0 0-6,0 0 135,0 0 142,0 0 25,0 0-171,0 0-121,25 0-29,-25 0-27,0 0 282,0 0-118,0 0 17,0 0-10,0 0-89,0 0 106,0 0-7,0 0-7,0 0 167,0 0-153,25 0-14,-25 0 20,0 0-198,0 0 168,0 0 23,25 0 0,-25 0 4,0 0-14,0 0-6,25 0 102,-25 0-113,0 0 82,25-25-154,-25 25 1,0 0-65,24 0-220,-24-25 57,0 25-90,0 0 103,25 0-155,-25 0-83</inkml:trace>
  <inkml:trace contextRef="#ctx0" brushRef="#br0" timeOffset="143548">6003 918 2165,'0'0'-84,"0"0"72,0 0 71,0 0 58,0 0 278,0 0 21,0 0-141,0 0-11,0 0-172,0 0-85,0 0 82,0 0-56,0 0 8,0 0-18,0 0 4,0 0 24,0 0-30,25 0 36,-25 0-6,0-25-20,0 25 24,25 0-48,-25 0 0,0 0 20,25-25-33,-25 25 2,24 0 11,-24 0-10,25-25 20,-25 25 4,25 0-15,0 0-12,0-24-83,-25 24-50,24 0 53,1-25-98,-25 25-158,25 0 48,0 0-167,-25-25 24,25 25-176</inkml:trace>
  <inkml:trace contextRef="#ctx0" brushRef="#br0" timeOffset="143826">6202 744 3674,'0'0'114,"0"0"-67,-25 0 60,25 0 67,0 0-59,-25 0 90,25 0-7,0 0-48,0 0-16,0 0-14,0 0-65,0 0 15,0 0-55,0 0-11,0 0 11,0 0-34,0 0 16,0 0-9,0 0-21,0 0 3,0 0-3,0 0 29,0 0 4,0 0-7,0 25 18,0-25-33,0 0 26,0 25 3,0-25-18,0 25 22,0-1-26,0-24-50,0 25-30,0 0-35,0 0-52,0 0 31,0-25-67,0 25-54,25-1 71,-25-24-234,0 25-55,0-25-55,0 25-169,25-25 116</inkml:trace>
  <inkml:trace contextRef="#ctx0" brushRef="#br0" timeOffset="144110">6326 595 4173,'0'0'55,"0"0"36,0 0 39,25 0 26,-25 0 1,0 0-27,0 0-35,0 0-8,0 0-57,0 0-8,0 0 94,0 0-130,0 0 2,0 0-2,0 0-103,0 0 103,0 0 3,0 0 14,0 25 23,0-25-15,0 0-11,24 25 8,-24-25-34,0 25 37,0-1 0,0-24-4,0 25 8,25-25-33,-25 25-55,0 0-44,0-25-63,0 25-54,25-25-17,-25 25-108,0-25-137,0 24 47,0-24-212,0 0-54</inkml:trace>
  <inkml:trace contextRef="#ctx0" brushRef="#br0" timeOffset="144363">6524 422 3955,'0'0'120,"0"0"-153,25 0-8,-25 0 7,0 0-113,0 0 147,0 0-7,0 0-13,0 0-17,0 0 157,0 0-110,0 25 23,0-25 24,0 0-149,25 24 129,-25-24-20,0 25-21,25 0 21,-25-1-7,0 1 3,25 0 1,-25 0-31,0 25 35,0-26-5,24 1-40,-24 0 99,0 25-136,0-25-93,0-1-204,-24 26-195,-1-25-3,25 0-22,-25 24 119</inkml:trace>
  <inkml:trace contextRef="#ctx0" brushRef="#br0" timeOffset="144819">5482 819 2049,'0'0'-106,"0"0"138,0 0 53,0 0-56,0 0 180,0 0 1,0 0 78,0 0 119,0 0-61,0 0-178,0 0 56,0 0-163,0 0-14,0 0 57,0 0-166,0 0 120,0 0-3,0 0-24,0 0-20,0 0-25,-25 0 7,25 0-14,0 0 1,0 0 2,0 24 8,0-24 20,0 0 11,0 25-25,-25 0 174,25 0-177,0 0 0,0 0 7,-25-1-169,25 26 162,0-26-4,0 26 15,0-25-14,0 0 20,0 24 7,0-24-7,0 0-10,0 0 7,0 0-10,25 0 6,-25-1 18,25 1-28,-25 0 17,25-25-37,0 24-55,0-24-33,-1 25-70,1-25 67,0 0-8,0 0-225,0 0-93,24 0-194,-24-25-151</inkml:trace>
  <inkml:trace contextRef="#ctx0" brushRef="#br0" timeOffset="145254">6971 471 1449,'0'0'158,"0"0"-74,25 0 154,-25-24 12,0 24 60,0 0 169,0 0-198,0 0 55,0-25-184,0 25-78,0 0 66,0 0-38,0 0-23,0 0-41,0 0-21,0 0-7,-25 0-17,25 0 14,0 0 17,-25 0-31,25 0 11,0 25-1,-25-25-20,25 0 10,0 0-7,-25 24 7,25-24 14,0 0-10,0 0 0,0 25-4,0-25 3,0 0-3,0 0 18,0 25 2,0-25-23,0 0 14,0 24-25,0-24 4,0 0 27,0 25-21,0-25 15,0 0 3,0 0-24,25 25 51,-25-25 8,0 0 17,25 0 24,-25 0-20,25 0 7,-25 25-27,25-25-15,-25 0-7,25 0-14,-25 0 8,24 0-12,-24 0-13,0 0 20,25 0-13,-25 0 13,25 0 5,-25 0-23,0 0-2,0 0-11,0 0 6,25 0-2,-25 0 9,0 25-2,0-25 20,0 0 102,0 0-102,0 0 5,0 0-22,0 25-91,-25-25 113,25 0-19,-25 24 15,25-24-25,-25 0-53,25 25 0,-24-25-52,-1 0-47,25 25 128,-25-25-98,25 0-86,-25 0-223,0 0-255,25 0-65</inkml:trace>
  <inkml:trace contextRef="#ctx0" brushRef="#br0" timeOffset="145716">6921 50 2742,'0'0'-28,"0"0"231,0 0-68,0-25 169,0 25 116,0 0-367,25 0 88,-25 0-168,0 0-79,0 0 129,0 0-20,0 0-6,0 0-17,25 0 3,-25 0 17,0 0 3,0 0-3,25 0 11,-25 0-18,0 0 7,0 0 34,0 0-8,0 25 28,25-25 14,-25 0-30,0 0 3,0 0-7,0 25-17,0-25 4,24 0 10,-24 25-31,0-25 0,0 24 0,0-24-4,0 25 1,0-25 34,0 0-7,0 25-3,0-25 0,0 24-35,0-24 14,0 25-18,0-25 15,0 0-11,0 25 14,0-25 14,0 0 182,0 0-182,0 0-28,0 0-10,0 0-183,0 0 190,0 0 10,0 0 0,0 0-6,25 0 6,-25 0-44,0-25 152,0 25-262,25 0 49,0-25-204,0 25-164,-25-24 149,24 24-132,0-25-67</inkml:trace>
  <inkml:trace contextRef="#ctx0" brushRef="#br0" timeOffset="146167">7193 545 2083,'0'0'88,"0"0"228,0 0-3,0 0 165,0 0-159,0 0-191,0 0 34,0 0-128,0 0 78,0 0-2,0 0-21,0 0 19,0 0 4,25 0-6,-25 0-10,0 0-61,25 0 1,-25-24-7,25 24-8,-25 0-21,0 0-14,25-25-8,-1 25 12,-24 0 13,25 0 19,0-25-18,-25 25 3,25 0-11,0-24-35,-1 24-43,1 0-35,-25 0-23,25-25-81,0 25-3,0 0-78,-25-25-194,25 25 79,-25 0-347</inkml:trace>
  <inkml:trace contextRef="#ctx0" brushRef="#br0" timeOffset="146423">7417 347 3621,'0'25'23,"0"-25"20,-25 0 27,25 0 40,0 0 16,0 0-24,0 0-27,0 0-37,0 0-42,0 0 25,0 0-14,0 0-11,0 0 8,0 0-21,0 0 187,0 25-160,0-25-6,0 0-22,-25 0-152,25 25 160,0 0-11,0-25 35,0 24-38,0 1 34,0-25 7,0 25-13,0-1 20,0-24-34,0 25 16,0 0-13,0-25-27,0 25-75,0 0-75,0-25 3,0 0-190,0 25 66,25-25-156,-25 0-97,0 0-1</inkml:trace>
  <inkml:trace contextRef="#ctx0" brushRef="#br0" timeOffset="146690">7615 248 2595,'0'0'184,"25"0"14,-25 0-71,0 0 136,0 0-198,0 0-16,0 0 87,0 0-109,0 0 46,0 0 34,0 0-114,25 0-6,-25 0-34,0 0-17,0 0 98,25 25-28,-25-25 4,0 0 3,24 25 21,-24-25 3,0 0-7,0 24 7,0-24-17,0 25 28,0-25-1,0 25-13,0-25-14,0 25-9,0-25 2,0 25 5,0-25-5,0 25 192,0-25-174,0 24-21,0-24 18,0 25-192,0-25 175,0 25 202,0-25-199,-24 24-14,24-24 4,0 0-162,0 0 200,0 0 14,0 0 0,0 25-25,0-25-17,0 0-17,0 0 6,0 0 15,0 0 7,0-25 10,0 25 5,0 0-30,0 0 132,0 0-146,0 0 1,0 0-15,24-24-159,-24 24 85,25 0-54,-25-25-61,25 25-53,0-25-146,-25 25-86,25-24 24,0-1-316</inkml:trace>
  <inkml:trace contextRef="#ctx0" brushRef="#br0" timeOffset="147068">8087 0 3901,'0'0'47,"0"0"49,0 0 45,0 0 43,0 0-30,0 0-27,0 0-37,0 0-11,0 0-6,0 0-15,0 0-11,0 0-43,0 0-23,0 0-6,0 0-4,0 0-8,0 0 5,0 0-8,0 0 33,0 0 3,0 25-3,0-25 28,25 0-31,-25 0 24,0 25 1,0 0-1,0-25 1,0 25 133,0-1-108,24 26-40,-24-26-11,0 26-184,0-25 97,0 24-34,0-24-37,0 25-2,-24-25-19,24 24-52,-25-24 87,0 0-183,25 24-58,-25-24 93,0 0-116,0 0-23,1 0-1</inkml:trace>
  <inkml:trace contextRef="#ctx0" brushRef="#br0" timeOffset="147763">6921 397 701,'0'-25'31,"0"25"2,0 0 224,0 0 48,0 0-7,0-25-16,0 25-307,-25 0 89,25 0 9,0 0-90,0 0 108,0 0-117,0 0-22,0 0 145,0 0 17,0 0-7,0 0-6,0 0-38,0 0-45,0 0 6,0 0 68,0 0 12,0 0 115,0 0 5,0 0-41,0 25-19,-24-25-79,24 0-117,0 25 105,-25-25-122,25 25 140,0-25 71,-25 25-131,25-1 115,-25-24-290,25 25 147,-25 0-133,25-1 26,0 1 128,-24-25-135,24 25 138,0 0-27,0 0 193,0 0-179,0-25-5,0 24 8,0 1-198,0 0 204,0-25-36,0 25 194,0 0-172,24-25-9,1 25-16,-25-1-141,25-24 56,0 0-209,0 25 28,-1-25-106,1 0 18,0 25-79,25-25-108</inkml:trace>
  <inkml:trace contextRef="#ctx0" brushRef="#br0" timeOffset="148318">5978 1463 618,'-25'25'266,"25"-25"14,-24 0-119,24 0 182,-25 0-245,25 0-15,0 0 134,0 0-165,0 0-146,0 0 111,0 0 25,0 0-31,0 0 146,0 0-212,0 0-13,0 0 27,0 0-6,0 0 107,0 0 14,0 0 18,0 0 18,0 0 176,0 0 46,0 0-69,0 0 39,0 0-150,25 0 124,-25 0-119,24 0-42,1-25-1,0 25-168,25-25 289,-25 1-126,49-1-38,-24 25-42,24-25-131,1-24 102,-1 24 3,0 0-7,1 0 26,24-24-4,-24 24 0,24 0-4,-25-25-32,1 25-28,24 1-18,-25-26-3,25 26-29,-25-1 19,1 0-6,-1 0-4,1 0-6,-26 0 1,1 1 17,-1 24-2,1-25 20,-25 25-6,0-25 6,0 25 14,-1 0 30,-24 0 179,0-25-193,25 25 117,-25 0-142,0 0-120,0 0 136,0 0-334,0 0 20,0 0 1,-25 0 18,25 25 153,-24-25-99,-1 0-106,0 25 5,0-25-19</inkml:trace>
  <inkml:trace contextRef="#ctx0" brushRef="#br0" timeOffset="148742">6351 1438 909,'-50'0'8,"25"25"0,0-25 157,-24 25-11,49-25-135,-25 25 180,0-25-174,0 0 54,25 0 128,0 0-288,-25 25 149,25-25-141,0 0 107,0 0 27,0 0-112,0 0 130,0 0 24,0 0 56,0 0 21,0 0 169,0-25-78,25 25 121,-25 0-113,25 0-141,-25 0-52,25-25-42,24 25 114,-24-25 129,25 0-178,0 25-44,24-24-26,-24-1-182,24 0 188,25 1 4,-24-1-7,-1 0-7,1 0-14,-1 0-3,1 0-11,-1 1-21,0-1 7,0 0 4,0 0-4,1 0 21,-26 0-14,1 25-25,0-24 32,-1-1-14,1 25 10,-25-25 4,24 25-14,-24 0 22,0-24-12,-25 24-3,25 0-7,-25-25 0,25 25 21,-25 0-7,0 0 119,0 0-115,0 0-40,0 0 44,0 0-141,0 0 115,0 0 21,0 0-87,0 0 7,0 0-44,0 0-88,0 0-42,0 0-188,0 0-124,0 0 71,0 0-321</inkml:trace>
</inkml:ink>
</file>

<file path=ppt/ink/ink2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7:38.26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0 323 3464,'25'0'-55,"-25"0"211,0 0-133,0 0 46,0 0 95,0 0-167,0 0 161,0 0-33,0 0-22,0 0-41,0 0 1,0 0-28,0 0-14,0 0-3,0 0-29,0 0 22,0 0-1,0 0-13,0 0 17,0 0-35,0 0-35,0 0-13,0 0-39,0 0-32,0 0-11,0 0 137,0 0-174,0 0-160,0 0 26,0 0-323,0 0-21</inkml:trace>
  <inkml:trace contextRef="#ctx0" brushRef="#br0" timeOffset="14791">1464 0 195,'0'0'2,"0"0"-4,0 0 12,0 0-5,0 0 17,0 0 0,0 0-19,0 0 2,0 0-15,0 0-12,0 0 26,0 0-6,0 0 7,0 0 2,0 0-19,0 0 27,0 0-18,0 0 6,0 0 14,0 0-19,0 0-11,0 0 11,0 0 4,0 0 3,0 0 18,0 0 11,0 0-24,0 0 0,0 0 5,0 0-7,0 0 7,0 0-7,0 0-6,0 0 13,0 0 3,0 0 22,0 0-4,-24 0-14,24 0 4,0 0-1,0 0 11,0 0-5,0 0 5,0 0 3,0 0 11,0 0-6,0 0-3,0 0 159,0 0-5,0 0-179,0 0-14,0 0-165,0 0-16,0 0 176,0 0 11,0 0-10,0 0-1,0 0 19,0 0-22,0 0-2,0 0 191,0 0-202,0 0 33,0 0 2,0 0 12,0 0 8,0 0-25,0 0 186,0 0-376,0 0 395,0 0-39,0 0-344,0 0 362,0 0-223,0 0 62,0 0-37,0 0-190,0 0 9,0 0-28,0 0 159,0 0-43,0 0-34,0 0-45,0 0-20</inkml:trace>
  <inkml:trace contextRef="#ctx0" brushRef="#br0" timeOffset="16187">1489 198 920,'-25'0'193,"25"0"-182,0 0 15,0 0 176,0 0-197,0 0 190,0 0-168,0 0-10,0 0 8,0 0-30,0 0 150,0 0-156,0 0 8,0 0-28,0 0-249,0 0-74,0 0-83</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3:05.71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149 1364 126,'0'0'5,"0"0"-5,0 0 2,0 0 6,0 0-18,0 0 20,0 0-3,0 0 5,0 0 35,0 0 13,0 0 20,0 0 5,0 0-22,0-25-17,0 25-11,0 0-27,0 0 23,0 0-8,0 0-10,0 0 18,0 0-20,0 0-4,0 0-4,0 0-6,0 0 8,0 0 1,0 0-6,0 0 2,0 0-9,0 0 7,0 0 203,0 0-206,0 0-4,0 0-14,0 0-193,0 0 212,0 0-4,0 0-4,0 0 10,0 0-2,0 0-4,0 0 17,0 0 4,0 0-15,0 0 11,0 0-4,0 0-27,0 0 228,0 0-213,0 0 2,0 0 19,0 0-227,0 0 211,0 0 192,0 0-197,0 0 199,0 0 23,0 0-376,0 0 365,0 0-351,0 0-4,0 0 178,0 0-1,0 0 170,0 0-158,0 0-6,0 0-170,0 0 152,0 0 11,0 0 6,0 0 7,0 0-154,0 0 241,0 0-127,0 0 147,0 0-33,0 0-239,0 0 136,0 0-11,0 0 26,0 0 121,0 0 3,0 0-156,0 0-128,0 0 36,0 0-27,0 0 165,0 0 116,0 0-6,0 0 13,0 0-163,0 0 3,0 0-6,0 0-80,0 0 98,0 0 16,0 0-110,0 0 76,0 0 15,0 0-4,0 0 104,0 0-1,0 0-99,0 0-112,0 0-12,0 0 100,0 0 7,0 0-4,0 0 103,0 0-82,0 0-121,0 0 221,0 0-204,0 0 107,0 0 91,0 0-103,0 0 114,0 0-120,0 0-88,0 0 76,0 0-102,0 0 123,0 0 106,0 0-201,0 0 186,0 0-115,0 0 7,0 0 114,0 0-209,0 0 12,0 0-15,0 0-3,0 0 221,0 0-9,0 0-8,0 0 25,0 0-96,0 0-119,0 0 115,0 0-17,0 0-20,0 0 138,0 0-201,0 0 101,0 0 17,0 0-30,0 0 99,0 0-101,0 0-99,0 0 88,0 0 16,0 0-112,0 0 197,0 0-81,0 0 0,0 0 98,0 0-131,0 0-2,0 0 28,0 0-103,0 0 124,0 0-101,0 0-35,0 0 113,0 0 0,0 0 113,0 0-9,0 0-115,0 0 40,0 0-43,0 0 20,0 0 104,0 0-137,0 0-66,0 0-21,0 0 15,0 0 87,0 0 26,0 0 103,0 0-6,0 0-164,0 0 210,0 0-231,0 0 68,0 0 95,0 0-65,0 0 59,0 0-154,0 0 3,0 0-5,0 0 70,0 0 83,0 0-92,0 0 69,0 0-139,0 0 61,0 0 27,0 0-70,0 0 64,0 25 18,0-25-27,0 0-65,0 0 74,0 0-6,0 0 77,0 0-12,0 0 15,0 0-145,0 0-9,0 0-3,-25 0-8,25 0 162,0 0-65,0 0 5,0 0-2,0 0-92,0 0 77,0 0 6,0 0 3,0 0 9,0 0 2,0 0 103,0 0-7,0 0-84,0 0-8,0 0-102,0 0 6,0 0 93,0 0-12,0 0 8,0 0 179,0 0-196,-25-25 15,25 25 150,0 0-337,0 0 175,0-24 0,0 24-159,0 0 156,0-25 0,0 25-3,0 0-2,0-25 5,0 25 87,0 0-3,0 0-78,0 0 72,0-25-156,0 25-12,0 0 96,0 0-76,0 0 61,25 0 12,-25 0 0,0-25 137,0 25-134,0 0-3,0 0 63,0 0-214,0 0 287,0 0-145,25 0-92,-25 0 252,0 0-305,0 0 151,0 0 9,0 0-172,0 0 243,0 0-85,25 25 82,-25-25-65,0 0 80,0 25-83,0-25-87,0 25 78,0-25-151,0 25 154,0-1 14,0-24 49,0 25-9,0 0-45,0 0 38,0-25-53,-25 25-48,25 0 42,0-1-23,0-24-22,-25 25 57,25 0 108,-25-25-117,25 25 27,0-25-12,-24 25-84,24-25 93,-25 25 8,25-25-5,0 0-3,-25 0-12,25 0-9,0 0 72,0 0-69,0 0 3,-25 0-32,25 0-67,0 0 52,0 0 101,0 0-75,0 0 27,0-25-9,0 25-98,0 0 190,0 0-110,0-25 18,0 25-14,0 0 65,0 0 18,25 0-69,-25 0 3,0-25-150,25 25 132,-25 0 89,0 0 18,25 0-86,-25 0-45,0 0 94,0 0-126,24 0 71,-24 0 169,0 0-157,0 0-12,25 0 9,-25 25-3,0-25-78,25 0 48,0 0 60,-25 0-307,0 25 212,0-25-38,25 0 24,-25 0 1,0 0 14,0 0 98,0 0-134,24 0-64,-24 0 5,0-25 39,0 25-220,0 0 157</inkml:trace>
  <inkml:trace contextRef="#ctx0" brushRef="#br0" timeOffset="1474">298 1315 1036,'0'0'37,"0"0"61,0 0 152,0-25 71,0 25 4,0 0-63,0 0-105,0 0-142,0 0 159,0 0-222,0 0 144,0 0-123,0 0-217,0 0 291,0 0-248,0 0 184,0 0 17,0 0-66,0 0 144,0 0-61,0 25 61,0-25-66,0 0-37,0 0 11,0 24-67,0-24 84,0 25-65,0-25 157,25 0 4,-25 25-93,0-25 12,0 25-96,0-25 90,0 0-24,0 25 3,0-25 6,0 25 109,0-25-130,0 0 108,0 0 3,0 0-335,24 24 379,-24-24-261,0 0 43,0 0 95,0 0-154,0 0 46,0-24 41,0 24 65,0 0-112,0-25 197,0 0-176,0 25 96,0-25-8,0 0-91,0 25 79,0-25-114,0 1 211,0 24-73,0-25 111,0 25 0,0-25-55,0 25 71,0 0-47,0-25 77,0 25-189,0 0 26,0 0-46,0-25-55,0 25 158,0 0 3,0 0-33,0 0-6,0 0-11,0 0-28,0 0 60,0 0-11,0 0-64,0 0 15,0 0-49,25 0-6,-25 0 269,0 0-211,0 0 0,0 0 0,0 0 0,0 25-3,0-25 6,25 0 205,-25 25-392,0-25 376,0 25-180,25 0-208,-25-25 202,0 24-171,25 1 186,-25-25 15,0 25-33,0 0 9,0-25-12,24 25-39,-24 0 140,0-25-128,0 24-95,0-24-46,0 0-156,25 25 192,-25-25 64,0 0-105,0 0 179,0 0-185</inkml:trace>
  <inkml:trace contextRef="#ctx0" brushRef="#br0" timeOffset="2052">323 1414 445,'0'0'20,"0"0"261,0 0-186,0 0 187,0 0-194,0 0-227,0 0 192,0 0-166,0 0 317,0 0-14,24 0-147,-24 0 114,0 0-271,25-25-19,-25 25 141,0 0-127,25 0 130,-25 0 131,25-25-140,-25 25-10,0 0-30,25 0-189,-25 0 56,24-25-93</inkml:trace>
  <inkml:trace contextRef="#ctx0" brushRef="#br0" timeOffset="2293">695 1141 2165,'0'0'11,"0"0"13,-25 0-82,25 0 111,0 0-73,0 0 20,-25 0 117,25 0-96,0 0 141,0 0-96,0 0-42,0 0-36,0 25-67,0-25 61,-25 0 3,25 0 27,0 0 48,0 24 23,0-24-95,0 0 9,0 25-73,0-25-6,0 25 94,0-25-15,0 25 24,0-25-24,25 25-6,-25-25 66,0 25-45,25-25-89,-25 0 63,0 24-144,0-24 2,25 0 203,-25 25-59,0-25-88,0 0 24,24 0 8,-24 25 21,0-25 161,0 0 18,0 0-121,0 0-11,0 0-3,0 0-8,0 0-33,25 0-76,-25 0 106,0-25-114,0 25 162,0 0 60,25 0-219,-25 0 117,0 0 14,0 0 2,0 0-13,0 0 144,0 0-261,25 0 8,-25 0 239,0 0-143,0 0 13,0 0 121,0 0-218,25 0-3,-25 0 113,0 0-17,0 0 117,24 0-2,-24 0 8,0 25-117,0-25 23,24 0-114,-24 0-6,0 25 3,0-25 71,0 0 15,25 0 114,-25 0 5,0 0-87,0 0 4,0 0-31,0 0 23,0 0-22,0 0 114,0 0-95,0 0-122,25 0 108,-25 0-12,0 0 18,0 0-6,0-25-83,0 25 86,0 0 3,0-25 105,-25 25-99,25 0-107,0-25 89,-25 25-95,25 0 211,0-24-87,-24 24-95,24 0 234,0 0-117,-24 0 38,24-25 13,0 25-125,0 0 5,0 0 149,-25 0-89,25 0-15,0 0-1,0 0-104,0 0 69,0 0 9,0 0-8,0 0 5,0 0 0,0 0-3,0 0 9,0 0 12,0 0-3,0 0-3,0 0 118,0 0-133,25 0 6,-25 0 9,0 0-142,24-25 145,-24 25 63,24 0-66,-24 0 3,25 0-24,-25-25 33,0 25-21,25 0 21,-25 0 78,0 0-177,25 0 90,-25-25-12,0 25-60,0 0 116,0 0 19,0 0 246,0 0-57,0 0-37,0 0-94,0 0-156,0 0-13,0 0 65,0 0 54,0 0-91,0 0-17,0 25 31,0-25-80,0 0 93,0 0 109,-25 0-141,25 25 112,0-25-90,0 0 63,0 0-75,0 0-1,0 25 0,0-25-102,0 0 118,25 0-9,-25 0 0,0 25 118,0-25-102,24 0-23,-24 0 4,0 0-129,25 0 139,-25 24-100,0-24 112,25 0-22,-25 0-7,0 0 96,0 0-83,25 0 13,-25 0-7,0 0 13,25 0-22,-25 0 45,0 0-48,0 0 6,0 0-13,0 0-10,0 0-67,24 0 97,-24 0-17,0 0-3,0 0 215,0 0-206,0 0 37,0 0-20,0 0-196,0 25 187,0-25-63,-24 0 14,24 0 165,0 0-330,0 25 78,-25-25-105,25 0-137,-25 25 189,25-25-2,0 0-79,-25 0 110,25 0-242</inkml:trace>
  <inkml:trace contextRef="#ctx0" brushRef="#br0" timeOffset="3557">1140 1166 2083,'0'0'-18,"0"0"57,0 0 26,0 0-39,0 0 62,0 0 42,0 0-79,0 0 41,0 0-35,0 0-118,0 0 122,0 0-73,0 0-6,0 0 3,0 0-70,0 0 73,0 0-6,0 0 78,0 0-48,0 0-12,0 0 6,25 24-3,-25-24-9,0 0 15,0 25 49,0-25-110,25 0 40,-25 25-15,0-25 114,0 0-38,0 25-129,24-25-17,-24 0-180,0 0 70,0 25 248,25-25-9,-25 0 26,0 0 9,0 0-91,0 0-51,0 0 49,0 0-66,0 0 83,0 0-2,0 0 22,0 0-11,0 0-9,0 0 122,0 0-185,0-25 81,25 25-84,-25 0 60,0 0 128,0 0-9,0-25 4,0 25-64,0 0-146,0 0 105,25 0 15,-25 0-121,0-25 220,0 25-120,0 0-99,25 0 193,-25 0-97,0 0 12,0 0 87,24 0-184,-24 0 6,0 0 18,0 0-3,0 0 79,25 0 79,-25 0-9,0 0-91,0 0 35,0 0-26,0 0 9,0 0 106,0 0-115,0 0 23,0 0-49,0 0 23,0 0 115,0 0-5,0 0 10,0 0-66,0 0-18,0 0-76,0 0 248,0 0-21,0 0-6,0-25-73,0 25-141,0 0 104,0-24-10,0 24 77,0 0-57,0 0-48,-25 0 106,25-25-60,0 25-186,0 0 190,0 0-221,0 0 42,0 0 157,0 0-242,0 0-13,0 0 4,0 0-137,0 0 78,0 0 45,0 0-230,-24 0 258</inkml:trace>
  <inkml:trace contextRef="#ctx0" brushRef="#br0" timeOffset="4173">1537 1091 2118,'0'0'-12,"0"0"-97,0 0 3,0 0 157,0 0 43,0 0-2,0 0 112,0 0-166,0 0-109,0 0 174,0 0-100,0 0-30,0 0 84,0 0-132,0 0-37,25 0 133,-25 0-92,0 0 83,0 0 17,0 25-91,0-25 79,0 0-31,0 25 23,0-25 77,24 25-71,-24-25 2,0 0-20,0 24 9,0-24-3,0 25 42,0-25-10,25 25-254,-25-25 158,0 0-216,0 25-92,25-25 77,-25 0-187</inkml:trace>
  <inkml:trace contextRef="#ctx0" brushRef="#br0" timeOffset="4473">1760 917 2343,'0'0'54,"0"0"30,0 0 180,0 0-7,0 0 12,0 0 90,0 0-260,0 0 10,0 0 19,0 0-189,0 0-44,0 0-14,0 0 14,0 0-36,0 0 324,0 0-85,0 0-115,0 0 139,0 0-227,25 25-6,-25-25 124,0 0-137,0 24 204,0-24-80,25 0-78,-25 25 192,24-25-282,-24 26 299,0-26-22,25 24-221,-25-24 308,0 0-307,0 25-21,25-25 165,-25 0-203,25 0 0,-25 0 44,0 25-157,0-25-41,25 0 228,-25 0-93,0 0-67,0 0-44,24 0-165</inkml:trace>
  <inkml:trace contextRef="#ctx0" brushRef="#br0" timeOffset="4782">1710 1066 1122,'0'0'40,"0"0"177,0 0 21,0 0-98,0 0 78,0-25-139,0 25-126,25 0 104,-25 0 20,0-24-179,25 24 198,-25 0-3,0-26-123,25 26 36,-25 0 3,25-25 0,-25 25-12,24 0 3,-24-24-136,25 24 54,-25 0-40,25-25-124,-25 25-58,0 0-191</inkml:trace>
  <inkml:trace contextRef="#ctx0" brushRef="#br0" timeOffset="5127">2182 917 1295,'0'0'159,"0"0"30,0 0 43,0 0-32,0 0-130,0 0 39,0-25 33,0 25 200,0 0-32,0 0 43,0 0-34,0 0-176,0 0-51,0 0-102,0 0-48,0 0-121,0 0 268,0 0-109,0 0 115,0 0-89,0 0-12,0-25 70,24 25-85,-24 0 139,25-25-372,0 25 69,-25 0-187,25-24 20,0 24 108,-1 0-3,-24 0 125,25 0-182,-25-25-52,25 25-132</inkml:trace>
  <inkml:trace contextRef="#ctx0" brushRef="#br0" timeOffset="5414">2256 793 2438,'0'0'-51,"0"0"81,0 0 25,0 0 89,0 0 189,0-25-1,0 25-130,0 0-70,0 0-119,0 0 111,0 0-78,0 0-30,0 0-3,0 0-213,0 0 377,0 0-177,0 0 97,0 0-123,0 0-160,0 0 196,0 0 34,0 25 96,0-25-16,0 0 53,0 0-346,0 25 49,0-25 110,0 24-177,25-24 87,-25 25-47,0 0-254,0-25 73,25 25 152,-25 0 2,0-25 82,24 24-64,-24-24-279,0 0-11</inkml:trace>
  <inkml:trace contextRef="#ctx0" brushRef="#br0" timeOffset="6902">2578 743 1317,'0'0'-191,"0"0"-1,0 0 17,0 0-8,0 0 209,0 0 13,0 0-18,0 0 12,0 0 1,0 0-3,0 0 16,0 0 199,0 0-231,0 0 4,0 0-19,0 0-194,0 0 223,0 0 0,0 0 173,0 0-160,0 0-15,0 0-3,0 0-167,0 0 164,0 0 14,0 0 0,0 0-13,0 0 144,0 0-7,0 0-148,0 0 159,0 0-182,0 0-136,0 0 143,0 0 14,0 0 22,0 0-23,0 0-16,0 0 5,0 0-8,0 0 11,0 0 170,0 0-161,0 0-1,0 0 160,0 0-121,0 0-42,0 0 36,0 0-6,0 0-38,0 0 14,0 0-13,0 0-158,0 0 4,0 0 176,0 0-11,0 0 0,0 0 7,0 0-169,0 0 2,0 0 145,0 0 149,0 0 2,0 0-151,0 0 145,0 0-290,0 0 29,0 0 235,0 0-110,0 0 150,0 0-13,0 0-91,0 0-118,0 0 99,0 0 5,0 0-116,0 0 221,0 0-125,0 0-3,0 0 39,0 0-45,0 0 12,0 0-68,0 0 79,0 0-62,0 0 60,0 0 80,0 0-65,0 0-33,0 0-48,0 0-18,0 0 57,0 0 0,0 0-12,0-25 15,0 25 12,0 0-18,0 0 9,0 0 81,0 0-119,0 0 46,0 0 77,0 0-197,0 0 115,0 0-12,0 0-99,0 0 171,0 0-60,25 0-18,-25-25 18,0 25-81,0 0 132,0 0 18,0 0-90,0 0-14,0 0 19,0 0-5,0 0 84,25 25 29,-25-25-190,0 0 3,0 0 68,0 0-72,0 25 102,0-25-24,0 0-56,0 25 59,0-25 0,0 25 24,0-25 50,0 0-68,0 25 6,0-25 71,0 24-133,0-24 68,0 25-12,0-25-63,0 0 57,0 25 12,0-25 6,0 0-12,0 0 105,0 0-22,0 0-65,0 0-12,0 0-78,0 0-5,0 0 80,0 25-3,0-25-6,0 0 21,0 0-15,0 0 12,0 0 77,0 0-80,0 0 87,0 0-96,0 0-78,0 0 165,0 0-96,0 0 9,0-25 81,0 25-177,25 0 96,-25 0-20,0 0-49,25 0 5,-25-25-29,0 25 79,24 0-33,-24-25 47,25 25-266,-25-24-21,25 24-56,-25 0-16,25-25 131</inkml:trace>
  <inkml:trace contextRef="#ctx0" brushRef="#br0" timeOffset="7687">2851 619 1626,'0'0'123,"0"0"26,0 0 36,0 0-38,0 0-58,0 0 52,0 0-92,0 0 117,0 0-114,0 0-83,0 0 46,0 0-80,0 0 44,0 0 9,0 0 6,0 0 9,0 0 6,0 25 46,0-25-55,0 0 6,0 0-12,0 25-55,0-25 262,0 24-207,0-24 15,0 25-3,0-25-3,0 25 0,0-25-6,0 25 52,0-25-240,0 25 178,0-25-35,0 0-97,0 25 11,0-25 3,0 0 107,0 0 57,0 0-86,24 0 27,-24 0 14,0 0-96,0 0 198,0 0-75,0 0-202,0 0 196,0 0-74,0-25-68,0 25 252,0-25-110,0 25-18,0-25 151,0 0-286,0 25 156,0-25 0,0 25-21,0-24 150,0-1-138,0 25 20,-24 0-74,24-25 7,0 25 100,0 0 6,0 0-45,0-25 114,0 25-113,0 0-86,0 0 111,0 0-48,24 0-72,-24 0 148,0 0-74,0 0-91,25-25 86,-25 25-75,0 0 172,0 0-89,0 0 5,0 0-13,25 25-1,-25-25 108,0 0-34,0 0 20,0 0-85,0 25-6,0-25 24,0 0-97,0 0-15,24 25 29,-24-25-17,0 0 155,0 0-58,0 0-21,0 25 0,0-25-85,0 0 162,0 0-3,0 0 2,0 0 27,0 24-211,0-24 114,0 0 9,0 0-129,0 0 123,0 0-120,0 0 90,0 0 135,0 0-108,0 0 111,0 0-221,0 0 2,0 0 192,0 0-93,0 0 140,0 0-82,0 0-84,25 0 8,-25 0 18,0 0 53,25 0 97,-25 0-6,0 0-100,0 0 73,25 0-162,-25 0-22,0 0 85,25 0-72,-25 0 69,0 0 85,24 0-94,-24 0 15,0 0-21,0 0-67,0 0 79,0 25 64,25-25-70,-25 0-12,0 0 15,0 0-79,0 0 91,0 0 9,0 25-15,0-25-6,0 0 70,0 0-73,0 25 3,0-25 9,-25 25-67,25-25 94,-24 0 31,24 25-61,-25-25-48,25 0-57,0 24 29,-25-24 23,25 0 2,0 0 16,-25 25-120,25-25-35,0 0-289</inkml:trace>
  <inkml:trace contextRef="#ctx0" brushRef="#br0" timeOffset="8481">3148 445 1626,'25'0'203,"-25"0"-71,0 0 26,0 0 30,0 0-176,0 0 80,0 0-11,0 0 31,0 0-99,0 0 8,0 0-27,0 0-67,0 0 155,0 0-103,0 0 9,0 0 12,0 0-86,0 25 92,0-25-9,0 0-9,0 25 12,0-25 64,0 25-61,0-25 15,0 24-5,0 1 11,0-25-17,0 25-1,25-25-9,-25 25-71,0-25 144,0 25-97,0-25-7,0 0-23,24 25-67,-24-25 73,0 0 124,0 0-13,25 0-83,-25 0 79,0 0-206,0 0 19,0 0 90,25 0-74,-25 0 168,0 0 21,25-25-94,-25 25 108,0 0-76,0 0-106,25-25 103,-25 25-12,0 0-100,24 0 197,-24 0-120,0 0 32,0 0-12,0 0 9,0 0 105,0 0-242,0 0 245,0 0-219,0 0-1,25 0 241,-25 25-241,0-25 104,0 0 107,0 0-114,0 0 91,25 25-70,-25-25-106,0 0 12,0 0 118,0 0 75,25 0-87,-25 0 64,0 24-85,0-24-91,0 0 185,0 0-162,0 0 65,0 0 82,0 0-164,25 0 91,-25 0-86,0 0 1,0-24 56,24 24 79,-24 0-120,0 0 1,0 0 89,0-25-193,0 25 121,0 0 12,0-25 55,0 25 87,0 0 7,0 0 5,0 0-232,-24-25 127,24 25-30,0 0 7,-25 0 149,25-25-61,0 25 11,0 0-64,-25 0-27,25 0 76,0 0-85,0 0 148,0 0-89,0 0-126,0 0 94,0 0-100,0-25 76,0 25 6,0 0 6,0 0 79,0 0-82,0 0-18,0 0 0,0-24-13,25 24 16,-25 0 12,0 0 3,0-25-60,25 25 60,-25 0-6,24 0 15,-24-25-18,0 25 0,25 0 9,-25 0-18,0 0 24,0-25-21,0 25 6,0 0 6,0 0 42,0 0-18,0 0-3,0 0 6,0 0-69,0 0 112,0 0-64,0 0-18,0 0 15,0 0-67,0 0 61,0 0 24,0 25 6,0-25 0,0 0-8,0 0 51,0 0-73,0 25-6,0-25 12,25 0-73,-25 0 60,0 25 4,0-25 3,0 0 0,25 0 12,-25 24 1,0-24 5,0 0-12,25 0 171,-25 0-162,0 0 43,0 0-55,24 25-177,-24-25 174,0 0-58,25 0 70,-25 0 0,0 0-6,0 0 9,25 0-15,-25 25 6,0-25-3,0 0 71,0 0-74,0 0 49,25 0-37,-25 0-18,0 0 12,0 0-52,0 0 39,0 0-48,0 0 79,0 25 167,0-25-179,0 0-12,0 0 9,0 0-169,-25 0 163,25 25-36,0-25 20,0 0-122,-25 0 66,25 25-115,0-25-125,-25 0-1,25 0-166</inkml:trace>
  <inkml:trace contextRef="#ctx0" brushRef="#br0" timeOffset="9810">3743 346 1339,'0'0'177,"0"-26"-40,0 26 102,0 0-3,0 0-32,0 0-45,0 0 72,0 0-180,0 0-143,0 0 150,0 0-238,0 0 177,0 0-9,0 0-49,0 0 55,0 26 63,0-26-63,0 0-9,0 0 18,0 25-15,0-25 94,25 0-85,-25 24-15,0-24-24,0 25-34,0-25 146,25 0-46,-25 25-30,0-25 18,0 0-9,25 25 52,-25-25-46,0 0 52,24 0-58,-24 0-70,0 0 61,25 0-64,-25 0 60,0 0 87,0 0-89,25 0 15,-25 0-61,0 0-27,25-25 85,-25 25 42,0 0-39,0-25 9,0 25 67,0 0-121,0 0 18,0-25 24,0 25 6,0 0 85,0 0-42,0 0-22,0 0-70,0 0 147,0 0-101,0 0-9,0 0-15,0 0-160,0 0 240,0 0-56,0 0 15,25 0-15,-25 0-83,0 0 74,0 0 3,24 0 58,-24 0-52,0 0 3,0 25-3,25-25-52,-25 0 62,0 0-26,25 0 16,-25 0 3,0 0 74,0 0-65,0 0-12,25 0 7,-25 0-32,0 0 28,0 0 3,0 0 71,0 0 53,0 0-25,0 0-93,0 0 65,0 0-74,0 0 133,0-25-7,0 25-35,0 0-42,0 0-139,0-24 87,0 24-116,0-25 172,0 25 42,-25 0-98,25-26 108,0 26-125,-25 0 8,25-24 15,0 24 8,-25 0-40,25 0-75,0 0 89,0-25 15,0 25-129,-24 0 194,24 0-71,0 0-305,0 0 78,0 0-72,0 0 17,0 0-73,0 0 157,0 0-255,0 0-70</inkml:trace>
  <inkml:trace contextRef="#ctx0" brushRef="#br0" timeOffset="10434">4214 296 836,'0'0'23,"0"0"17,25 0 217,-25 0-145,0 0 15,0 0 148,0 0-351,25 0 156,-25 0 75,0 0-264,0 0 135,0 0 105,25 0-242,-25 24 100,0-24-3,0 0 11,0 0 111,25 0-99,-25 0 7,0 26 8,0-26 14,0 0 147,0 25-17,0-25-261,0 0-2,0 24 77,0-24 9,0 25 21,-25-25 116,25 0-219,0 25 6,0-25 217,0 0-115,0 0-5,0 0 5,0 25-108,0-25 85,0 0 18,0 0 2,0 0 1,0 0-18,0 0 118,0 0-109,0 0-15,0 0-56,0 0 47,0 0 24,0 0 9,0 0-9,0-25-36,0 25 92,25 0-74,-25 0 12,0 0-41,24 0 56,-24-25 71,0 25-89,25 0 74,-25 0-148,0 0-35,25-25 26,-25 25-137,25 0 11,-25 0-50,0-24-32,25 24-61</inkml:trace>
  <inkml:trace contextRef="#ctx0" brushRef="#br0" timeOffset="10842">4487 22 2510,'0'0'42,"0"0"101,0 0 154,0 0 182,0 0-174,0-24-46,0 24-123,0 0-147,0 0 177,0 0-25,0 0-21,0 0-28,0 0-53,0 0-32,0 0-7,0 0-14,0 0-1,0 0 4,0 0 1,0 0-15,0 0-7,0 0 14,0 0 0,0 0 11,0 0 21,0 0-17,0 0-8,0 24 8,0-24 10,0 0-14,0 0 18,0 25-4,25-25-25,-25 25 14,0-25-21,25 25-13,-25-25-15,0 25-21,0-25 4,25 25 4,-25-25-3,0 24 1,0-24-47,24 0 6,-24 25-25,0-25-21,0 0 11,0 0 131,0 0-171,25 0-25,-25 0-132,0 0-80,25 0 7,-25 0-57,0 0 38</inkml:trace>
  <inkml:trace contextRef="#ctx0" brushRef="#br0" timeOffset="11182">4413 171 1361,'-25'0'60,"25"0"153,0 0-32,0 0 14,0 0-19,0 0-99,0 0 63,0 0-8,0 0-51,0 0-44,0 0-7,0 0-36,0 0-6,0 0 12,0 0-28,0 0 211,0 0-94,25 0 71,-25 0-89,25-24-84,-25 24 121,24 0-89,-24-25 86,25 25-69,0 0-125,-25-25 9,25 25 168,-25 0-104,25-25 180,-1 25-173,-24-25-34,25 25 50,0 0-63,-25 0 165,25-25-145,-25 25 4,0 0-207,25 0 4,-25-24-91,24 24 55,-24 0 156,0 0-235,0 0 25,25 0-132</inkml:trace>
</inkml:ink>
</file>

<file path=ppt/ink/ink2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7:07.58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149 421 116,'0'0'19,"0"0"-11,0 0 7,0 0-8,0 0-16,0 0 23,0 0-4,0 0 2,0 0-9,0 0 2,0 0-20,0 0 22,0 0 21,0 0-8,0 0 37,0 0 178,0 0-185,0 0 10,0 0-24,0 0-189,0 0 176,0 0-7,0 0 17,0 0 4,0 0 25,0 0-3,0 0-10,0 0-12,0 0 160,0 0-22,0 0-172,0 0 13,0 0-195,0 0 198,0 0 154,0 0-178,0 0 164,0 0-338,0 0 179,0 0 168,0 0-328,0 0 147,0 0-149,0 0-1,0 0 317,0 0-138,0 0-19,0 0-4,0 0-147,0 0 316,0 0-146,0 0-16,0 0-5,0 0 11,0 0 143,0 0-152,0 0 1,0 0-15,0 0-3,0 0 20,0 0 173,0 0-322,0 0 33,0 0 317,0 0-300,0 0 310,0 0-152,0 0-19,0 0-11,0 0-9,0 0-9,0 0-13,0 0 127,0 0-134,0 0 163,0 0-140,0 0 17,0 0 9,0 0-28,0 0 19,0 0-140,0 0 109,0 0 11,0 0-8,0 0 39,0 0-54,0 0 18,0 0 26,0 0 11,0 0-81,0 0-2,0 0 58,0 0-1,0 0 6,0 0 70,0 0-73,0 0 12,0 0 82,0 0-173,0 0-63,0 0 145,0 0-14,0 0 94,0 0 55,0 0-138,0 0-40,0 0 123,0 0-82,0 0 68,0 0-8,0 0-133,0 0 86,0 0 8,0 0 130,0 0 26,0 0-28,0 0 19,0 0-236,0 0 83,0 0 35,0 0-15,0 0-2,0 0-109,0 0 9,0 0-9,0 0 227,0 0-107,0 0-23,0 0 17,0 0-139,0 0 259,0 0-133,0 0-19,0 0 13,0 0-133,0 0 140,0 0 175,0 0-165,0 0-12,0 0-11,0 0-171,0 0 144,0 0 14,0 0-18,0 0 14,0 0 18,0 0 106,0 0-96,0 0-32,0 0-2,0 0-128,0 0 117,0 0 14,0 0 7,0 0-10,0 0 10,0 0-11,0-25-6,0 25-1,0 0-13,0-25 13,0 25-3,25 0 0,-25-25 11,0 25-11,0 0-4,0-24 11,0 24 0,0-25-3,0 25 3,0 0-11,0-25-10,0 25 14,0-25-3,25 25 6,-25-25-6,0 25 3,0-25 14,0 25 136,0 0-140,0-24-20,-25 24-11,25 0-126,0-25 137,0 25 6,-25 0-3,25 0-17,0 0 20,0 0-10,-25 0-3,25 0-4,0 0-10,-25 0 0,25 0 20,-24 25-6,24-25-7,-25 0 3,25 24-23,-25-24-11,25 25-13,-25-25 169,25 25-148,0-25 20,0 25 13,0-25-31,0 25 25,0-25 6,0 0 8,0 25-134,0-25 130,0 0-10,0 0-16,25 0 89,-25 0-121,0 24 94,25-24 11,-25 0 41,0 0-97,25-24-73,-1 24 92,-24 0-123,25 0 143,-25 0 66,25 0-76,0-25 3,-25 25-26,25 0 16,-25 0-115,0 0 0,25 0 299,-25 0-160,0 0-24,24 0 10,-24 0-104,25 25 64,-25-25 230,0 0-219,25 0-82,-25 0 12,0 0-108,25 24 319,-25-24 69,0 0-207,0 0 6,0 25-92,25-25-59,-25 0 181,0 25 126,0-25-36,0 0-123,0 25 137,0-25-154,0 25 119,0-25-76,0 0-22,0 25 33,0-25-210,0 24 277,0-24-198,0 0-19,24 25 137,-24-25-104,0 0 223,0 0-50,0 25-27,0-25-114,0 0-303,25 0 100,-25 0-70,25 24 75,-25-24 154,25 0-61,0 0 142,0-24 21,-25 24 27,24 0-68,1-25 15,0 25-65,0 0-17,-25 0 204,25-25-81,-1 25 94,-24 0 8,0 0-108,25 0 48,-25 0 40,0 0-12,0 0 164,0 0 14,0 0-10,0 0 49,0 0-253,0 0 69,0 0 36,0 0-227,0 0 194,0 0-111,0 0-227,0 0 201,0 0-98,0 0-44,0 0 171,0 0 4,0 0 100,0 0 0,0 25-117,0-25-7,0 0-123,25 0 171,-25 0-35,0 0 4,0 25-3,25-25-149,-25 0 291,25 0-25,-25 0-111,0 0 94,25 0-262,-25 0 155,0 0 121,24 0-221,-24 0 255,0 0-276,0 0 148,25-25-17,-25 25-128,0 0 121,0 0-142,0-25 162,0 25-16,0 0 129,0-24-123,0 24-10,0 0 3,0-25-117,-25 25 127,25-25-36,0 25 10,-24 0 20,24 0-13,0-25 16,-25 25-13,25 0-16,0 0 138,0 0-129,0 0 150,0-25-143,0 25-142,0 0 138,0 0-162,0 0 153,0 0-7,0 0 4,0 0 9,0 0 7,25 0-3,-25-25 0,24 25-7,-24 0-7,25 0 17,-25 0 0,24 0 7,-24 0-20,25 0 110,-25 0 100,25 0-103,-25 0-94,0 0-117,24 0-117,-24 0 124,0 0 210,25 0 121,-25 0-95,0 0 1,0 0-230,25 25-108,-25-25 329,0 0-242,0 25 241,0-25 0,25 0-345,-25 25 232,0-25 96,0 0-230,0 25 326,0-25-203,25 25-210,-25-25 231,25 0-97,-25 24 193,24-24-120,-24 0 7,0 0-97,0 25 103,25-25 154,-25 0-144,0 0-29,0 0-84,0 0-25,0 0 135,0 0 36,0 0-16,0 0-20,0 0-4,0-25 120,0 25-146,0 0 142,0-24-122,0 24-14,-25-25 20,25 25-137,0-25 242,-24 0-262,24 25 214,0-25-20,0 0-141,0 1 53,-25-1-97,25 0 240,0 0-84,0 0 78,0 0 0,0 1-296,0-1 330,0 0-69,25 1-94,-25-1 96,0 25-27,0-25-103,0 25 111,24-25 0,-24 25-178,0 0 168,0 0 7,0-25 14,0 25-24,0 0 20,0 0-30,0 0-14,0 0 0,0 0-33,0 0 189,0 0-186,0 0-20,0 0 34,0 0-167,0 0 180,0 0 7,0 25 13,0-25-23,0 0 9,25 0 4,-25 25 4,0-25 6,0 25-6,0 0 17,25-25-28,-25 24 4,0 1 6,25 0-6,-25-1 13,0 1 8,25 25-28,-25-25 20,24 0-6,-24-1-11,25 26 4,-25-25 140,25 0-202,-25 24-12,0-24-17,25 0-194,-25-1 136,0 1 122,0 0-33,0 0-162,0-25 21,0 25-161,0-25 27,0 0 279,0 25-67,0-25 69,0 0-49,0 0-150,0-25 49,25 25 108,-25-25 72,0 25 81,0-25-110,0 0-106,0 0 172,0 1 12,0-1 191,25 25-108,-25-25-132,0 1 146,0 24-5,0-25 130,0 25-94,0 0-139,0 0 53,0 0-84,0 0 65,0 0-7,0 0-82,0 0 77,0 0 126,0 0 1,24 0 62,-24 0-126,0 0-8,0 0-25,25 0-132,-25 0 107,0 0-2,0 0-29,25 0-11,-25 0 79,0 0-203,25 0 6,-25 0 211,25 0-85,-25 0 94,24 25 0,-24-25-207,0 0 96,25 24 13,-25-24-92,0 25 194,0-25-125,0 0-99,0 25 171,0-1-188,0-24-153,0 25-12,0-25-26,-25 25-1,1-25 113,24 25-242</inkml:trace>
  <inkml:trace contextRef="#ctx0" brushRef="#br0" timeOffset="2321">1190 346 973,'0'0'13,"25"-24"175,-25 24-166,0 0 155,25-25-177,-25 25-176,25 0 163,-25-25-188,25 25 138,0-25-8,-25 25-5,24 0-25,1-25-60</inkml:trace>
  <inkml:trace contextRef="#ctx0" brushRef="#br0" timeOffset="2515">1786 346 1853,'0'0'125,"0"-24"-29,0 24 71,0 0 34,0 0 105,0 0 50,0 0-146,0 0-25,0 0-145,0 0-10,0 0-24,0 0 110,0 0-106,0 0 10,0 24-10,0-24-123,0 0 15,-25 0 68,25 0 30,0 25 92,-25-25 3,25 0-95,0 25-12,0-25-90,-24 0-6,24 25 206,0-25-111,0 25 108,0-25 0,0 0-226,0 25 147,0-25-141,0 0-142,0 0-4,0 24 19,24-24 26,-24 0 151,0 0 24,25 0 30,-25 0 19,0 0-10,25 0 9,-25 0 3,0 0 54,0 0-37,25-24 16,-25 24 33,25 0-29,-25 0 208,0 0 5,0 0-17,0-25-4,0 25-229,0 0 9,0 0 101,0 0-133,0 0 68,0 0-39,0-25-99,0 25 77,0 0 126,0 0 0,0 0-130,24 0 24,-24 0-118,0 0 1,0 0 110,0 0 212,0 0-248,25 0 55,-25 0-16,0 0-208,25 0 204,-25 0-108,0 0-133,25 25-33,-25-25 36,25 0-16,-25 0 108,25 25-18,-25-25-3,24 0 168,-24 0 12,25 0-92,-25 24 114,0-24-91,0 0 34,25 0-23,-25 0-120,0 0 155,0 0-157,0 25 328,0-25-2,25 0-302,-25 0 356,0 0-169,0-25 20,0 25-9,25 0-39,-25 0 20,0-24 12,0 24 20,24 0-153,-24-25-8,0 25 100,0 0 152,0-25 31,25 25-97,-25 0-107,0 0 62,0-25-100,0 25 79,25 0-5,-25 0-86,0 0 145,0 0-77,0 0-20,0 0 26,0 0 6,0 0 20,0 0 115,0 25-94,0-25-62,0 0 65,0 0-98,0 0 72,25 25 43,-25-25-3,0 0-76,0 0 6,0 25-46,0-25 61,25 0 7,-25 0-1,0 0-21,0 0-52,25 0 123,-25 0 75,0 0 65,0 0-26,24 0-77,-24 0-47,25 0-100,0 0 7,-25-25 41,25 25-35,-25 0 33,25-25 90,-25 25 48,0 0-23,0-25 67,0 25-20,0 0-195,0 0 19,0 0-61,0 0-61,0 0 149,0 0-7,0 0 0,0 0 31,0 0-50,0 0 12,0 0-6,-25 0 167,25 0-163,0 0-1,0 0 0,0 0-3,0 0 4,0 0-11,0 25-20,0-25-177,0 0 181,0 0 220,0 0-32,0 25-149,0-25 5,0 0-239,25 0 27,-25 0 49,0 0 27,24 25 6,-24-25-270,0 0 46,25 0-266,-25 0-176</inkml:trace>
  <inkml:trace contextRef="#ctx0" brushRef="#br0" timeOffset="3720">546 1090 1841,'0'0'8,"0"0"1,0-24 43,0 24 6,-25 0-21,25 0 80,0 0-123,0 0 26,0 0 66,0 0-51,0-25 135,0 25 145,0 0-2,0 0-91,0 0 40,0 0-255,0 0-23,0 0 58,0 0-99,0 0 90,0 0-20,0 0-6,0 0 22,0 0 1,0 0 111,0 0-108,0 0-39,0 0 6,0 0-115,0 0 275,0 0-140,25 0 199,-25-25-202,25 25-140,0 0 156,0 0-196,-1-24 211,1 24-11,0 0-11,0 0-5,0-25 2,0 25 12,24 0 37,-25-25-17,26 25-14,-26 0-7,26 0-13,0-25 24,-1 25-20,1 0-15,24 0 8,-24-25-1,0 25 22,24 0 24,-24-25-32,24 25 12,-24 0-15,24-24-21,-24 24 11,0 0-14,-1-25-1,1 25 15,24 0-4,-49-25-7,25 25 0,-1 0-7,1 0-3,0-25-1,-26 25 1,26 0-8,-25 0 15,25 0-15,-26 0 11,26-25-11,-25 25 11,0 0-7,-1 0 11,1 0 14,-25-25-18,25 25 32,-25 0 0,0 0-7,25 0 7,-25 0-10,0 0 0,0 0 6,0 0-2,0 0-8,0 0-4,0 0-14,0 0 15,0 0 3,0 0-11,0 0 12,0 0-23,0 0-3,0 0 7,0 0-44,0 0 4,0 0-56,0 0-26,0 0-19,0 0-4,0 0-47,0 0-26,0 0 34,0 0-289,0 0-11,0 0-365</inkml:trace>
</inkml:ink>
</file>

<file path=ppt/ink/ink2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7:18.21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1216 255,'0'0'251,"0"0"-193,0 0 22,0 0 213,0 0-431,0 0 221,0 0-13,0 0-199,0 0 346,0 0-153,0 0 145,0 0-4,0 0-280,0 0 257,0 0-136,0 0 13,0 0 95,0 0-205,0 0-11,0 0 117,0 0-72,0 0 79,0 0 97,0 0-194,0 0 101,0 0 24,0 0-69,0 0 137,0 0 142,0 0-187,0 0 93,0 0-42,0 0-151,0 0 192,0 0-102,0 0 2,0 0-98,0 0-1,0 0 95,0 0-164,0 0 329,0 0-223,0 0-9,0 0 18,0 0-94,0 0 247,0 0-296,0 0 118,0 0-146,0 0-50,0 0 179,0 0 113,0 0-123,0 0-3,0 0 0,0 0 55,0 0-45,0 0 26,0 0-9,0 0-186,0 0 189,0 0-37,0 0 172,0 0-149,0 0-16,0 0 194,0 0-292,0 0 155,24 0 39,-24 0-185,0 0 137,0 0 4,25 0-28,-25 0-7,0 0 10,25 0-10,0-25 7,-25 25 4,25 0-4,-25 0 0,25 0 3,-1-24 5,-24 24-19,25 0 131,-25 0-134,25 0 10,-25 0-13,25-25-112,-25 25 108,25 0-11,-25 0 25,0 0-18,24 0 8,-24 0-11,0 0-7,0 0 21,0 0-7,0 0 7,0 0 0,0 0-25,0 0 15,0 0 6,0 0 15,0 0 3,0 0-10,0 0-4,0 0-21,0 0 3,0 0-3,0 0 7,0 0 10,0 0-6,0 0 6,0 0-10,0 0-7,0 0 14,0 0 7,0 0-17,0 0-1,0 0-28,0 0 137,0 0-151,0 0-17,0 0-13,0 0-181,0 0 127,0 0 29,0 0-3,0 0-15,0 0 18,0 0-164,0 0-131,0-25-1,0 25-289</inkml:trace>
  <inkml:trace contextRef="#ctx0" brushRef="#br0" timeOffset="832">496 968 1830,'0'0'23,"0"0"37,0 0 30,0 0-59,0 0 4,0 0 18,0 0 9,0 0 92,0 0 72,0 0-46,0 0 57,0 0-114,0 0 18,0 0 0,0 0-131,0 0 162,0 0-165,0 0 19,0-25 17,0 25-83,0 0 77,25 0-47,-25 0 19,0 0 14,25 0-146,-25 0 223,0-25-116,0 25-20,0 0 126,24 0-107,-24 0-67,0 0 74,0 0 17,25 0-207,-25 0 340,0 25-146,0-25-1,0 0-6,25 0-56,-25 0 75,0 0-3,0 25 114,0-25-185,0 0 174,0 0-125,0 25-69,0-25 179,0 0-178,0 25 194,0-25-10,-25 0-120,25 24 16,0-24-76,0 0 54,0 0 42,0 0-100,0 0 180,0 0-161,0 0 52,0 25 22,0-25-99,0 0 190,0 0-71,0 0 65,0 0-117,0 0-7,0 0 30,0 0 6,0 0-12,0 0 2,0 0 87,0 25-116,0-25 49,0 0-3,0 0-116,0 0 99,25 0-3,-25 0 1,0 0 111,0 25-163,25-25-38,-25 0 95,25 0-192,-25 0 283,0 0 6,24 0-99,-24 0 109,25 0-123,-25 0-76,0 0 119,25 25-10,-25-25-10,0 0 0,25 0-29,-25 0-6,0 0 41,0 0-2,25 0-14,-25 0 137,0 0-243,0 0 193,0 0-80,0 25-126,0-25 155,0 0-45,0 0 114,0 0-12,0 0 218,0 24-242,0-24-102,0 0 17,0 0-43,0 25 109,-25-25-10,25 0 1,0 0-89,-25 25 102,25-25 0,0 0 136,-25 0-146,25 24 148,-25-24-148,25 0-148,0 0 124,-24 0-146,24 25 143,-25-25 4,25 0 0,0 0-18,-25 0 18,25 0-21,-25 0 14,25 0 10,0 0-6,0 0 9,-25 0-27,25 0-27,0 0-52,0 0-39,0 0-23,0 0-57,0 0-109,-24 0-88,24 0-8,0 0-145,0 0 237</inkml:trace>
  <inkml:trace contextRef="#ctx0" brushRef="#br0" timeOffset="5170">1017 1018 2037,'0'0'-81,"0"0"70,0 0 120,0 0-15,0 0 144,0 0 76,0 0 9,0 0 22,0 0-81,0 0-116,0 0-211,0 0 120,0 0 114,0 0-224,0 0 63,0 0-124,0 0 24,0 0 84,0 0 116,0 0-117,0 0 4,0 0-20,0 0 6,0 0 134,0 0-124,0 0-19,0 0 26,0 0-133,0 0-4,0 0 304,0 0-257,0 0 96,25 0-6,-25 0 4,25 0 29,-25-25 151,25 25 81,-1 0-343,-24 0 102,25 0-143,0-25-67,0 25 190,0 0 132,-1-25-139,-24 25-14,25 0-29,0 0-30,-25-25 109,25 25-95,-25 0 102,0 0-124,24 0 54,-24 0-54,0 0 38,0 0-191,0 0-131,0 0 180,0 0-283,0 0 246,0 0 63,0 0-278,0 0 73</inkml:trace>
  <inkml:trace contextRef="#ctx0" brushRef="#br0" timeOffset="5550">1166 819 2037,'0'0'52,"0"0"61,0 0 224,0 0 68,-25 0 15,25 0-139,0 0-182,0-24 141,0 24-203,0 0 105,0 0-9,0 0-225,0 0 168,0 0-34,0 0-21,0 0 21,0 0-14,0 0 4,0 0-4,0 0-14,0 0-4,0 0-10,0 0-17,0 0 20,0 0-20,0 0-4,0 0 3,0 0-20,0 0 204,0 0-187,0 24-11,0-24 8,0 0-188,0 0 216,0 0 3,25 0 10,-25 25 1,0-25-22,0 25 15,0-25 6,0 24-20,25 1-11,-25-25-18,0 25-74,0 0 99,0-25-155,0 25 80,0 0-21,25-25-262,-25 24 25,0-24-60,0 25-13,0-25-79,24 25 52</inkml:trace>
  <inkml:trace contextRef="#ctx0" brushRef="#br0" timeOffset="5934">1067 1265 1339,'0'0'180,"0"0"6,0 0 15,0 0 35,0 0-228,0 0 4,0 0 15,0 0 48,0 0-13,0 0 125,0 0-155,0 0-92,0 0 81,0 0-37,0 0 25,0 0 42,0 0 160,0 0-84,25 0 238,-25 0-191,0 0-174,24 0 108,-24 0-236,25 0 285,0 0-102,-25-24-1,25 24-31,0 0-110,-1 0 210,-24-25-246,25 25 149,0 0 174,0-25-221,-1 25 41,1 0-46,-1-24-77,1 24 99,-25 0 183,25 0-70,0-25-205,-25 25 89,25 0-191,-25 0 201,0 0 107,24 0-89,-24 0-15,0 0-102,0 0 109,0 0 1,0 0-8,0 0-9,0 0 16,0 0-29,0 0 116,0 0 30,0 0-258,0 0 19,0 0-4,0 0 59,0 0 90,0 0 27,0 0-37,0 0-89,0 0-16,0 0-54,0 0-99,0 0-103,0 0-49,0 0-47,0 0-155</inkml:trace>
  <inkml:trace contextRef="#ctx0" brushRef="#br0" timeOffset="6735">1785 646 1470,'0'0'150,"0"0"-68,0 0 139,0 0 36,0 0-178,0 0 112,0 0 22,0 0-7,0 0-28,0 0 61,0 0-242,0 0 3,0 0 284,0 0-310,0 0 110,0 0 109,0 0-332,0-25 211,0 25 5,0 0-118,0 0 118,0 0 4,0 0-14,0 0-12,0 0-14,0 0 4,0 0-18,0 0 1,0 0 3,0 0-24,0 0-7,0 0 10,0 0-20,0 0 20,0 0 0,0 0-24,0 0 7,0 0-10,0 0 7,0 0-11,0 0 4,0 0 10,0 0-17,0 0 24,0 0 0,0 0-3,0 25 10,0-25-7,0 0 6,0 0-23,0 0 24,0 0-21,0 0 0,0 24 28,0-24-24,0 0 24,0 25-14,0-25-14,0 25 17,0 0 1,25 0-1,-25-25 4,0 25-7,0-1 123,0 1-140,0 0 17,0-1-7,25 1-140,-25-25 160,0 25-6,0 0-10,0 0 17,25 0-7,-25-1-24,0 1 17,0-25-4,25 25-6,-25 0 17,0 0 0,0 0-18,0-25 15,25 24 2,-25 1 1,0-25 4,0 25-18,0-25 14,0 24-11,0 1 18,0-25-4,0 0-17,0 25 4,0-25 0,0 0 10,0 0 0,0 0 0,0 0 17,0 25-14,0-25 4,0 0-1,0 0-40,0 0 17,0 0 10,0 0-11,0 0 206,0 0-178,0 0-3,0 0 10,0 0-208,0 0 197,0 0-30,-25 0 10,25 0 28,0 0-11,-25 0-10,25 0 7,0 0-7,-25 0-14,25 0 25,0 0-22,-25-25-6,25 25-21,0 0-3,-25 0 0,25 0 153,0-25-170,-24 25-6,24 0 179,0 0-193,-25 0-2,25-25-67,-25 25-166,25 0-260,0 0 102,-25-24 78,25 24-40,-25 0 2</inkml:trace>
  <inkml:trace contextRef="#ctx0" brushRef="#br0" timeOffset="7512">1761 646 1910,'0'0'-99,"0"0"76,0 0 52,0 0 67,0 0 180,0 0 103,0 0-10,0 0-131,0 0 59,0 0-285,0 0 58,0 0 54,0 0-108,0 0-22,0 0-93,0 0 20,0 0 76,0 0 125,0 0 64,0 0-93,0 0-206,0 0 93,0 0-157,0 0 177,0 0-3,0 0 16,0 0-16,24-25 7,-24 25 15,25 0-22,-25 0 23,25-25 10,-25 25 83,25 0-4,0-25-113,0 25 35,-1 0-124,1-25-79,-25 25 322,25-25-267,25 25 230,-26 0-9,1-24-159,0 24 145,0-25-219,25 25 9,-26-25 21,26 25 85,-25-25 127,24 25-110,-24-25 120,25 0-126,0 25-100,-1-24 103,-24-1-97,25 25 172,-1-25-46,1 25 1,-1-24-37,-24-1 4,25 25-17,0-25 131,-1 25-124,-24-25-14,25 25 147,-26-25-127,26 25 140,-25-25-266,25 25 2,-26-24 135,1 24-134,0 0 130,25-25 210,-26 25-337,1-25 336,0 25-215,-1-25-81,1 25 91,0 0-77,-25-25 89,24 25-136,1 0 254,-25 0-258,25 0 252,-25-25 5,0 25-115,0 0-15,25 0-127,-25 0-3,0 0-25,0 0 152,0 0 214,0 0-204,0 0 94,0 0-150,0 0-121,0 0 180,0 0-156,0 0-61,0 0-116,0 0 42,0 0 38,0 0 35,0 0 55,0 0-267,0 0-141</inkml:trace>
  <inkml:trace contextRef="#ctx0" brushRef="#br0" timeOffset="9922">2257 968 1504,'0'0'-186,"0"0"27,0 0 24,0 0 182,0 0 206,0 0-13,0 0 15,0 0-158,0 0-137,0 0 121,0 0-106,0 0 10,0 0 215,0 0-218,0 0 96,0-25-1,0 25-95,0 0 113,0 0-6,0 0 42,25 0 65,-25 0 3,0 0-12,0 0-73,0 0-56,0 0-33,0 0-88,0 0 102,0-25-7,0 25 76,0 0 104,0 0-139,0-25-100,25 25-58,-25 0 85,0 0-63,0-24 96,0 24-4,0 0-92,0-25 112,0 25 126,0 0-142,0 0 20,0 0-30,0 0-138,0-25 145,-25 25-30,25 0 4,0 0-8,0 0 8,0 0-8,0 0 14,-25 0 4,25 0-41,0 0 20,0 0-7,0-24 8,-25 24 29,25 0-36,0 0 10,-25 0-11,25 0 110,0 24-113,0-24 14,-24 0 16,24 0 67,0 0-73,0 25-1,-25-25-12,25 0-197,0 25 200,-25-25-20,25 0 23,0 24 3,-25-24 17,25 25-23,0-25 149,0 0-135,0 0-21,0 0 13,0 25-143,0-25 117,0 0 26,0 0 7,0 0-33,0 0 33,0 0-27,25 0 108,-25 25-110,0-25 86,0 0 107,0 0-164,25 0 43,-25 0-193,25 0-24,-1 0 56,-24 0 91,25 0 194,-25 0-268,25 0 84,0 0 11,-25 0-102,25-25 186,-1 25-108,-24 0 71,25-25-35,0 25-120,-25 0 133,25-25-82,-25 25-62,0-24 213,25 24-187,-25 0 174,0-25-17,0 25-71,0 0 98,0-25-152,25 25 116,-25 0 22,0 0 3,0 0-6,0 0 11,0 0-20,0 0-25,0 0-9,0 0 3,0 0-10,0 0 0,0 0-3,0 0-1,0 0-20,0 0 6,0 0 1,0 0-43,0 0 11,0 0-14,0 0-7,0 0 18,0 0 3,0 0-7,0 0 203,0 0-182,0 0 14,0 0 10,0 0-199,0 25 186,0-25-18,0 0 11,0 25-7,0-25 3,0 24 3,0-24 196,0 25-175,0-25-27,0 25 24,24 0-217,-24-25 183,0 25 23,0 0-13,0-1 6,0 1 18,25-25-4,-25 25-13,0 0 24,0 0-25,0-25 15,0 25-1,0-1 4,0-24 7,0 25-31,0-25-8,0 25-37,0-25-31,0 0-12,0 24-17,0-24-9,0 0-32,25 0 103,-25 0-3,0 0-31,0 0-101,0 0-117,0 0 51,0 0-21,0 0-147</inkml:trace>
  <inkml:trace contextRef="#ctx0" brushRef="#br0" timeOffset="10929">2728 893 846,'0'0'37,"0"0"67,0 0 167,0 0 24,0 0-17,0 0-95,0 0-152,0 0 73,0 0-96,0 0 110,0 0-106,0 0-74,0 0 82,0 0-79,0 0 112,0 0-27,0 0 10,0 0 87,0 0-93,0 0 12,0 0-15,0 0-67,0 0 88,0 0 135,0 0 39,0 0-96,0 0 27,0 0-6,0 0-35,0 0 83,0 0-160,0 0-21,0 0-97,0 0 0,0 0 256,0 0-246,0 0 206,0 0-123,0 25-20,0-25 168,0 0-86,0 0 76,0 0-117,0 0-52,0 0 1,0 0-98,0 0-4,0 0 14,0 0-34,0 0 146,0 0 208,0 0-179,0 0 10,0 0 31,0 0-196,0 0 197,0 0 3,0 0-34,0 0 1,0 0-24,0 0-8,0 0 11,0 0-6,0 0 27,0 0 25,0 0-7,0 0 14,0 0-7,25 0-6,-25-25 8,0 25-4,0 0-7,0 0-6,25 0-15,-25 0-18,0 0-8,25 0 82,-25-24-92,25 24 3,0 0-7,-25 0-85,24 0 92,-24-25-11,25 25-6,-25 0 17,0 0-29,25 0 15,-25 0 21,0 0-43,25 0-14,-25 0 50,0-25-25,0 25 29,0 0 36,0 0-47,0 0 10,0 0-28,0 0 7,0 0 0,0 0 19,0 0 17,0 0 4,0 0-21,0 0-16,0 0 5,0 0-12,0 0 4,0 0 19,0 0-5,0 0 8,0 0 11,0 0-33,0 0-22,0 0 12,0 0 2,0 0 27,0 0 32,0 0-22,0 0 0,0 0-14,0 0 3,0 0-7,0 0 8,0 0-8,0 0-8,0 0 12,0 0-33,0 0 29,0 0-15,0 0-3,0 0 18,0 0-8,0 0-10,0 0 11,0 0 0,0 0-19,0 0 8,0 0-3,0 0 6,0 0 26,0 0-26,0 0-10,0 0-18,0 0-4,0 0 22,0 0 29,0 0-8,0 0-28,0 0 18,0 0-22,0 0 19,0 0 9,0 0 8,0 0-7,0 0 0,0 0 4,0 0 14,0 0-1,0 0-3,0 0-3,0 0-12,0 0-20,0 0-11,0 0 32,0 0-42,0 0 35,0 0 4,0 0-1,0 0 8,0 0 3,0 0 7,0 0-25,0 0 25,0 0-24,0 0-18,0 0-7,0 0 10,0 0 186,0 0-161,0 0 17,0 0-34,0 0-171,0 0 178,0 0 10,0 0 14,0 0-10,0 0 9,0 0-9,0 0-8,0 0 22,0 0-29,0 0 1,0 0 194,0 0-249,0 0 28,0 0-17,0 0-198,0 0 236,0 0-17,0 0 3,0 0 10,0 0-6,0 0 135,0 0-162,0 0 10,0 0-31,0 0-21,0 0 162,0 0-135,0 0 117,0 0-173,0 0-112,0 0 35,0 0-127,0 0 36,0 0 62,0 0 154,0 0-192,0 0 134,0 0-266</inkml:trace>
  <inkml:trace contextRef="#ctx0" brushRef="#br0" timeOffset="12214">3373 621 1864,'0'0'0,"0"0"43,0 0 9,0 0 32,0 0-52,0-25 68,0 25 13,0 0-66,0 0 62,0 0-88,0 0-6,0 0 51,0 0 168,0 0 57,0 0 22,0-25-166,0 25-52,0 0-78,0 0-103,0-25 167,0 25-7,0 0-108,0 0 61,0-25-17,0 25-104,0 0 107,-25 0 149,25-24-136,0 24-6,-24 0 0,24 0-152,0 0 138,0-25 110,0 25-133,-25 0 216,25 0-199,0 0-14,-25 0 1,25 0-193,0 0 356,0 25-261,0-25 124,-24 0 150,24 0-190,0 0 30,0 24-10,-25-24-21,25 25 95,0-25-81,0 0-2,0 25 9,0-25-205,0 0 317,0 25-102,0-25-7,0 25-12,0-25 23,0 0 3,0 25-158,0-25 141,0 0 87,0 0-87,0 24 11,25-24 171,-25 0-258,0 0 92,0 0-22,24 0-28,-24 0-77,25 0 122,-25 0 19,0 0-137,25 0 120,-25 0 185,24 0-204,-24 0 127,25 0-117,-25 0-185,25 0 319,-25 0-245,24 0 114,-24 0-13,25 25-98,-25-25 228,25 0-87,-25 0-36,0 0-1,25 0-117,-25 0 218,0 0-87,0 0-10,0 0-14,25 25-124,-25-25 138,0 0 3,0 0 238,0 0-225,0 0-6,0 0-4,0 25-80,0-25 80,0 0 115,0 0-128,0 25 10,-25-25 125,25 0-97,0 25 165,-25-25-318,0 24 17,25-24-27,-25 25-39,1-25 344,24 0-93,-25 25 35,25-25 157,-25 0-286,25 0 103,-24 0-10,24 0-143,0 0 119,-25 0-24,25 0 4,0 0-46,0 0 3,0-25-6,0 25-15,0-25 15,0 25-8,0-24-3,0-1-14,0 25 4,0-25-7,25 0 0,-25 25-41,0-25-32,24 0 152,-24 25-132,0-24-53,25 24-208,-25-25-262,25 0 130,-25 25-202</inkml:trace>
</inkml:ink>
</file>

<file path=ppt/ink/ink2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7:35.76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0 794 1773,'0'0'-168,"0"0"32,0 0 11,0 0 188,0 0 65,0 0 103,0 0 16,0 0-182,0 0 137,0 0-128,0 0-11,0 0-72,0 0 18,0 0 18,0 0 84,0 0 176,0 0-126,0 0 101,0 0-72,0 0-77,0 0-20,0 0-116,0 0-14,0 0 136,0 0-56,0 0-4,0 0 1,0 0-146,0 0 130,0 0 9,0 0-23,0 0-13,0-25 46,0 25-6,0 0 20,25 0-13,-25 0-34,0 0-10,0 0-20,0 0 7,0 0 16,25 0-3,-25 0 10,0 0 121,25-25-201,-25 25 128,25 0-184,-25 0-69,24 0 62,-24 0-310,25-25 136,-25 25-93,0 0 23,25 0-105</inkml:trace>
  <inkml:trace contextRef="#ctx0" brushRef="#br0" timeOffset="356">0 942 878,'0'0'206,"0"0"-158,0 0 187,0 0 66,0 0-197,0 0 182,0 0-267,0 0-39,0 0 17,0 0-35,0 0 99,0 0-29,0 0-2,0 0 55,0 0 19,0 0 162,0 0 24,0 0-95,0 0 80,0 0-230,0 0 74,25 0 81,-25 0-37,0 0-114,0 0-122,25 0-27,-25 0 48,25 0 62,-25 0 0,25-24 138,-1 24-279,-24 0 134,25 0-26,0 0-82,0-25 86,0 25-72,-25 0-178,25 0-81,-1-25-37,1 25-4,-25 0-94</inkml:trace>
  <inkml:trace contextRef="#ctx0" brushRef="#br0" timeOffset="1402">596 670 1683,'0'0'-143,"0"0"191,0 0 20,0 0 29,0 0 191,0 0-133,0 0 20,-25 0-59,25 0 114,0 0-21,0 0-72,0 0 178,0 0-63,0 0-80,0 0-59,0 0-126,0 0-105,0 0 200,0 0-35,0 0 0,0 0 24,0 0-144,0 0 155,0 0-18,0 0-2,0 0-7,0 0 1,0 0 7,0 0-4,0 0 11,0 0-38,0 0-4,0 0-14,0 0-10,0 0 3,0 0-18,0 0 15,0 0-18,0 0 144,0 0-109,0 0 7,0 0 8,25 0-113,-25 0 124,0 0-36,25 0 18,-25-25-26,0 25 8,25 0 4,-25 0-1,24 0-11,0 0-6,-24 0 17,25-25-25,-25 25 29,25 0-7,-25 0-3,0 0 17,25 0-25,-25 0 15,0 0-8,25-25-7,-25 25 4,0 0 107,0 0-137,0 0 30,0 0-22,0 0-90,0 0 119,0 0-51,0 0 26,0 0-33,0 0 22,0 0-11,0 0 11,0 0-25,0 0 22,0 0 20,0 0-17,0 0 137,0 0-162,0 0-2,0 0-19,0 0-100,0 0 126,0 0 3,0 0 18,0 0-28,0 0-3,0 0-13,0 0-10,0 0 126,0 0-122,0 0-45,0 0 72,0 0-164,0 0-11,0 0-34,0 0-17,0 0-103,0 0 67,0 0 183,0 0-326,0 0 236</inkml:trace>
  <inkml:trace contextRef="#ctx0" brushRef="#br0" timeOffset="2084">992 372 2165,'0'0'53,"0"0"36,0 0-6,0 0 200,0 0 28,0 0-66,0 0 205,0 0-309,0 0-17,0 0 58,0 0-161,0 0 144,0 0-42,0 0-32,0 0-21,0 0-27,0 0-29,0 0 36,0 0-28,0 0 0,0 0 3,0 0-36,0 0 19,0 0-27,0 0 1,0 0-10,0 0-5,0 0 19,0 0-3,0 0 34,0 0-13,0 0-4,0 25 3,0-25-14,0 24-10,0-24 7,0 25 3,0-25 4,0 25 28,0 0 1,0-25-1,0 25-10,0 0-7,0-1 6,0-24-3,0 25-14,0 0 11,0-25-22,0 25 0,0 0 4,0-25-25,0 25-35,0-25-18,0 24-20,0-24-26,0 0-9,0 0-29,0 0 98,0 25-84,0-25-170,0 0-45,0 0-98,0 0 62</inkml:trace>
  <inkml:trace contextRef="#ctx0" brushRef="#br0" timeOffset="2772">1315 397 2559,'0'0'200,"0"0"26,0 0-71,0 0 147,0 0-207,0 0-137,0 0 192,0 0-173,0 0 90,0 0 58,0 0-105,0 24-30,0-24-71,0 0 135,0 0-195,0 0 167,0 25-36,0-25-165,0 0 293,0 25-105,0-25-107,0 0 202,0 25-131,0-25 135,0 25-63,0-25 1,0 0-90,25 0 2,-25 25 78,0-25-114,24 0 124,-24 0-16,0 24 6,0-24-17,0 0-6,25 0-106,-25 0 99,0 0 0,25 0 10,-25 25-40,0-25 30,0 0 0,0 0-10,0 0 3,25 0 8,-25 0 16,0 0-14,0 25 7,0-25-13,0 0-14,0 0 145,0 25-128,0-25-3,0 0-7,0 0-141,0 25 148,0-25-18,0 0 35,0 25-14,-25-25-20,25 0 20,0 24-7,-25-24 18,25 0 142,-25 25-150,25-25-16,-24 0 13,24 0-132,-25 25 146,25-25 3,-25 0-61,25 0-73,-25 0-63,25 0-165,0-25-189,-25 25-132,25 0-188</inkml:trace>
  <inkml:trace contextRef="#ctx0" brushRef="#br0" timeOffset="3196">1290 397 1841,'0'0'-104,"0"0"53,25 0 150,-25 0 35,0 0 92,0 0-61,25-25-142,-25 25-111,0 0 26,24 0 3,-24 0 80,0 0-24,25-25 1,-25 25-13,25 0-122,-25 0 45,25-24 58,-25 24-49,25 0-174,-25 0-29,24 0-195</inkml:trace>
  <inkml:trace contextRef="#ctx0" brushRef="#br0" timeOffset="3500">1637 496 2331,'0'0'3,"0"0"-103,0 0 127,0 0 48,0 0-36,0 0 305,0 0-91,0 0-97,0 0 151,0-25-252,0 25-16,0 0 69,0 0-88,0 0 63,0 0-13,0 0 34,0 0-5,0 0-17,0 0 3,0 0-57,0 0-11,0 0 14,0 0-28,0 0 204,0 0-119,0 0-46,0 0 18,0 0-183,0 0 109,0 0 38,25 0 5,-25 0-22,25 0-22,-25 0 15,25 0-3,-25-25-1,25 25 1,-1 0-18,1 0 10,-25 0-7,25-25 29,0 25-11,-25 0-46,25 0-13,-25 0-42,25 0-7,-1 0-9,-24 0-5,0-24-12,25 24 49,-25 0-46,0 0-110,25 0-131,-25 0-36,0 0-178,0 0-64</inkml:trace>
  <inkml:trace contextRef="#ctx0" brushRef="#br0" timeOffset="3862">1811 298 2559,'0'0'136,"0"0"100,0 0 63,0 0 104,0 0-247,0 0-40,0 0-18,0 0-98,0 0 133,0 0-37,0 0-55,0 0-2,0 0-15,0 0-31,0 0-7,0 0 4,0 0-22,0 0-2,0 0 27,0 0-17,0 0 24,0 25 17,0-25-24,0 0 3,0 0 15,0 0-8,0 24 11,0-24-4,0 25-17,0-25-13,0 25 23,0-25 14,0 24-23,0 1 16,0-25-34,0 25-52,0 0 108,0-25-188,0 25 38,0 0-66,0-25-334,0 24 143,0-24-138,0 25-219</inkml:trace>
  <inkml:trace contextRef="#ctx0" brushRef="#br0" timeOffset="4182">1761 744 1910,'0'0'-6,"0"0"35,0 0-128,0 0 148,0 0-57,0 0 28,0 0 172,0 0-103,0 0 262,0 0-15,0 0 8,0 0-31,0 0-281,0 0-49,0 0-35,25 0 19,-25 0 86,0 0 32,0 0-16,25 0-30,-25 0 4,0 0-32,0 0 12,25 0-6,-25 0 6,25 0-3,-25 0-23,25 0-7,-25 0 200,24 0-190,-24-25 4,25 25 19,0 0-224,0 0 191,0 0 27,-25-24-37,24 24 13,1 0 14,-25 0-14,25-25 17,-25 25-26,0 0-11,25 0-3,-25 0 6,0 0 11,0 0-33,0 0 80,0 0-126,0 0 92,0 0-16,0 0-67,0 0 54,0 0-241,0 0-25,0 0-8,0 0 10,0 0-40,0 0 180,0 0-283,-25 0-53</inkml:trace>
  <inkml:trace contextRef="#ctx0" brushRef="#br0" timeOffset="5968">2506 149 1015,'0'0'45,"0"0"214,0 0-162,0 0 185,0 0-29,0 0-284,0 0 298,0 0-232,0 0 113,0 0 116,0 0 7,0 0 140,0 0-86,0 0-114,0 0-111,0 0-46,0 0-20,0 0 93,0 0-13,0 0 150,0 0-183,0 0-7,0 0-32,0 0-173,0 0 276,0 0-152,0 0 32,0 0-25,0 0 3,0 0 5,0 0-15,0 0-8,0 0-119,0 0 141,0 0-21,0 0 10,0 0-3,0 0-18,0 0 18,0 0-4,0 0-10,0 0 144,0 0-155,0 0 7,0 0 8,0 0-138,0 0 176,0 0-21,0 0 0,0 25 18,0-25-50,0 0 36,0 0-4,0 0 3,0 0 15,0 0-29,0 0 11,0 0 11,0 0 3,25 0-18,-25 0 25,0 0-28,0 0 11,0 0 24,0 0-38,0 0-1,0 0-7,0 0-3,0 0 11,0 0 20,0 0-10,0 0 7,0 0-7,0 0-10,0 0 3,0 0-7,0 0 17,0 0-17,0 0 154,0 0-144,0 24-17,0-24 28,0 0-164,0 0 168,0 0-1,0 0-6,25 0 17,-25 0-18,0 0-3,0 0 18,0 0-1,0 0 142,0 0-127,0 0-29,0 0 8,0 0-152,0 0 148,0 0-7,0 0-11,0 0 18,0 0-31,0 0 20,0 0 4,0 0 7,0 0 7,0 0-3,0 0 17,0 0-28,0 0 11,0 0 0,0 0-29,0 0 11,0 0 7,0 0-14,0 0 24,0 0-10,0 0 7,0 0 15,0 0-29,0 0 39,0 0-29,0 0 8,0 0-4,0 0-17,0 0 17,0 0-25,0 0 14,0 0 150,0 0-153,0 0 10,0 0-3,0 0-145,0 0 134,0 0 7,0 0 12,0 0-8,0 0 10,0 0-27,0 0 2,0 0 8,0 0 0,0 0 10,0 0 12,0 0-33,0 0 14,0 0 8,0 0-25,0 0 38,0 0-2,0 0-12,0 0 18,0 0-21,0 0-21,0 0 21,0 0-3,0 0-8,0 0 7,0 0 1,0 0 152,0 0-160,0 0 33,0 0-29,0 0-142,0 0 149,0 0 0,0 0-8,0 0 5,0 0 6,0 0-7,0 0 22,0 0-25,0 0 28,0 0-17,0 0 3,0 0-7,0 0-10,0 0 10,0 0 0,0 0-4,0 0 4,0 0-4,0 0-10,0 0 32,0 0-22,0 0 15,0 0-4,0 0 4,0 0 3,0 0-14,0 0 0,0 0-25,0 0 14,0 0 1,0 0 13,0 0 1,0 0-11,0 0 11,0 0-12,0 0 12,0 0 10,0 0-18,0 0 8,0 0-29,0 0 22,0 0 6,0 0-13,0 0 21,0 0 130,0 0-166,0 0 25,0 0-3,0 0-171,0 0 167,0 0-7,0 0 21,0 0 18,0 25-18,0-25 3,0 0-6,24 0-11,-24 25-4,0-25-10,0 0-14,0 25 24,0-25 1,25 0 31,-25 25 7,0-25-28,0 0 32,25 25-53,-25-25 21,0 0-14,0 24 17,0-24 22,0 0-15,0 25 4,25-25-24,-25 0-5,0 25-16,0-25 27,0 24-6,24-24 6,-24 0 18,0 25 0,0-25-7,0 0 11,0 25-18,0-25 0,24 0 7,-24 0-7,0 0 15,0 25-8,0-25-7,0 0 0,0 0 14,0 0-21,0 0 7,0 0 3,0 0-10,0 0 14,0 0-3,0 0 13,-24 0-6,24 0 3,0 0 4,0 25-21,-24-25-4,24 0 3,0 0 4,-25 0 0,25 0 21,0 0-24,-25 0-4,25 0 32,-25 0-36,25 0 50,-24 0-14,24 0-25,-25 0 14,25 0-35,0 0 7,-25 0 127,25 0-120,0 0 25,-25 0-11,25 0-254,0 0 187,-25-25-68,25 25-18,0 0 34,-25 0-154,25-25-88,0 25-68,-24-25-86,24 25-274</inkml:trace>
  <inkml:trace contextRef="#ctx0" brushRef="#br0" timeOffset="7337">2382 74 1230,'0'0'155,"0"0"53,0 0-9,0 0 46,0 0-248,0 0-3,0 0 137,25 0-155,-25-25 105,0 25 44,0 0-194,24 0 95,-24 0-11,0 0-96,25 0 187,-25-24-85,0 24-10,25 0-11,-25 0-21,25 0-12,-25 0-14,25 0 65,-25 0-155,0-25-153,25 25-84,-25 0-182</inkml:trace>
  <inkml:trace contextRef="#ctx0" brushRef="#br0" timeOffset="7700">2902 124 2248,'0'0'-27,"0"0"148,0 0 131,0 0 91,0 0-3,0 0 42,0 0-208,0 0-22,0 0 47,0 0-125,0 0 85,0 0-35,0 0-8,0 0-15,0 0 4,0 0-11,0 0-13,0 0-37,0 0 4,0 0-15,0 0 8,0 0-23,0 0-18,0 0 57,0 0-102,0 0 16,0 0-19,0 0-68,0 0 90,0 0-29,0 0 26,0 0 8,0 0-5,0 25 41,0-25-15,0 0-19,0 0 9,0 25-45,0-25-10,25 24-10,-25-24-31,0 25-21,0-25-26,0 25 79,0-25-16,0 25-71,0-25-66,0 0-336,0 25 81,0-25 0,0 0-194</inkml:trace>
  <inkml:trace contextRef="#ctx0" brushRef="#br0" timeOffset="8027">2852 421 2295,'0'0'-62,"0"0"165,0 0-19,0 0 182,0 0 98,0 0-89,0 0 26,0 0-129,0 0 3,0 0-209,0 0 147,0 0-187,0 0-15,0 0 160,0 0-147,0 0 160,0 0-16,0-24-27,0 24 7,0 0-42,0 0 8,0 0 7,25 0-18,-25 0 15,0 0-18,0 0-11,25 0 1,-25 0 10,25-25 17,-25 25-20,25 0 24,-25 0-21,0 0-18,24 0-12,-24 0-63,25 0 87,-25-25-198,25 25 29,-25 0-126,25 0-195,-25 0 111,25 0-321</inkml:trace>
  <inkml:trace contextRef="#ctx0" brushRef="#br0" timeOffset="8355">3026 521 1660,'0'0'129,"0"0"-12,0 0 135,25 0-12,-25 0 11,0 0 89,0 0-32,0 0 46,0 0-230,0 0-150,25 0-77,-25 0 72,0 0-24,25 0 217,-25 0-152,0 0-83,24 0 122,-24 0-163,0 0 279,0 0-162,0 0-10,25 0 14,-25 0-129,0 0 159,0 25-4,0-25 13,0 0 8,0 0-14,0 0 4,0 24 6,25-24 174,-25 0-183,0 25 17,0-25-14,0 25-175,0 0 172,0-25-17,-25 25-10,25-25 14,0 25 18,0-25 10,-25 24 3,25-24-31,0 0-14,0 25 11,-24-25-7,24 0-15,0 25 15,0-25-15,0 0-10,-25 0 7,25 25 4,0-25-15,0 0 25,0 0-6,0 0-8,0 0 3,0 0-17,0 0 17,0 0 1,0 0 14,0 0 21,0 0-14,0 0-11,25-25-14,-25 25-7,0 0 14,24 0-18,-24-25 33,25 25-4,-25 0-18,25-25 32,0 25-32,0 0-21,-25-24-11,24 24-64,1-25-34,-25 25-20,25 0-86,0-25 72,-25 25-151,25-25-138,-25 25 72,0-25-312,25 25-13</inkml:trace>
  <inkml:trace contextRef="#ctx0" brushRef="#br0" timeOffset="17942">2506 198 465,'0'0'10,"0"0"-2,0 0 4,0 0 6,0 0 196,0 0-153,0 0 43,0 0 8,0 0 2,0 0-21,0 0-24,0 0-16,0 0-216,0 0 179,0 0 180,0 0-183,0 0 171,0 0-157,0 0-199,0 0 372,0 0-348,0 0 330,0 0-173,0 0-24,0 0 21,0 0-181,0 25 186,0-25-20,0 0 18,0 0-9,-25 0-19,25 25-149,0-25 162,0 0 177,0 25-25,0-25 39,-25 25-37,25-25-179,0 25 45,0-25-191,0 24 183,0-24-135,0 0 149,0 25 120,0-25-128,0 25 136,0-25-173,25 0 27,-25 24 1,0-24-146,0 0 148,0 25 27,0-25-49,0 0 3,25 0 20,-25 0-3,0 0 11,0 0-14,0 0-17,25 25 17,-25-25-9,0 0 175,25 0-140,-25 0-26,0 0 20,0 0-164,0-25 130,0 25-139,24 0 3,-24 0 329,0 0-147,0 0 144,0 0 6,0-25-188,0 25 38,0 0-17,0 0-99,0-24 137,0 24-126,0 0 15,0 0 195,0 0-207,0 0 199,0 0-97,0-25-8,0 25 17,0 0-83,0 0 152,0 0-167,0 0 51,0 0-23,0 0 14,0 25-15,-24-25 27,24 0 95,0 0-89,0 0 12,-25 24-18,25-24 19,0 25-93,0-25 133,0 0-56,0 25-104,0-25 115,0 0 23,0 25-23,0-25 72,0 0-100,0 0-8,0 25 11,0-25-75,25 0 92,-25 0-95,0 0 80,0 0 98,24 0-101,-24 0 74,0 0-70,25 0-110,-25 0 171,25 0-59,-25 0-34,0-25 122,25 25-201,-25 0 107,0 0 91,0-25-106,0 25 33,0 0-9,0 0-92,0-25 101,0 25-3,0 0 3,0 0 116,0-25-102,0 25 120,0 0-96,-25 0-14,25 0-6,0 0-127,-25 0-5,25 0 108,-25 0-102,25 25 107,0-25-7,-24 0 8,24 0 5,0 0 1,0 25 2,0-25-2,0 0 88,0 0-117,0 25 123,0-25-226,0 0 141,0 0 117,0 0-162,0 25 102,0-25-277,0 0 110,24 0-130,-24 0 132,0 0-57,25 0-188,-25 0 105,0 0-192</inkml:trace>
</inkml:ink>
</file>

<file path=ppt/ink/ink2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7:31.66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71 1066 1350,'0'0'-170,"0"0"10,0 0 18,0 0 11,0 0 337,0 0-185,0 0-16,0 0-3,0 0 4,0 0 4,0 0 4,0 0-20,-25 0 23,25 0 30,0 0 20,0 0 34,0 0-176,-25 0 276,25 0-119,0 0 94,0 0-91,-25 0-138,25 0 188,0 25-97,0-25-30,0 0 103,0 0-99,0 0-121,0 0 118,0 0-3,0 0-12,0 0 106,0 0-3,0 0-88,0 0-12,0 0 20,0 0-17,0 0-60,0 0 157,0 0-59,0 0 48,0 0 297,0 0-179,25 0 84,-25 0-32,0 0-226,25 0 208,-25-25-251,25 25 3,0 0 124,-25 0-202,24 0 305,1-24-197,0 24-134,0 0 74,0-25-112,-1 25 403,26 0-201,-25-25-20,0 25 3,0 0-212,24-25 190,-24 25-22,0-25 144,0 25-130,24 0 10,-24-25 11,0 25 4,24-24-8,-25 24-6,26 0-4,-25-25-124,0 25 117,24-25 24,-24 25 0,0 0-20,25-25 24,-26 25-7,26-25-14,-25 25 13,0-25-12,24 25-1,-24 0 24,0-24-3,25 24 14,-26-25-28,26 25 10,-25 0-20,0-25 4,24 25 6,-24-24-27,25 24 13,-25 0-3,-1-25 0,26 25 17,-25-25-6,0 25-18,-1 0 28,26-25-14,-25 25 0,0-25 28,-1 25-39,1-25 18,25 25 157,-25 0-167,0-24 45,-1 24 4,1-25-172,25 25 161,-25-25-28,-1 25 1,1 0 17,0 0-11,0-25-14,0 25-7,0 0 15,24 0-8,-24-25 21,0 25 8,0 0-7,-1 0-11,1-25 14,0 25-10,25-24-8,-25 24 23,-1 0-41,1-25 8,0 25 3,25-25 4,-26 25 7,1 0 0,0-25-11,-1 25 12,1-25 2,0 25-24,-1 0 6,1-25-17,25 25 32,-25 0 1,-1-24 6,1 24-10,0 0-19,0-25 0,0 25-3,0 0 11,-1-25-19,1 25 11,0 0 8,0 0-22,0-24 22,-1 24 18,1 0-8,0-25 1,0 25 11,0 0-4,0 0-19,-1-25 16,-24 25-26,25 0-23,0 0 27,0-25 14,0 25-4,-1 0 7,-24 0-17,25-25-8,0 25 7,-25 0-18,25 0 22,0 0-11,-25-25 26,25 25-8,-25 0 12,0 0-1,24 0-29,-24 0 22,0 0-30,0 0 16,0 0 3,0 0 3,0 0 16,0 0-1,0 0-14,0 0 22,0 0-18,0 0-23,0 0 0,0 0-11,0 0 7,0 0 12,0 0 40,0 0-14,0 0-15,0 0-12,0 0-51,0 0 100,0 0-121,0 0-4,0 0-16,0-24-119,0 24 64,0 0-3,0 0 78,0 0-138,0 0-158,0 0-103,0 0-314,0 0 3</inkml:trace>
  <inkml:trace contextRef="#ctx0" brushRef="#br0" timeOffset="2160">1137 1190 898,'0'0'196,"0"0"0,0 0-116,0 0 119,0 0-165,0 0 58,0 0-7,0 0-28,0 0-100,0 0-43,0 0 253,0 0-77,0 0 1,0 0 92,0 0-206,0 0 89,0 0 43,0 0-76,0 0 102,0 0 39,0 0 37,0 0 91,0 0-70,0 0-213,0 0-15,0 0-18,0 0 44,0-25-8,0 25-15,0 0-4,0 0 11,0 0 101,0 0-92,0 0 27,0 0 66,0 0-96,25 0 6,-25 0-145,0-25 94,0 25 59,25 0 204,-25 0-195,0 0-53,24-24 13,-24 24-208,25 0 195,-25 0 108,0-25-213,25 25 261,-25 0-137,0 0-214,25 0 199,-25 0-143,0 0 139,0 0-6,0 0 6,0 0 169,0 0 21,0 0-190,0 0 16,25 0-188,-25 0 120,0 0 196,0 0-147,0 0 130,0 0-238,24 25 169,-24-25-41,0 0 48,0 0-55,25 24-193,-25-24 203,0 0-168,25 25 148,-25-25 33,0 25 199,0-25-209,0 25 10,0-25-6,0 25-242,0-25 212,0 25 26,0-1-13,0-24 36,0 25-19,0 0-17,0-25 13,0 25-17,-25-25 24,25 25-6,0-25-21,0 25-3,0-25 0,-25 24 3,25-24 21,0 0 118,0 0-119,0 25-13,-24-25-3,24 0-126,0 0 106,0 25 19,-25-25 8,25 0 6,0 0 20,0 0 151,0 0-188,0 0 20,-25 25-46,25-25-151,0 0 390,0 0-118,0 0-84,0 0 9,0 0-229,0 0 107,0 0 126,0 0 105,0 0-112,0 0 0,0 0-10,0 0-115,0 0 122,0 0-21,0 0 4,0 0 119,0 0-83,0 0 55,0 0 0,25 0-116,-25-25 97,0 25-35,0 0 21,25 0-17,-25 0-7,24 0-10,1-25-11,-25 25 11,25 0 0,0-25 119,0 25-129,0 0 6,-1-24 4,1 24-137,0-25 151,-25 25-7,25 0 0,0-25 10,-1 25-13,-24 0-11,25-25 10,-25 25 1,25 0-1,-25 0-6,25 0-4,-25-25 3,0 25-13,0 0-1,0 0 1,0 0-4,25 0 0,-25 0 10,0 0-3,0 0 14,0 0-10,0 0 10,0 0-42,0 0 21,0 0 10,0 0-3,0 0 35,0 0-45,0 0 3,0 0 10,0 0 127,0 0-113,0 0-3,0 0-38,0 0-137,0 0 98,0 0 3,0 0-6,0 0 176,0 0-215,0 0 74,0 0-110,0 0-453,0 0 68,-25 0-148</inkml:trace>
</inkml:ink>
</file>

<file path=ppt/ink/ink2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7:58.19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22 844 1515,'0'0'-162,"0"0"31,0 0 173,0 0-99,0 0 323,-25 0-28,25 0-130,0 0 32,0 0-132,0 0 95,0 0-103,0 0 72,0 0-11,0 0-96,0 0 70,0 0 12,0 0-14,0 0 94,0 0-80,0 0-5,0 0 3,0 0-64,0 0 221,0 0-76,0 0 192,0 0-71,0 0-126,0 0-45,0 0-79,0 0-50,0 0 107,0 0 94,0 0-217,0 0 219,0 0-283,0 0 43,0 0 93,0 0-127,0 0 144,0 0-29,0 0 19,0 0 3,0 0 30,0 0 6,0 0 116,0 0-119,0 0 124,0 0-113,0 0-122,0 0 132,0 0-143,0 0 114,0 0-4,0 0-20,0 0-1,0 0-23,0 0 24,25 0-21,-25-25 14,0 25 10,25 0-38,-25 0 21,0 0-10,24-25 10,-24 25 0,25 0 10,0-25 8,-25 25-1,25-25-4,0 25-9,-1-24-8,1 24 4,0-25 4,0 25 208,0 0-212,-25-25 24,25 25-17,-1-25-202,-24 25 185,25 0-8,-25-25 25,25 25-14,-25 0 21,0 0-10,0 0 6,0 0 163,0 0-170,0 0 18,0 0-24,0 0-146,0 0 173,0 0-31,0 0 155,0 0-206,0 0-55,0 0-81,0 0-188,0 0 194,0 0-202,0 0 68,0 0-70,0 0-321</inkml:trace>
  <inkml:trace contextRef="#ctx0" brushRef="#br0" timeOffset="532">444 447 1887,'0'0'-135,"0"0"184,0 0 6,0-25 62,24 25 146,-24 0-245,0 0 113,0 0-125,0-25-6,25 25 86,-25 0-119,0 0 48,0 0 9,0 0-36,25 0 57,-25 0 1,0-25-61,0 25 75,0 0-126,0 0 17,0 0 46,0 0-54,0 0 66,25 0-3,-25 25 3,0-25 6,0 0-12,0 0 67,0 0-73,0 25-9,0-25 12,0 0-70,0 25 76,0 0-12,0-25 70,0 25-58,0-25 6,-25 24-6,25-24-61,0 25 55,0-25-9,0 25 6,0-25 70,0 24-25,0-24-54,0 0 12,0 0-73,0 0 34,0 0 51,0 0 42,0 0-60,0 0-6,0 0 3,0 0-54,0 25 63,0-25-6,25 0 21,-25 0-9,0 0 45,24 0-45,-24 0-9,0 0 36,25 0-39,-25 0 167,24 0 12,-24 0-7,25 0-20,-25 0-202,0 0 52,25 0 1,-25 0 6,25 0 98,-25 0-129,0 0-4,25 0 16,-25 0-16,0 0 64,0 25-4,0-25-5,0 0 67,0 0-90,24 0 29,-24 0 16,0 25-90,0-25 188,0 0-8,0 25 91,0-25 4,0 0-227,-24 25-36,24-25-100,-25 0 27,25 24 239,-25-24 3,25 0-126,-25 25 3,25-25-126,-25 0-3,25 25 116,-24-25 17,24 0-10,-25 0 27,25 0 3,0 0-34,0 0-36,0 0 29,0 0-148,0 0-292,0 0 0,0 0-371</inkml:trace>
  <inkml:trace contextRef="#ctx0" brushRef="#br0" timeOffset="1144">865 422 2343,'0'0'60,"0"0"152,0 0 91,0 0 50,0 0-30,0 0-95,0 0-179,0 0-49,0 0-23,0 0 61,0 0 91,0 0-123,0 0-6,0 0 25,0 0-154,0 0 115,24 0 4,-24 0-117,0-25 134,0 25 143,25 0-123,-25 0-17,25 0 6,-25-25-135,25 25 323,-25 0-191,25 0 174,-25-24-157,24 24-231,1 0 141,-25-25-99,25 25-16,0 0 21,-25-25-150,25 25-87,0 0 74,-25-25-110,24 25-180</inkml:trace>
  <inkml:trace contextRef="#ctx0" brushRef="#br0" timeOffset="1403">1038 199 2224,'-25'0'47,"25"0"52,0 0 217,0-25 196,0 25-161,-24 0 14,24 0-205,0 0-177,0 0 147,0 0-33,0 0 15,0 0-21,0 0-24,0 0-7,0 0-45,0 0 6,0 0-7,0 0-42,0 0 24,0 0 4,0 0-7,0 0 4,0 0-12,0 0-24,0 0 21,0 0 22,0 0-1,0 0 4,0 0-3,0 25-11,0-25 7,0 24 7,0-24-21,0 25 10,0 0-3,0 0-17,24 0-36,-24 0-45,0-25 123,0 24-159,0 1-71,0 0-205,0 0-177,0 0 86,25 0 27,-25-1-73</inkml:trace>
  <inkml:trace contextRef="#ctx0" brushRef="#br0" timeOffset="1689">989 695 1317,'0'0'168,"0"0"6,0 0-88,0 0 112,0 0-143,0 0 21,0 0-5,0 0-91,0 0 52,0 0-8,0 0 8,0 0 77,0 0-94,0 0-83,0 0 106,0 0-74,0 0 103,0 0 176,0 0-153,0 0 157,0 0-70,0 0 63,0 0-52,24 0-67,-24-25-9,0 25-193,25 0 277,-25 0-203,25-25 7,-25 25 105,25 0-206,0-25 216,-25 25-151,25-25-167,-1 25-74,1-24-251,-25 24 145,25-25-11,0 25-179</inkml:trace>
  <inkml:trace contextRef="#ctx0" brushRef="#br0" timeOffset="1994">1361 50 3807,'0'0'-10,"0"0"47,0 0 65,0-25 69,0 25 43,0 0-4,0 0-40,0 0-26,0 0-17,0 0-2,0 0-21,0 0-52,0 0-4,0-25-37,0 25-33,0 0 3,0 0-11,0 0-30,0 0 38,0 0 4,0 0-8,0 0 22,0 0-11,0 0-7,0 25 4,0-25 22,0 0-1,0 0 1,0 25-12,25-25-25,-25 25-14,0-25-37,0 25 8,0 0-28,25-25-24,-25 24-6,0 1-54,0 0-11,24-1 22,-24 1-43,0 0-189,0-25-2,0 25-33,0 0-13,0 0-93</inkml:trace>
</inkml:ink>
</file>

<file path=ppt/ink/ink2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00.55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94 342 2060,'0'25'-100,"-25"-25"117,0 0-57,25 0 43,-25 0 236,25 0-147,0 0 95,-24 0 115,24 25-104,0-25 90,0 0 9,0 0-159,0 0-12,0 0-162,0 0-73,0 0 239,0 0-233,0 0 90,0 0 46,0 0-99,0 0 279,0 0-138,24 0 121,-24-25-81,0 25-231,25 0 173,-25 0-123,25 0-59,0-25 169,0 25-17,-1-24-10,1 24-13,0-25 9,0 0 11,0 25-17,24-24 176,-24-1-173,25 25 128,-25-25-135,-1 0-155,26 25 159,-25-25-151,25 0 154,-26 25-10,1-24 21,0 24 0,0 0-18,24-25-3,-24 25-24,0-25 7,-25 25 13,25 0-6,0 0 13,0-25-16,-1 25-39,-24 0 1,25 0 68,-25-25-128,25 25 4,-25 0-32,0 0-130,0 0 136,0 0-113,25 0-143,-25 0 77,0 0-253,0 0-17</inkml:trace>
  <inkml:trace contextRef="#ctx0" brushRef="#br0" timeOffset="450">516 392 1784,'0'0'25,"0"0"65,0 0 11,0 0-41,0 0 22,0 0 4,0 0 30,0 0 212,0 0 4,0 0-58,0 0-114,0 0-75,0 0 8,0 0 69,0 0-94,0 0-81,0 0-44,25 0 95,-25 0 9,0-25-18,24 25 8,-24 0-174,25 0 140,-25 0 21,25 0-28,-25-25-2,0 25 16,25 0-14,-25 0 24,25 0-10,-25 0 0,0-24 131,0 24-165,24 0 4,-24 0 4,0 0-128,0 0 147,0 0 10,0 0-3,25 0-10,-25 24 4,0-24 3,0 0 175,0 0 1,0 25-173,0-25 3,0 25-185,25-25 13,-25 25 165,0-25-12,0 25 26,0-25-20,0 25 13,-25-25-13,25 24-10,0-24 14,0 0-11,0 25 20,-25-25-16,25 25 10,0-25-4,0 25-3,-24-25 17,24 25-24,0-25-10,-25 24 11,25-24-21,-25 0 17,25 25 26,0-25-19,-25 0 20,25 25-1,0-25-12,-25 0-4,25 0 3,0 0 164,0 24-170,0-24-4,0 0-7,0 0-156,0 0 157,0 0 239,0 0-206,0 0-16,0 0 9,0 0-219,0 0 223,0 0-13,0 0 9,0 0 11,0 0-41,0 0 37,0 0-13,0 0-10,0 0 40,0 0 1,0-24 0,0 24 20,0 0-20,0 0-25,25 0 12,-25 0-8,25-25 18,-25 25-3,25 0-11,-25-25 10,25 25-24,-1 0 11,-24-24-1,25 24-10,-25-25-10,25 25-1,0-25 22,0 25-15,-25 0 4,25-25 7,-25 25-10,24 0 6,1-25 8,-25 25-4,25 0-14,-25 0 0,0-24 18,25 24-18,-25 0 18,0 0-22,0 0-14,0 0 4,0 0-4,0 0 15,0 0-1,0 0 15,0 0 3,0 0-18,25 0-3,-25 0 0,0 0-14,0 0 28,0 0 108,0 0-105,0 0 5,0 0-22,0 0-122,0 0 97,0 0-41,0 0-1,0 0-5,0 0-18,0 0 181,0 0-122,0-25-29,0 25-102,0 0-461,0 0 95,0 0-296</inkml:trace>
</inkml:ink>
</file>

<file path=ppt/ink/ink2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02.23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0 917 1922,'0'0'105,"0"0"12,0 0-6,0 0 21,0 0-114,0 0-60,0 0 1,0 0-21,0 0 17,0 0 57,0 0 3,0 0-18,0 0 102,0 0-96,0 0 20,25 0 48,-25 0-92,0 0 297,0 0 60,0 0-39,0 0-9,25 0-176,-25 0 10,0 0-99,0 0 96,0 0-113,25 0-104,0-24 189,-25 24-183,24 0-23,1 0 91,-25-25-207,25 25 142,0 0-124,-25 0-170,25-25 42,-25 25-44,24 0 160,-24 0-215</inkml:trace>
  <inkml:trace contextRef="#ctx0" brushRef="#br0" timeOffset="304">50 1091 973,'0'0'50,"0"25"213,0-25 9,0 0 62,0 0-116,0 0-180,0 0 9,0 0 52,0 0 14,0 0-24,0 0 134,0 0-46,0 0-26,0 0 124,0 0-129,0 0-63,0-25 99,25 25-250,-25 0 71,0 0-16,25 0-115,-25 0 216,24 0-196,-24-25 141,25 25 92,0 0-115,-25 0 98,25-25-184,0 25-62,-25 0-197,24 0-90,-24 0 49,25-25-195,-25 25 58</inkml:trace>
  <inkml:trace contextRef="#ctx0" brushRef="#br0" timeOffset="731">669 768 752,'0'0'18,"0"0"231,0 0 29,0 0-131,0 0 182,0 25-303,0-25 14,0 0 179,0 0-133,0 0 102,0 0 120,0 0-59,0 0-50,0 0 97,0 0-138,0 0-87,0 0-23,0 0-130,0 0-24,0 0 233,0 0-118,0 0 24,0 0 93,0 0-233,0 0 262,0 0-178,0 0-78,0 0 134,0 0-131,0 0 168,0 0-21,0 0-39,0 0 207,0 0 15,0 0-185,0 0 31,0 0-201,0 0-10,0 0 180,0 0-12,0 0-32,0 0-6,0 0 168,0 0-147,0 0 9,0 0-13,0 0-159,0 0 135,0 0 20,0 0-3,0 0-7,0 0 14,0 0-31,0 0 13,0 0 32,0 0-21,0 0 31,0 0 4,0 0 141,0 0-123,0 0-22,0 0 8,0 0-190,0 0 158,0 0-4,0 0 132,0 0-92,0 0-40,0 0 12,0 0-160,0 0 131,0 0 0,0 0 21,0 0 14,0 0-21,0 0 4,0 0-18,0 0-4,0 0-3,0 0 7,0 0 0,0 0 7,0 0 7,0 0-4,0 0 15,0 0-14,0 0-18,0 0 14,0 0-11,0 0 7,0 0 29,0 0-3,0 0-22,0 0 21,0 0-6,0 0-1,0 0 22,0 0-25,0 0 18,0 0-29,0 0 7,0 0 4,0 0-25,0 0 17,0 0-7,0 0 1,0 0 3,0 0 25,0 0-21,0 0 18,0 0 0,0 0-15,0 0-4,0 0 1,0 0-1,0 0-3,0 0 22,0 0-29,0 0 29,0 0-7,0 0-19,0 0 22,0 0-22,0 0 1,0 0 17,0 0-21,0 0 7,0 0 15,0 0-30,0 0 30,0 0-19,0 0-18,0 0 26,0 0-8,0 0-3,0 0 7,0 0 15,0 0-19,0 0 4,0 0 11,0 0-26,0 0 23,0 0 10,0 0 11,0 0-3,0 0-19,0 0 4,0 0-25,0 0 6,0 0 19,0 0-18,0 0 11,0 0 7,0 0-4,0 0-4,0 0-3,0 0-7,0 0 0,0 0 11,0 0-4,0 0 3,0 0 1,0 0-15,0 0 4,0 0 3,0 0-11,0 0 37,0 0-18,0 0 0,0 0 7,0 0-11,0 0 3,0 0-6,0 0 6,0 0-17,0 0 14,0 0 0,0 0 0,0 0 7,0 0-10,0 0 21,0 0-33,0 0 4,0 0 22,0 0-29,0 0 33,0 0-15,0 0 7,0 0-11,0 0 8,0 0 3,0 0-11,0 0 30,0 0-41,0 0 15,0 0 0,0 0-25,0 0 21,0 0-3,0 0 10,0 0 27,0 0-19,0 0-4,0 0-25,0 0 3,0 0 11,0 0 12,0 0 3,0 0-22,0 0 14,0 0-6,0 0 3,0 0 18,0 0-3,0 0-15,0 0 11,0 0-22,0 0-19,0 0 34,0 0-12,0 0 19,0 0 0,0 0-18,0 0 15,0 0-8,0 0-11,0 0 14,0 0-10,0 0 7,0 0 37,0 0-30,0 0-7,0 0-15,0 0 4,0 0 15,0 0 11,0 0 0,0 0-15,0 0 3,0 0 5,0 0 7,0 0 3,0 0 1,0 0-23,0 0 4,0 0-7,0 0 71,0 0-53,0 0-11,0 0 11,0 0-71,0 0 67,0 0 0,0 0-10,0 0-12,0 0-11,0 0 11,0 0 15,0 0 15,0 0 3,0 0-7,0 0 1,0 0-9,0 0 5,0 0 14,0 0-29,0 0 11,0 0-8,0 0-7,0 0 14,0 0-18,0 0 15,0 0 8,0 0 14,0 0-14,0 0-1,0 0-3,0 0 0,0 0 22,0 0 0,0 0 1,0 0-24,0 0-3,0 0-11,0 0 7,0 0 12,0 0 11,0 0-4,0 0-4,0 0 4,0 0-26,0 0 11,0 0-4,0 0 42,0 0-30,0 0 7,0 0-12,0 0-41,0 0 38,0 0 15,0 0-7,0 0-12,0 0 8,0 0-23,0 0 34,0 0-3,0 0-12,0 0 11,0 0-26,0 0 30,0 0 4,0 0-27,0 0 24,0 0-32,0 0 36,0 0-20,0 0 0,0 0 3,0 0-33,0 0 41,0 0-15,0 0 16,0 0-27,0 0 15,0 0-12,0 0 1,0 0 41,0 0-41,0 0 18,0 0-14,0 0-9,0 0 20,0 0-11,0 0 14,0 0 16,0 0-27,0 0 4,0 0-7,0 0-20,0 0 31,0 0 7,0 0 1,0 0 3,0 0-7,0 0-12,0 0-8,0 0 12,0 0-19,0 0 19,0 0 16,0 0-16,0 0 11,0 0-22,0 0-8,0 0 11,0 0 16,0 0 11,0 0-8,0 0-7,0 0-12,0 0-11,0 0 23,0 0-19,0 0 11,0 0 31,0 0-27,0 0 7,0 0-11,0 0-7,0 0 11,0 0 8,0 0 11,0 0-12,0 0-14,0 0-1,0 0-11,0 0 15,0 0 15,0 0-7,0 0 12,0 0-12,0 0-12,0 0 16,0 0-12,0 0-19,0 0 42,0 0-8,0 0-11,0 0 27,0 0-23,0 0 8,0 0 14,0 0-18,0 0-8,0 0 11,0 0-14,0 0 6,0 0 16,0 0-30,0 0 19,0 0 3,0 0-19,0 0 4,0 0 12,0 0-16,0 0-11,0 0 15,0 0-3,0 0 3,0 0 8,0 0 7,0 0-14,0 0 33,0 0 1,0 0-31,0 0-4,0 0-23,0 0 16,0 0 26,0 0-4,0 0 4,0 0 5,0 0-12,0 0-4,0 0-8,0 0-16,0 0 5,0 0 26,0 0-22,0 0 7,0 0 16,0 0-12,0 0 23,0 0-15,0 0 0,0 0-8,0 0-8,0 0 19,0 0-30,0 0 30,0 0-26,0 0 7,0 0 43,0 0-50,0 0 22,0 0-15,0 0-19,0 0 27,0 0-4,0 0 1,0 0 7,0 0-4,0 0 19,0 0 8,0 0-19,0 0-4,0 0-27,0 0-4,0 0 19,0 0 8,0 0 31,0 0-12,0 0-11,0 0-4,0 0-16,0 0 8,0 0-23,0 0 23,0 0 0,0 0 4,0-25 35,0 25-23,0 0 3,0 0-11,0 0-23,0 0-1,0 0 5,0 0 15,0 0 15,0 0-22,0 0 3,0 0 19,0 0-30,0 0 46,0 0-20,0 0-30,0 0 15,0 0-7,0 0 15,0 0-8,0 0 15,0 0-11,0 0-7,0 0 3,0 0-16,0 0 12,0 0 28,0 0-5,0 0 12,0 0-15,0 0-20,0 0 8,0 0-23,0 0 19,0 0-11,0 0 3,0 0 43,0 0-27,0 0 7,0 0-18,0 0-5,0 0 8,0 0 4,0 0 8,0 0-20,0 0 12,0 0-3,0 0-9,0 0 24,0 0-20,0 0 4,0 0 35,0 0-31,0 0-4,0 0 8,0 0-8,0 0-8,0 0 36,0 0-21,0 0-14,0 0 26,0 0-11,0 0-12,0 0 8,0 0-19,0 0 15,0 0 4,0 0 0,0 0 8,0 0-16,0 0 16,0 0-4,0 0-16,0 0 5,0 0 3,0 0 8,0 0 19,0 0-12,0 0-11,0 0 4,0 0-4,0 0-4,0 0 4,0 0-7,0 0 7,0 0 0,0 0-4,0 0 4,0 0 8,0 0-32,0 0 44,0 0-17,0 0-14,0 0 50,0 0-39,0 0-12,0 0 16,0 0-28,0 0 9,0 0 7,0 0 8,0 0 16,0 0-16,0 0 27,0 0-19,0 0-4,0 0-1,0 0-10,0 0-17,0 0 24,0 0 4,0 0-4,0 0 12,0 0-31,0 0 19,0 0-4,0 0 4,0 0 19,0 0-3,0 0-13,0 0-14,0 0-9,0 0-3,0 0 39,0 0-1,0 0 5,0 0-1,0 0-19,0 0 8,0 0-4,0 0-8,0 0 0,0 0-8,0 0 12,0 0 16,0 0-16,0 0 15,0 0-27,0 0 8,0 0 12,0 0-8,0 0 4,0 0-11,0 0-5,0 0-7,0 0 27,0 0-8,0 0 23,0 0 0,0 0-19,0 0-24,0 0-11,0 0 24,0 0-20,0 0 30,0 0 20,0 0 9,0 0 10,0 0 12,0 0-50,0 0-8,0 0-7,0 0-21,0 0 39,25 0-18,-25 0 22,0 0-14,0-24-5,25 24 1,-25 0-1,0 0-23,25 0 23,-25-25 8,25 25-11,-25 0 26,24 0-22,-24 0 18,25-25-11,-25 25 31,25 0-23,-25 0-23,0 0 7,25 0-11,-25-25 19,0 25-12,0 0 31,25 0-23,-25 0 0,0 0 24,0 0-16,0 0-4,0 0 7,0 0-22,0 0-1,0 0 16,0 0-11,0 0 11,0 0-27,0 0-4,0 0 7,0 0 5,0 0 4,0 0-16,0 0 1,0 0-12,0 0 30,0 0 5,0 0-9,0 0-3,0 0-34,0 0-11,0 0-40,0 0-8,0 0-31,0 0 4,0 0 5,0 0-30,0 0 20,0 0 66,0 0-167,0 0 76,0 0-229,0 0-184,0 0 120</inkml:trace>
  <inkml:trace contextRef="#ctx0" brushRef="#br0" timeOffset="3675">992 520 1773,'25'0'-101,"-25"0"173,0-25 41,0 25 38,25 0 74,-25 0-106,0 0 47,0 0 138,0 0-70,24-25 87,-24 25-200,0 0-154,0 0 124,0 0-151,0 0 260,0 0-147,25 0-7,-25 0-10,0 0-137,0 0 104,0 0 203,0 0-49,0 0-163,25 0 141,-25 0-341,0 0 237,0 0-37,0 0-117,25 0 143,-25 0-181,0 0 198,0 0 6,0 0-26,25 0-17,-25 25 17,0-25 181,0 0-191,0 25 13,0-25-24,0 25-190,0 0 207,0-25 1,0 25 0,0-1 9,0 1-23,0-25 17,0 25-24,0 0 136,0-25-109,0 25-30,-25-25 34,25 25-156,0-25 111,0 0 35,0 0-11,0 24 1,0-24 16,0 0 159,0 0-172,0 0 160,0 0-156,0 0-194,0 0 187,0 0-151,0 0 140,0 0 24,0 0-20,0 0-4,0 0 7,0 0-14,0 0 21,0 0-7,0 0-3,0 0 27,0 0-18,0 0 5,0 0-5,0 0-16,0 0 14,25 0 9,-25-24 18,0 24-7,25 0-10,-25 0-17,0 0-11,24-25-3,-24 25 20,0 0 11,25 0-11,-25 0 25,25-25-35,-25 25 10,0 0 4,25 0-31,-25 0 24,0 0-10,25-25 17,-25 25 3,0 0-6,0 0-11,0 0-55,0 0-33,24 0 95,-24 0-51,0 0-10,0 0-18,0 0-298,0 0-11,0 0-41,0 0-168,0 0 68,0 0-43</inkml:trace>
  <inkml:trace contextRef="#ctx0" brushRef="#br0" timeOffset="4320">1488 644 2378,'0'0'-62,"0"0"50,25 0 137,-25 0 130,0 0 111,0 0-7,0 0-212,0 0-102,0 0-15,0 0-10,0 0 39,0 0 14,0 0-63,0 0-36,0 0 62,0 0-52,0 0 42,0 0 11,0 0-7,0 0 1,0 0-8,0 0 4,0 0-40,0 0 23,0 0-17,0 0-10,0 0 14,0 0-11,0 0 21,0 0-14,0 0 7,0 0-3,0 0-4,0 25 21,0-25-4,0 0 13,0 0-12,0 25-11,0-25 10,0 25-13,0-25 23,0 25-20,0-25-3,0 24 6,0-24-20,0 25 13,0 0 8,-25-25 195,25 25-185,0-25 17,0 25-21,0-25-186,0 25 119,-24-1 95,24-24-165,0 0 12,0 25-6,0-25-356,-25 25 175,25-25-132,0 0-182,-25 24 90</inkml:trace>
  <inkml:trace contextRef="#ctx0" brushRef="#br0" timeOffset="5314">1612 446 867,'0'0'42,"0"0"213,0 0 40,0 0 12,0 0 23,0 0-189,0 0-80,0 0 52,0 0 52,0 0 125,0 0 35,0 0 13,0 0-209,0 0-123,0 0 17,0 0-63,0 0 113,0 0-20,0 0-3,0 0-6,0 0-4,0 0-6,0 0 31,0 0 6,0 0-9,0 0 31,0 0-6,25 0 4,-25 0-14,0 0-28,25-25-27,-25 25-26,0 0 22,25 0-18,0 0 18,-25-25 14,24 25-21,1 0 6,-25-24-31,25 24-8,-25 0 8,25 0 3,-25-25 26,25 25-1,-25 0-14,25 0 25,-25 0-32,0-25-4,24 25 22,-24 0-11,0 0 10,0 0-10,25 0-7,-25 0-14,0 0 3,0 0 22,0 0 6,0 0 1,0 0 112,0 0-130,0 0-4,0 0 11,0 0-116,0 0 113,0 0-22,0 0-7,0 0 7,0 0-10,0 0 0,0 0-18,0 0-13,0 0 10,0 0 7,0 0 151,0 0-184,0 0-33,0 0-49,0 0-61,0 0 121,0 0-182,0 0 31,0 0-233,0 0 95,0 0 156,0 0-240,0 0 28</inkml:trace>
  <inkml:trace contextRef="#ctx0" brushRef="#br0" timeOffset="6086">2109 0 465,'0'0'15,"0"0"44,0 0 5,0 0 34,0 0 0,0 0 139,0 0-155,0 0-24,0 0 133,0 0-291,0 0 288,0 0 28,0 0-274,0 0 112,0 0-14,0 0-108,0 0 218,0 0-85,0 0-7,0 0 48,0 0-161,0 0 72,0 0-107,0 0 134,0 0 52,0 0 26,0 0-91,0 0-13,0 0 6,0 0-7,0 0 83,0 0-150,0 0 83,0 0-83,0 0 95,0 0 8,0 0-53,0 0 71,0 0-86,0 0 54,0 0 49,0 0-46,0 0 4,0 0 125,0 0-65,0 0 66,0 0-5,0 0-103,0 0-124,0 0 99,0 0 16,0 0-58,0 0 115,0 0 3,0 0-95,0 0 39,0 0 24,0 0-36,0 0-99,0 0 92,0 0-106,0 0 49,0 0 49,0 0 53,0 0-52,0 0-143,0 0 133,0 0-151,0 0 280,0 0 65,0 0-200,0 0-1,0 0-138,0 0-43,0 0 179,0 0-18,0 0 8,0 0-14,0 0 40,0 0-3,0 0 16,0 0-33,0 0-6,0 0 6,0 0-17,0 0 203,0 0-192,0 0 16,0 0-6,0 0-174,0 0 191,0 0-11,0 0-7,0 0 1,0 0-11,0 0 1,0 0 167,0 0-158,0 0-29,0 0 9,0 0-154,0 0 329,0 0-144,0 0-4,0 0 1,0 0-186,0 0 179,0 0-21,0 0-21,0 0 49,0 0-31,0 0 7,0 0 16,0 0 120,0 0-129,0 0-8,0 0 1,0 0-144,0 0 147,0 0 17,0 0-17,0 0-20,0 0 16,0 0-9,0 0 43,0 0-2,0 0-4,0 0-4,0 0-20,0 0-7,0 0-10,0 0 24,0 0-27,0 0 26,0 0 8,0 0-14,0 0 151,0 0-151,0 0-11,0 0 11,0 0-150,0 0 301,0 0-138,0 0-26,0 0 30,0 24-182,0-24 148,0 0 27,0 0-27,0 0 31,0 0-11,0 0 8,0 0-1,0 0-10,0 0 17,0 25-17,25-25 35,-25 0-1,0 0-13,0 25 0,0-25-18,0 0 4,0 0 4,0 24 17,0-24-21,0 0 21,0 0-11,0 25-10,24-25 49,-24 0 84,0 25-91,0-25-31,0 25-29,0-25-93,0 25 118,0-25 4,0 25 3,25-25-7,-25 24-21,0-24-4,0 25 1,0 0 6,0-25 4,0 25 22,0-25-12,0 25-6,25-25-4,-25 0 7,0 25 11,0-25-8,0 0 12,0 0-37,0 24-9,0-24 13,0 0 0,0 0 29,0 0 14,25 0-18,-25 0-10,0 0-4,0 0-15,0 0 19,0 0 14,0 0 11,0 0 7,0 0-15,0 0-6,0 0-15,0 0-15,0 0 30,0 0-30,0 0 19,0 0-8,0 0-57,0 0-20,0 0-68,0 0-62,0 0 85,0 0-81,0 0-215,0 0 36,0-24-152,0 24-226</inkml:trace>
  <inkml:trace contextRef="#ctx0" brushRef="#br0" timeOffset="7516">1215 1265 1284,'0'0'168,"0"0"0,0 0 29,0 0-6,0 0-133,0 0 39,0 0-83,0 0 7,0 0 20,0 0-2,0 0 80,0 0 77,0 0 30,0 0 2,0 0-1,0 0-60,0 0-63,0 0-127,0 0 90,0 0-90,0 0 127,0 0-3,0 0 25,0 0-50,0 0 4,0 0-26,0 0-120,0 0 120,0 0-120,0 0 301,0 0-197,25 0 20,-25 0-16,25-25-188,-25 25 191,25 0-27,0-25 3,-1 25 42,1-25-17,0 25 10,0-25-25,25 0-48,-26 1-5,26 24 5,-25-25 13,24 0 8,1 0 6,-25 25 8,24-25-29,1 0 26,0 1-5,-25 24-31,24-25 28,-24 0-18,25 1 11,-1 24 18,-24-25-7,25 0 14,-25 25-11,24-25 0,1 0-7,-25 25-29,-1-25-2,25 25 31,-24-24-4,25-1-6,-26 25 14,26-25-26,-25 25 12,0-25 14,-1 25 3,1 0-25,0-25-10,0 25 13,0-25-9,-25 25 17,25 0 10,-25 0 1,24 0 0,-24-24-1,0 24-2,0 0-8,0 0 7,0 0 10,0 0 1,0 0-11,0 0-10,0 0 3,0 0 0,0 0 17,0 0 5,0 0-37,0 0 26,0 0-14,0 0-11,0 0 17,0 0-21,0 0 18,0 0 4,0 0-18,0 0 3,0 0-39,0 0-65,0 0-51,0 0-56,0 0 77,0 0-270,0 0 35,-24 0-89,24 0-365</inkml:trace>
</inkml:ink>
</file>

<file path=ppt/ink/ink2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24.91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1265 2693,'0'-24'-37,"0"24"181,0 0 72,0 0 76,0 0-63,0 0-165,0 0-54,0 0-26,0 0 231,0 0-145,0 0-14,0 0-36,0 0-149,0 0 125,0 0 176,0 0-185,0 0 149,0 0-139,0 0-176,0 0 173,0 0-138,0 0 138,0 0 73,0 0-43,0 0-126,0 0 52,0 0-155,0 0-196,0 0 138,0 0-286,0 0-34,0 0 317</inkml:trace>
  <inkml:trace contextRef="#ctx0" brushRef="#br0" timeOffset="12885">3821 0 4312,'0'0'-110,"0"0"38,0 0 37,0 0 35,0 0 180,0 0-23,0 0 2,0 0-46,0 0-30,0 0 0,0 0-36,0 0 11,0 0-40,0 0-25,0 0 22,0 0-23,0 0 20,0 0 2,0 0-32,0 0 33,0 0-30,0 0 0,0 0-43,0 0-50,0 0-25,0 0-55,0 0-41,0 0-70,0 0-165,0 0-135,0 0-156</inkml:trace>
</inkml:ink>
</file>

<file path=ppt/ink/ink2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12.13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429 698 1694,'0'0'138,"0"0"-92,0 0 60,0 0 38,0 0-144,0 0 111,0-25 51,0 25-102,0 0 2,0 0-5,-25 0-112,25 0 70,0 0 13,0 0 175,0 0-191,0 0-6,-25 0-12,25 0-142,-25 0 148,25 0-3,0 0-19,-24 0-30,24 0 95,-25 25-46,25-25 19,-25 0-16,25 24-40,0-24 82,0 25 4,-25-25-52,25 0 149,0 25-179,0-25-13,0 25 46,0-25 6,0 0-24,0 25 21,25-25 0,-25 25-150,25-25 224,-25 24-65,25-24 9,-25 25 28,24-25-101,-24 0 46,25 25 0,0-25 24,-25 0-6,25 25 3,-25-25 58,0 0-128,25 25 46,-25-25 76,25 0-94,-25 25 61,0-25 159,0 0-47,0 0 18,0 24 55,0-24-41,0 0-175,0 0 30,0 0 49,0 0-206,0 25 291,0-25-152,0 0-88,-25 25 83,25-25-11,-25 0 18,0 0-11,25 0 193,-25 24-326,25-24 261,-25 0-135,1 0-51,24 0 202,-25 0-284,0 0 166,25 0-397,-25 0-71,25 0-23,0-24-423</inkml:trace>
  <inkml:trace contextRef="#ctx0" brushRef="#br0" timeOffset="481">528 425 2366,'0'0'45,"0"0"12,0-25 43,25 25 101,-25-25 87,0 25 18,25-25-2,-25 25-246,0 0-127,0-24 102,25 24-152,-25 0 241,0 0-119,0 0-50,24-25 130,-24 25-195,0 0 89,0 0-59,25 0-21,-25 25 250,0-25-102,25 0 104,-25 0-99,0 24-154,25-24 104,-25 25-114,0-25 117,0 25-9,0 0 35,0-25 123,0 25 3,0 0-111,0-1 111,0 1-263,0-25-21,-25 25 122,25-1-129,0 1 149,-25-25-9,25 25 153,0-25-144,0 25-29,-25-25 166,25 25-94,0-25-46,0 0 27,0 0 1,0 0-211,0 0 180,0 0-14,0 0-145,0 0 183,0 0 13,0 0 0,0 0-10,0 0-21,0 0-20,25-25 1,-25 25-1,0 0-17,25-25 28,0 25-25,-25 0 83,25-25-172,0 25 73,-1 0-53,1-25-154,-25 25-73,25-24-109,0 24-9,0 0-32,-25 0-49</inkml:trace>
  <inkml:trace contextRef="#ctx0" brushRef="#br0" timeOffset="907">826 871 2283,'0'0'-56,"0"0"24,0 0 47,0 0 127,0 0 106,0 0 12,0 0 160,0 0-148,0 0-169,0 0-23,0 0-200,0 0 164,0 0-1,0 0 13,0 0 24,0 0-101,0 0 142,0 0 8,0 0-30,0 0-26,0 0-35,25 0-17,-25 0-11,25-24 18,-25 24-14,24 0-10,1 0-11,-25-25-18,25 25 25,0 0-3,-25-25 27,25 25-17,0 0-3,-1-25-22,-24 25-24,25 0-51,0 0 72,-25-25-6,25 25-105,0 0-343,-25 0-174,24 0 21,-24-25-194</inkml:trace>
  <inkml:trace contextRef="#ctx0" brushRef="#br0" timeOffset="1226">1025 673 3282,'0'25'16,"0"-25"65,-25 0 94,25 0-57,0 0 14,0 0-15,0 0-86,0 0 81,0 0-23,0 0-58,0 0-14,0 0-21,0 0 4,0 0 0,0 0-10,0 0 3,0 0-17,0 0 7,0 0 13,0 0 11,0 0-4,0 0 1,0 24 3,0-24-17,0 25 13,0-25 14,0 25-13,0-25-4,0 25 7,0 0-18,0 0 14,0-25 4,0 24-10,0 1 3,0-25 0,0 25 20,0 0-20,0-25 0,0 25-44,0-25-95,25 25 115,-25-25-114,0 0-66,0 24-141,0-24-145,0 0 34,0 0-164,0 0 79</inkml:trace>
  <inkml:trace contextRef="#ctx0" brushRef="#br0" timeOffset="1584">1273 648 4284,'0'0'-76,"0"0"-50,0 0 78,0 0 13,0 0 114,0 0 96,0-25-56,0 25-11,0 0-27,0 0-20,0 0-40,0 0 0,0 0-21,0 0-21,0 0-1,0 0 8,0 0 0,0 0-14,0 25 24,0-25-7,0 0 11,25 0 15,-25 0-30,0 0 15,0 25 0,0-25 4,0 0 17,0 25-7,0-1-7,0-24-7,0 25 11,0-25-14,0 25-1,0 0 4,0-25-25,0 25-56,0-25-27,23 25-69,-23-25 80,0 0-85,0 24-233,0-24 11,0 0-158,0 0 41</inkml:trace>
  <inkml:trace contextRef="#ctx0" brushRef="#br0" timeOffset="1888">1495 450 3740,'25'0'-30,"-25"0"194,0 0-197,0 0-13,0 0 143,0 0-308,0 0 398,0 0-200,0 0-97,0 0 244,0 0-324,25 0 385,-25 0-71,0 0-238,25 25 258,-25-1-313,24-24 68,-24 25 295,0 0-292,25-1 264,-25 1-160,0 0-58,0 0 39,0 0-179,0 0 107,0-1-90,0 26-52,0-25-131,-25 0 80,1 0-271,24-1 260,-25 1-178</inkml:trace>
  <inkml:trace contextRef="#ctx0" brushRef="#br0" timeOffset="2289">57 549 1705,'0'0'-26,"0"0"7,0 0-143,-25 0 153,25 0-135,0 24 161,0-24 150,0 0-144,0 0 181,-25 0-260,25 0 139,0 25 12,0-25-61,0 0 126,0 25-134,0-25 21,0 25 65,0 0 28,0 0-14,0-25 137,0 49-10,0-24-24,0 0 126,0 0-175,0 24-64,0-24-155,0 25-102,0-25-13,0 24 164,0 1 13,0-1 74,0-24-97,0 25-90,0-25 230,25 24-223,-25-24 226,25 0-15,-25 0-265,24 0 137,1-1-118,0 1-68,0-25 297,25 25-355,-26-25-72,26 0-40,-25 0-139,24 0 261,1 0-309</inkml:trace>
  <inkml:trace contextRef="#ctx0" brushRef="#br0" timeOffset="2917">2165 400 2705,'0'0'-91,"0"0"82,0 0-55,0 0 28,0-25 274,0 25-69,0 0 98,0 0 48,0 0-187,0-25-73,0 25-25,0 0-43,0 0-1,0 0 71,0 0 175,0 0-57,0 0-148,0 0 0,0 0-220,0 0 24,0 0 149,0 0-16,0 0 36,0 0 3,0 0 17,0 25-13,-25-25-17,25 0 214,0 25-211,0-25 1,-24 25 9,24 0-35,0-25 215,0 25-23,-25-1-163,25-24-36,0 25-174,0-25 189,0 25 30,0-1-146,25-24 147,-25 25-143,24-25 143,-24 0 0,0 25 6,25-25 144,-25 0-170,25 25 6,-25-25 0,25 0-150,-25 0 171,0 25 9,25-25-13,-25 0 10,24 0-10,-24 0 135,0 0-129,0 25-12,0-25 12,0 0-164,25 0 152,-25 0-1,0 0-13,0 24 13,0-24 8,0 0 9,0 0-17,-25 0 7,25 25-13,0-25 6,-24 0 11,24 0-4,-25 25-7,25-25-6,-25 0-4,0 0 103,25 0-186,-25 0 64,1 0-322,24 0-202,-25-25 84,0 25-451</inkml:trace>
  <inkml:trace contextRef="#ctx0" brushRef="#br0" timeOffset="3376">2140 78 2619,'0'0'-64,"0"-25"49,25 25 191,-25 0 81,0 0 160,0-25-200,0 25-32,25 0-191,-25 0 20,25-25 38,-25 25-143,0 0 108,25 0 27,-25 0-21,0 0-36,24 0 30,-24 0 7,25 0-13,-25 0 32,0 0-37,0 0-149,25 0 146,-25 25 162,0-25-152,0 0 4,0 25 17,0-25-189,0 25 178,0-25-13,0 25-16,0-25 16,0 24 3,0 1-3,0-25 1,0 25 9,0-1-17,0-24-6,0 25 23,0-25-37,0 25 202,0-25-188,0 0-17,0 0 26,0 25-197,0-25 396,0 0-208,0 0 20,0 0 139,0 0-156,0 0-4,25-25-33,-25 25-159,0 0-37,25 0 340,-25-25-151,24 25-32,1 0-168,-25-25-288,25 25 178,0 0-38,0-24 64,-25 24-189</inkml:trace>
  <inkml:trace contextRef="#ctx0" brushRef="#br0" timeOffset="3804">2537 524 2201,'-24'0'120,"24"0"-34,0 0 188,0 0 81,0 0-150,0 0 67,0 0 21,0 0-203,0 0 84,0 0-18,24 0-177,-24 0 326,0 0-235,25 0-3,-25-25-36,25 25-208,-25 0 209,25-24-25,-25 24 11,25 0-8,-25-25-24,24 25 14,1 0-7,-25-25 14,25 25 0,-25 0-14,25-25 21,0 25-28,-25 0-11,25 0-24,-25-25-49,24 25-47,-24 0-50,25 0 164,-25 0-291,0 0-122,25 0-85,-25-25-156,25 25-45</inkml:trace>
  <inkml:trace contextRef="#ctx0" brushRef="#br0" timeOffset="4074">2786 301 3129,'0'0'103,"0"0"70,-25 0 91,25 0-88,-25 0-35,25 0-53,0 0-88,0 0 113,-25 0-65,25 0 147,0 0-160,0 0-38,0 0-1,0 0-184,0 0 160,0 0 35,0 25-10,0-25 27,0 0-10,0 0-32,0 24 8,0-24-11,0 25 25,0 0 6,0-25 11,0 25-21,0 0-11,0 0 18,0-25-10,0 24 20,0 1-34,0-25-69,0 25-40,25-25-56,-25 0 63,0 24-29,0-24-182,0 0-23,0 0-129,25 0-222</inkml:trace>
  <inkml:trace contextRef="#ctx0" brushRef="#br0" timeOffset="4335">3034 251 2414,'0'0'134,"0"0"174,0 0 67,0 0 131,0 0-255,0 0-130,0 0-66,0 0-121,0 0 110,0 0-34,0 0 7,0 0-27,0 0 20,0 0-6,0 0-28,0 0 27,0 0-16,0 0 186,0 0-156,0 25-3,25-25-11,-25 0-193,0 25 183,0-25-10,0 25 27,0-25 0,0 24 4,0 1 0,0-25-31,0 25 6,0-25 4,0 25 4,-25-25 30,25 25-16,0-25-21,0 0 3,0 0-21,0 0 25,0 25 20,0-25 4,0 0-1,0 0-9,0 0-8,0 0-6,0 0 27,0 0-21,0 0 4,0 0 17,0-25-34,0 25 34,0 0-31,0 0-13,25 0 27,-25 0-21,24-25 41,-24 25-20,25-25-14,-25 25 11,25-25-25,-25 25 7,25 0-17,-25-25-55,25 25-75,-1-24-46,-24 24-5,25-25-237,-25 25 36,25 0-286</inkml:trace>
  <inkml:trace contextRef="#ctx0" brushRef="#br0" timeOffset="4730">3380 28 4105,'0'0'37,"0"0"15,0 0 28,0 0 38,0 0-16,0 0 8,0 0-17,0 0-14,0 0 4,0 0-21,0 0-15,25 0-25,-25 0-19,0 0-10,0 0 18,0 0-18,0 0-11,0 0 21,0 0-14,25 0 26,-25 0-19,0 25-7,0-25-25,25 0 7,-25 25 3,0-25-13,0 25 3,24-1-51,-24 1-26,0 0-39,0-1-43,0 1-11,0 0-33,-24 25-10,24-25 9,-25 24 0,0-24 15,0 0-107,25 25 103,-25-26-182,1 1-51</inkml:trace>
  <inkml:trace contextRef="#ctx0" brushRef="#br0" timeOffset="5261">2091 450 909,'0'0'207,"0"0"12,0 0 40,-25 0-94,25 0-61,0 0 18,0 0-125,0-25 187,0 25-164,0 0 4,0 0 111,0 0-72,0 0 189,0 0 0,0 0-82,0 0 24,0 0-23,0 0-89,0 0 71,0 0-28,0 0-125,0 0 70,0 0-33,0 0 7,0 0 119,0 0-177,0 0 18,0 25-48,0-25-122,0 0 149,0 0 17,0 0 154,0 0 2,0 25-139,-25-25-7,25 24-114,0-24-14,0 25 162,-25 0 0,25-1-30,0 1 10,0-25-24,0 25 24,0 0 0,0 0-14,0 0 7,0-1-30,0 1 23,0 0-13,25 0 6,-25-25 8,0 25-1,25 0 7,0-1 28,-25-24-24,25 25 0,-1-25 4,1 25-46,0-25-17,0 0-86,0 0-86,-1 0 25,26 0-343,-25 0 9,24 0-318</inkml:trace>
  <inkml:trace contextRef="#ctx0" brushRef="#br0" timeOffset="64791">627 1690 888,'-24'0'151,"24"0"-3,0 0 31,0-25-19,0 25-322,0 0 184,0 0 1,0 0-146,0 0 341,0 0-156,0 0-148,0 0 316,0 0-173,0 0-6,0 0 124,0 0-266,0 0 15,0 0 114,0 0-99,0 0 161,0 0 20,0 0-58,0 0 42,0 0-31,0 0-5,0 0-59,0 0 75,0 0 6,0 0 42,0 0 76,0 0-85,0 0 47,0 0-59,0 0-85,0 0-14,0 0 21,0 0-14,0 0 8,0 0 102,0 0-216,0 0 97,0 0-7,0 0-16,0 0 175,0 0-146,0 0-6,0 0-3,0 0-57,0 0 60,0 0-7,0 0 24,24 0-96,-24 0 4,25 0 108,-25-25-147,0 25 212,25 0 0,0 0-184,-25 0 109,25 0-89,0-25-30,-1 25 192,1 0-90,0 0 162,0-24-49,0 24-119,-1-25 161,1 25-345,25 0 64,-25-25-6,0 25-58,-1-25 165,1 25 2,0 0 26,0-25-3,24 25 176,-24 0-49,0-25-3,0 25 1,0-24-316,0 24 54,-2 0-22,2-25 22,25 25 125,-25-25 2,-1 25 131,26 0-127,-25-24 23,25 24 181,-26-25-325,26 0 105,0 25-7,-26-25-182,26 0 192,0 0 13,-1 25-1,-24-24 137,25-1-120,-1 0 116,-24 0-125,25 25-156,-25-25 149,24 25-115,-24-25 115,25 1 13,-25 24-36,24-25-11,-24 25 119,25-25-125,-26 25 33,1-24-16,25-1-102,-25 25 132,0-25-24,24 25 14,-24-25 213,0 25-224,0-25 133,24 25-8,-24-25-334,0 25 203,0-24 87,0 24-32,-1-25 88,-24 25 16,25 0-345,0-25 43,0 25 24,-25 0 125,25 0 15,-1-25-21,-24 25 139,0 0-268,25 0 243,-25 0-87,0 0-162,25 0 277,-25 0-250,0 0 118,0 0 159,0 0-294,0 0 148,0 0-30,0 0-115,0 0 270,0 0-138,0 0 17,0 0-37,0 0-105,0 0 125,0 0 87,0 0-90,0 0 0,0 0 3,0 0-95,0 0 297,0 0-209,0 0 133,0 0-130,0 0-191,0 0 189,0 0-15,0 0 18,0 0 6,0 0 3,0 0-94,0 0 91,0 0 123,0 0-116,0 0-34,0 0 126,0 0-164,0 0 167,0 0-266,0 0-278,0 0-50,0 0-331,0-25 91</inkml:trace>
</inkml:ink>
</file>

<file path=ppt/ink/ink2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18.49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199 25 1819,'0'-25'-6,"-25"25"32,25 0 25,0 0 36,-25 0-67,25 0 94,0 0-108,-25 0-30,25 0 156,0 0-188,-24 0 91,24 0 12,0 0-92,-25 0 75,25 0-22,0 0-5,-25 0 9,25 0-21,0 25 18,-25-25 51,25 0-78,0 0 27,0 0 66,0 25-138,0-25 81,-25 0 57,25 0-42,0 25-45,0-25 7,0 0-8,0 24-92,0-24 204,0 0-82,25 25-44,-25-25 57,0 0-75,25 0 84,-25 25-21,25-25 33,-25 0-15,25 24 147,-25-24-41,24 0-9,1 0 23,-25 25-153,25-25 10,0 0-4,-25 0-31,25 0-82,0 0 107,-25 25-3,24-25 7,-24 0 93,0 0-90,25 0-14,-25 0 20,0 0-63,25 25 31,-25-25 0,0 0-34,0 0 88,0 0 16,0 0 65,0 0 184,0 0-76,0 0-132,0 25-62,0-25-138,-25 0 44,25 0 256,0 25-128,-25-25-20,25 0 11,-24 0-152,24 24 131,-25-24 7,0 0-27,0 0-13,25 0 3,-25 25-11,0-25 25,25 0-7,-24 0-14,-1 0 7,25 0-21,-25 0 7,25 0-27,-25-25-38,25 25-43,-25 0 133,25 0-115,0 0-268,0 0-4,0 0-210,0 0 36,0 0-16</inkml:trace>
  <inkml:trace contextRef="#ctx0" brushRef="#br0" timeOffset="1317">595 248 1979,'0'0'40,"0"0"28,0 0-51,0 0 30,0 0 18,0 0-6,0 0 233,0 0-12,0 0-12,0 0 49,0 0-179,0 0 105,0 0-120,0 0-28,0 0-135,0 0-112,0 0 58,0 0-34,0 0 141,0 0-16,0 0 19,0 0 98,0 0-110,0 0 207,0 0-23,0 25-279,0-25 97,0 0-194,25 25 14,-25-25 362,0 24 25,0-24-217,0 25 151,0 0-325,0-25-18,0 25 156,0 0-32,0-25-11,0 25-231,0-25 35,0 0-291,0 24 165,0-24-39</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3:33.45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123 571 506,'0'0'5,"0"0"203,0 0-188,0 0 0,0 0 19,0 0-191,0 0 384,0 0-170,0 0 161,0 0-171,0 0-41,0 0 53,0 0-59,0 0 178,0 0-257,0 0 133,0 0-109,0 0 101,0 0 123,0 0-37,0 0-98,0 0-22,0 0-23,0 0-73,0 0 98,0 0-90,0 0 77,0 0 102,0 0-114,0 0 77,0 0-50,0 0-16,0 0 112,0 0-96,0 0-107,0 0 106,0 0-97,0 0 106,0 0 80,0 0-175,0 0 184,0 0-187,0 0 25,0 0 272,0 0-283,0 0 92,0 0-11,0 0-123,0 0 106,0 0 213,0 0-136,0 0-86,-25 0 8,25 0-17,0 0-71,0 0 230,0 0-142,0 0-189,-25 0 181,25 0-128,0 0 128,0 0 3,0 0 83,0 0-110,-25-25 98,25 25-80,0 0-6,0 0 149,0-25-158,0 25 86,0 0-142,0-25-116,0 25 134,0 0 42,0-25 93,0 25 139,0 0-224,0 0 9,0-24-76,0 24-133,25 0 413,-25-25-260,0 25 121,0 0-74,0-25-113,25 25 117,-25 0-60,0 0 68,0 0-48,25 0 107,-25 0-80,0-25 1,0 25-24,0 0 27,24 25 22,-24-25-5,0 0 73,0 0-149,0 25 302,0-25-235,25 25 12,-25-1 219,0 1-366,0 0 156,0 0-24,0 0-189,0 0 115,0-1 95,0 26 143,0-26 94,0 1-223,-25 0 186,25 0-423,0-25 242,0 25-22,-24 0 4,24-25 64,0 24-323,-25-24 475,25 25-442,-25-25 154,25 0 45,-25 0-236,25 0 274,0 0-42,-25 0 243,25 0-20,0 0-246,0 0 35,-24-25-6,24 25 27,0 0-15,0-24 187,0 24-414,0 0-6,0 0 286,0 0-242,0-25 254,0 25-60,0 0-72,24 0 67,-24 0-65,0 0 59,0 0 9,25 0 68,-25 0 6,0 0-1,25 0-79,-25 0 175,0 0-22,0 0-168,0 25 68,25-25-96,-25 0 33,0 0-78,25 24-5,-25-24-117,0 0-44,24 0 234,-24 0-128,0 25-64,0-25-17,0 0-27,25 0 108,-25 0-29,0 0-34</inkml:trace>
  <inkml:trace contextRef="#ctx0" brushRef="#br0" timeOffset="888">296 546 1750,'0'0'11,"0"0"32,0 0 14,0 0-17,0 0 24,0 0-119,0 0 111,0 0 5,0 0-23,0 0 83,0 0-222,0 0 8,0 0-5,0 0-4,0 0 94,0 0 5,0 0 90,0 0 2,0 0 15,0 0-3,0 0-83,0 0-1,25 0-23,-25 25 6,0-25-8,0 0-82,0 25 122,0-25-41,0 24 18,25-24 90,-25 25-195,0-25 116,0 25-8,0-1 20,0-24-26,0 25-6,25-25-81,-25 25 39,0-25 33,0 0-58,0 0 59,0 25 29,0-25 90,0 0-27,0 0 30,0 0-210,0 0 69,0 0-26,0 0-3,0-25 120,0 25-191,0 0 139,0-25-41,0 0-18,0 25 104,0-24-202,0-1 110,0 0 35,-25 25-107,25-24 107,0-1 20,0 0-34,0 0 130,0 25-116,0-25-77,0 25 135,0-25-6,0 25 36,0-24-8,0 24-136,0 0-19,0 0 148,0 0-91,0 0 10,0 0 98,0-25-70,0 25-34,0 0 31,0 0 7,0 0-30,0 0 18,25 0 64,-25 0-176,0 0 15,0 25 85,25-25 18,-25 0 91,0 0-4,24 0 9,-24 24-182,0-24-2,0 0-1,25 0 12,-25 25 136,0-25-74,25 25 79,-25-25-8,0 25-74,0-25-9,0 25-47,25-25 129,-25 25-64,0-25 85,0 24-82,0-24-85,25 25 186,-25-25-122,0 25 0,0-25-8,0 24-159,24-24 82,-24 0-71,0 0 51,0 0 24,0 25-111,0-25 240,0 0-372,0 0-78</inkml:trace>
  <inkml:trace contextRef="#ctx0" brushRef="#br0" timeOffset="1496">346 694 546,'0'0'23,"0"0"230,0 0-189,25 0 179,-25 0-149,0 0-74,0 0 205,0 0-331,25 0 278,-25-24-290,0 24 109,24 0 28,-24 0-5,25 0-19,-25-25-121,0 25 120,25 0-137,-25 0 306,0-25-28,25 25-130,-25 0-24,0 0-195,25-24 158,-25 24-114,24 0-69</inkml:trace>
  <inkml:trace contextRef="#ctx0" brushRef="#br0" timeOffset="1740">644 372 1705,'0'0'124,"0"0"41,0 0-62,0 0 105,0 0-140,0 0-35,0 0 77,0 0-98,0 0 49,0 0-73,0 0 6,0 0 175,0 0-230,0 0 70,0 0-19,0 0-188,0 0 195,0 0 0,0 25-6,0-25 18,0 0 45,0 0-57,0 25 9,0-25-27,0 25-30,25-25 57,-25 24 45,0-24-20,0 25 20,0-25-69,0 25 140,0 0-143,24-25 223,-24 25-175,0-25-212,0 25 194,0-1-251,25-24 230,-25 25 30,0-25-12,0 25-30,25-25-45,-25 0 19,0 24-112,0-24 91,25 0 33,-25 0-58,0 0 70,0 0-253,25 0 115,-25 0-192,0 0-48</inkml:trace>
  <inkml:trace contextRef="#ctx0" brushRef="#br0" timeOffset="2122">619 571 638,'0'0'39,"0"0"2,0 0 22,0 0 161,0 0-24,0 0-3,0 0-34,0 0-286,0 0-11,0 0 160,0 0-127,0 0 279,0 0 24,0 0-269,0 0 193,0 0-48,0 0-6,0 0 116,0 0-47,0 0-77,25 0-116,-25 0 8,0 0 74,0-25-98,0 25 150,25 0 3,-25 0-150,0 0 68,24 0 0,-24 0 0,0 0-9,25-25 186,-25 25-186,0 0-3,25 0 220,-25 0-165,25-25-87,-25 25-18,25 0-134,-25 0-42,24 0 232,-24-25 202,0 25-179,25 0-103,-25 0-39,25 0-154,-25 0 135,0 0-50,0 0 125,0 0-264,0 0-57</inkml:trace>
  <inkml:trace contextRef="#ctx0" brushRef="#br0" timeOffset="2801">1115 224 1262,'0'0'27,"0"0"158,0 0 35,0 0 32,-25 0-9,25 0-214,0 0 6,0 0-14,0 0-3,0-25 68,0 25-32,0 0-27,0 0 174,0 0-204,0 0-9,0 0 0,0 0-14,0 0 196,0 0-176,0 25 12,0-25-136,0 24 133,0 1 9,-24 0-21,24-25 200,0 24-373,0 1 167,0 0 73,-25 0-250,25 0 192,0 0-3,0-1-48,0-24 229,0 25-160,25-25-9,-25 25 234,0-25-230,0 25-67,0-25 4,24 0-241,-24 0 128,0 0 183,25 0-2,-25 0-3,25 0-126,-25 0-23,0 0 20,25-25 12,-25 25 93,25-25 21,-25 25 89,0-25-16,0 25-181,25 0 224,-25-24-215,0 24 34,0 0 179,0 0-217,0 0 114,0 0 59,0 0-91,0 0-11,0 0 96,0 0-73,0 0 9,0 0 81,24 0-172,-24 0 70,0 0-11,0 0-57,0 24 186,0-24-197,25 25 35,-25-25 74,0 0-45,0 25 50,25-25 57,-25 25-13,0-25-152,25 25 159,-25-25-166,0 0 16,0 0 82,25 25-95,-25-25 181,0 0-19,0 0-64,24 0 5,-24 0-11,0 0-77,25 0 74,-25-25 68,0 25-107,0 0 33,25-25-8,-25 25-83,0-25 79,0 25 50,0-25-20,0 25-106,0-25-59,0 1-2,0 24 161,0-25 111,0 25-15,0-25-68,-25 25-25,25 0 6,-25-25 32,25 25 53,0 0-149,-24 0-1,24 0 11,-25 0 63,25 0 55,-25 0 82,25 0-42,0 0 67,0 0-98,0 0 21,0 0-79,-25-25-192,25 25 89,0 0-108,0 0 147,0 0 37,0 0 70,0 0-82,0 0-48,25 0 45,-25 0-70,0 0 142,25 0-60,-25 0-12,0 0 15,25 0-66,-25 0 126,0-25-54,0 25-18,24 0 15,-24 0-81,0 0 69,25 0 57,-25 0-6,0 0-6,0-24-53,25 24-50,-25 0 65,0 0-58,0 0 54,0 0-6,25 0 89,-25 0-80,0 0-1,0 24-7,0-24-163,0 0 156,0 0-11,24 0 26,-24 0-3,0 25 6,0-25 189,0 0-126,0 0-36,25 25-13,-25-25-179,0 0 96,0 0 66,24 25-12,-24-25 206,0 0-158,0 0 205,0 25-223,25-25-195,-25 0 147,25 0-213,-25 25 234,0-25 3,0 0 12,25 0-6,-25 24 9,0-24-15,0 0 9,0 0 3,0 0-3,25 25 3,-25-25-3,0 0-6,0 0 0,0 25 3,0-25-6,0 0 21,0 0-18,0 25 6,-25-25-9,25 0-45,0 0 0,0 25-53,-25-25-29,25 0-173,0 0-112</inkml:trace>
  <inkml:trace contextRef="#ctx0" brushRef="#br0" timeOffset="4056">1760 224 1101,'0'0'165,"0"0"40,0 0 15,0 0-72,-25 0-143,25 0-22,0 0 99,0 0 89,0 0-31,0 0-126,0 0-110,0 0-27,0 0 108,0 0 105,0 0-104,0 0 107,0 0-111,0 0-83,0 24 202,0-24-110,0 0-72,25 25 171,-25-25-93,0 25 0,0-25 3,0 24-81,0-24-10,0 25 19,0-25 81,0 25 66,24-25 16,-24 0-91,0 25 99,0-25-172,0 0 79,0 0 84,25 0-99,-25 0-5,0 0-21,0 0-107,0 0 84,25 0 1,-25 0-94,0-25 123,0 25 10,0 0 101,0-25 18,0 25-16,0 0-85,0-25 15,0 25-3,0 0 5,0 0-97,0 0 101,0 0-90,0-24 80,0 24-8,0 0-14,0 0 102,0 0-179,0 0 91,0 0-95,25 0 95,-25 0 106,0 0-17,0 0-101,0 0-17,0 0-91,25 0 31,-25 0 188,0 24-176,0-24 91,24 0 98,-24 0-187,0 0 75,0 0 95,25 25-216,-25-25 110,0 0 16,0 0-11,25 0 103,-25 0 13,0 0 8,0 0-65,0 0-56,25 0 48,-25 0-69,0 0 139,0 0 78,0-25-52,0 25-28,0-24-208,0 24-6,0-25-15,0 25 98,-25-25 79,25 25 119,0-24-3,-25 24 36,25-25-62,0 25-99,0-25-17,-25 25-24,25 0-11,0-25-32,0 25-45,-24 0 35,24 0 49,0 0 9,0 0 58,0-25-106,0 25-144,0 0-67,0 0-53,0 0-34,0 0 152,0 0-170,0 0-31,0 0 256,0 0-334</inkml:trace>
  <inkml:trace contextRef="#ctx0" brushRef="#br0" timeOffset="4738">2181 149 920,'0'0'50,"0"0"178,0 0 28,0 0 43,0 0-53,0 0-291,0 0-12,0 0 81,0 0 26,0 0 105,0 0-146,0 0-125,0 0 101,0 0 21,0 25 125,0-25-97,0 0 4,0 0-17,0 0 3,0 25-1,0-25-14,25 25-39,-25-25 13,0 0 110,0 24-210,0-24 64,0 25-6,0-25 77,0 25 91,25-25-124,-25 0 98,0 0-71,0 24-92,0-24 51,0 0-30,0 25-44,0-25 45,25 0-10,-25 0-311,0 0-27</inkml:trace>
  <inkml:trace contextRef="#ctx0" brushRef="#br0" timeOffset="5065">2306 50 2130,'0'0'26,"0"0"-69,0 0 31,0 0 35,0 0 28,0 0 84,0 0-28,0 0-44,0 0-51,0 0 145,0 0-172,0 0 3,0 0 3,24 0-97,-24 0 106,0 0 192,0 0-131,0 0-61,25 25 0,-25-25-177,0 0 128,25 24 1,-25-24 51,0 0-3,0 25-9,25-25 51,-25 25-33,0-25-6,25 25-6,-25-25-48,0 25 54,0-25-6,24 25 15,-24-1 0,0-24 43,0 25-73,25-25-71,-25 0-27,0 25-83,25-25 56,-25 0 143,0 0-109,0 0-15,25 0 82,-25 0-274,0 0 36,0 0-48</inkml:trace>
  <inkml:trace contextRef="#ctx0" brushRef="#br0" timeOffset="5410">2380 149 732,'0'0'44,"0"0"194,0 0 19,0 0 20,0 0-32,0 0-185,0 0 0,0 0-11,0 0-23,0 0-9,0 0-11,0 0 5,0 0 12,0 0-26,0 0 3,0 0 27,0 0 11,0 0-21,0 0 57,0 0-83,0 0 66,25 0 43,-25 0-130,0 0 69,0-25-81,25 25 15,-25 0 60,24 0-30,-24 0 11,0-25-20,25 25 9,-25 0 178,25-24-109,0 24-12,-25-25-116,25 25-218,-25 0 145,24-25 2,1 25 21,-25 0-221,25-25-176</inkml:trace>
</inkml:ink>
</file>

<file path=ppt/ink/ink2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20.24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100 625 1593,'0'0'152,"0"-25"-59,0 25 50,0 0 27,0 0-32,0 0 19,0 0 103,0 0 22,0 0-118,0 0 156,0 0-320,0 0 56,0 0-14,0 0-95,-25 0 160,25 0-98,0 0 8,0 0-20,-25 25 13,25-25 53,0 0-63,-25 25 118,25-25-17,0 24-188,-25-24 90,25 25-212,0-25 17,0 25 212,0-25-33,0 0 84,0 25 101,0-25-78,0 25-175,0-25 97,0 0-213,0 25 96,25-25 186,-25 0 26,0 24 9,25-24-100,-25 0-7,25 0 15,-25 0-28,0 0-17,25 0 132,-25 0-351,24 0 209,-24 0 34,25 0-239,-25 0 343,25 0-195,-25 0 100,0 0 135,25 0-151,-25 0 117,0 0-36,0 0-108,25 25 30,-25-25 92,0 0-290,0 0 90,0 0 102,0 0-202,0 0 279,0 0-51,0 25-114,0-25 201,0 0-53,-25 24 150,25-24-178,0 25 117,-25-25-245,25 25 4,-25-25 92,25 0-216,-25 25 311,25-25-125,-24 25 92,24-25-335,0 0-113,0 0-75,0 0-279</inkml:trace>
  <inkml:trace contextRef="#ctx0" brushRef="#br0" timeOffset="564">373 873 1683,'0'0'25,"0"0"-176,0 0 35,0 0 170,0 0-122,24 0 293,-24 0-3,0 0-181,0 0 107,0 0-93,0 0 16,0 0-6,25 0-56,-25 0-9,0 0 45,0 0-39,0 0 50,0 0 6,0 0-89,25 24 78,-25-24-15,0 0-6,0 0 56,0 25 53,0-25-44,0 0 73,0 25-42,0-25-13,0 25 14,0-25-26,0 25-69,0-25-48,0 0 62,0 25 10,0-25-16,0 0 72,0 24-212,0-24 34,0 0-25,0 0 24,0 0 180,0 0-80,0 0 138,0 0-272,0 0 124,0 0-102,0 0 52,0 0 69,25 0-104,-25 0 79,0-24 16,25 24-49,-25 0-42,24 0 64,-24-25-148,0 25-59,25 0-24,-25-25-139,25 25-61,-25 0 106,0-25-92</inkml:trace>
  <inkml:trace contextRef="#ctx0" brushRef="#br0" timeOffset="1104">720 625 2165,'0'0'141,"0"0"-31,0 0 125,0 0 155,0 0-196,0 0 85,-25 0-110,25 0-118,0 0 72,0 0-35,0 0-11,0 0-39,0 0 10,0 0-14,0 0 11,0 0 10,0 0-20,0 0-14,0 0-18,25-25-3,-25 25-14,0 0 25,25 0-18,-25-25 7,25 25 0,-25 0-11,24-25 15,-24 25-11,25 0 14,-25-25-35,25 25-3,-25 0-31,25-24-27,-25 24-23,0 0-26,25 0 88,-25 0-66,0 0-165,24 0-76,-24-25-200,0 25-48,0 0 69</inkml:trace>
  <inkml:trace contextRef="#ctx0" brushRef="#br0" timeOffset="1411">794 774 1876,'0'0'-63,"0"0"118,0 0-6,0 0 47,0 0 137,0 0-9,0 0 118,0 0 38,0 0-177,0 0 52,0 0-5,0 0-267,0 0 125,0 0-155,0 0-97,0-25 197,0 25-19,25 0-11,-25 0 5,0 0-35,25 0 7,-25 0 0,0-25-4,25 25-2,-25 0 2,25 0 11,-25-25-20,24 25-21,-24 0 85,25 0-173,-25-25 122,0 25-277,25 0-203,-25 0 146,25-24-206,-25 24-4</inkml:trace>
  <inkml:trace contextRef="#ctx0" brushRef="#br0" timeOffset="3748">1612 79 215,'0'0'27,"0"0"33,0 0 18,0 0 22,0 0-21,0 0 0,0 0 1,0 0 147,0 0 1,0 0-183,0 0-3,0 0-154,0 0-10,0 0 316,0 0-157,0-25 6,0 25 144,0 0-178,0 0 160,0 0-16,0 0-121,0 0 19,0 0-144,0 0 11,0 0 103,0 0-15,0 0 138,0 0-118,0 0 0,0 0-106,0 0 103,0 0 71,0 0-200,0 0 209,0 0-100,0 0 20,0 0 86,0 0-97,0 0 2,0 0 27,0 0 1,0 0 14,0 0-12,0 0-20,0 0 6,0 0-110,0 0 92,0 0-71,0 0-3,0 0 103,0 0-26,0 0 15,0 0-4,0 0-8,0 0-42,0 0 59,0 0 4,0 0 6,0 0-21,0 0 18,0 0 58,0 0 96,0 0-7,0 0-11,0 0-61,0 0-107,0 0 19,0 0-7,0 0-73,0 0 3,0 0-32,0 0 152,0 0 2,0-25 9,0 25 16,0 0-212,0 0 68,0 0 29,0 0 81,0 0 85,0 0-6,0 0 32,0 0-173,0 0 10,0 0 48,25 0-191,-25 0 235,0-25-168,0 25 97,0 0 32,0 0-134,0 0 168,0 0-141,0 0 129,0 0-27,0 0-13,0 0 14,0 0-38,0 0 170,0 0-180,0 0 0,0 0-7,0 0-156,0 0 180,0 0-24,0 0 28,0 0-24,0 0-18,0 0 14,0 0-14,0 0 24,0 0-24,0 0-10,0 0 13,0 0-13,0 0 27,0 25 15,0-25-18,0 0 14,25 0-14,-25 25 0,0-25 3,0 0-24,0 25 42,0-25-14,25 25-10,-25 0 10,0-25-35,0 24 17,0-24 25,0 25-7,0 0 4,25-25-11,-25 25-21,0-25 28,0 25-14,0-25 3,0 25-13,0-1 6,24-24 22,-24 25-18,0-25 25,0 0-22,0 25-24,0-25 28,0 0-11,0 25 1,0-25 17,0 0-11,0 0 5,0 0-1,0 0 7,0 25-7,0-25-10,0 0 3,0 0 3,0 0 8,0 0 17,-24 0-3,24 0-14,0 0 0,0 0-1,0 0-3,0 0 4,-25 0-8,25 0-6,0 0-4,0 0 14,-25 0 4,25 0-15,0 0 11,-25 0-28,25 0-26,-25 0 19,25 0-57,0 0-20,-24 0-9,24 0-82,-25-25-23,25 25 15,0 0-256,-24 0 21,24-25-282</inkml:trace>
  <inkml:trace contextRef="#ctx0" brushRef="#br0" timeOffset="7480">1142 327 1593,'0'0'-115,"0"0"157,0 0-56,0 0 39,0 0 257,-25 0-149,25 0-2,0 0 13,0 0-99,0 0 18,0 0 220,0 0-5,-25 0-70,25 0-30,0 0-114,0 0-44,0 0 45,0 0 26,0 0-36,0 0 21,0 0 17,0 0 154,0 0-180,0 0-17,0 0-36,0 0-174,0 0 160,0 0 10,0 0 21,0 0-11,0 0 38,0 0-17,0 0-31,0 0 21,0 0-34,0 0 6,0 0-6,0 0-4,25 0 4,-25 0-8,0-25 42,25 25-24,-25 0 3,25 0 8,-25-24-18,24 24 7,-24 0-4,25-25-3,0 25-7,-25 0-17,25 0-51,-25-25-27,25 25 99,-25 0-132,0 0 115,25 0-7,-25-25-134,0 25 77,0 0-241,24 0 25,-24 0-94,0 0-1,0 0 227,0 0-320</inkml:trace>
  <inkml:trace contextRef="#ctx0" brushRef="#br0" timeOffset="7874">1191 129 1807,'0'0'46,"-24"0"85,24 0 26,0 0-41,0 0-19,0 0-73,0 0 33,0 0-3,0 0-39,0 0 6,0 0-69,0 0 45,0 0 0,0 0-30,0 0 21,0 0-3,0 0 36,0 0-15,0 0 9,0 0-21,0 0 42,0 24-36,0-24-18,0 0 212,0 0-8,0 0 2,24 25 78,-24-25-192,0 25-145,0-25 149,0 25-156,25-25 104,-25 25 84,0-25-71,0 25 68,0-25-90,25 24 19,-25-24-29,0 25-165,0 0-153,25-25-49,-25 25-42,0-25 95,0 0-102,0 25-108</inkml:trace>
  <inkml:trace contextRef="#ctx0" brushRef="#br0" timeOffset="8225">1291 600 898,'0'0'16,"0"0"42,0 0 42,0 0 65,0 0 109,0 0-79,0 0 75,0 0-35,0 0-131,0 0 61,0 0-28,0 0 151,0 0-21,0 0-99,0 0 136,0 0-264,0 0 37,0 0 80,0 0-129,0 0 2,0 0 83,0 0-90,0 0-214,0 0 221,0 0-19,0 0 6,0 0 133,0 0-241,0 0-69,0 0 79,0 0 137,0 0-20,0 0 15,0 0 126,0 0-286,25 0 132,-25 0 172,0 0-306,0 0 128,24-25 3,-24 25-177,25 0 174,-25 0 7,25 0-24,-25-25-14,25 25-3,-25 0 0,25 0 185,-25 0-178,0 0 3,24-25 4,-24 25-182,0 0 189,0 0-4,0 0 184,0 0-163,25 0-21,-25 0-7,0 0-174,0 0 184,0 0 11,0 0 16,0 0-16,0 0-25,0 0-23,0 0-56,0 0-27,0 0-55,0 0 56,0 0-178,0 0 24,0 0-142,0 0 16,0 0-62,0 0-109</inkml:trace>
</inkml:ink>
</file>

<file path=ppt/ink/ink2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25.62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49 690,'0'0'33,"0"0"22,0 0 24,0 0 166,0 0-34,0 0-12,0-25 22,0 25-164,0 0 29,0 0-6,0 0-17,0 0-10,0 0-4,0 0-69,0 0 67,0 0-59,0 0-14,0 0 120,0 0-7,0 0 20,0 0-3,0 0-41,0 0 33,0 0-47,0 0 40,0 0-22,0 0-64,0 0 147,0 0-52,0 0 7,0 0-58,0 0-14,0 0 38,0 0 83,0 0-79,0 0-10,0 0-22,0 0-70,0 0 70,0 0-16,0 0-115,0 0 18,0 0-2,0-25 157,0 25 115,0 0-145,0 0 28,0 0-70,0 0-114,0 0 124,0 0 14,0 0-118,0 0 124,0 0 8,0 0-31,0 0 58,0 0-33,0 0-4,0 0 14,0 0-31,0 0-7,0 0 14,0 0-21,0 0-6,0 0 38,0 0-18,0 0 15,0 0 10,0 0-7,0 0-14,0 0 7,0 0-21,0 0-14,0 0 14,0 0-14,0 0 22,0 0 6,0 0-6,0 0-5,0 0-27,0 0 10,0 0-15,0 0 15,0 0 22,0 0-37,0 0 37,0 0-18,0 0-19,0 0 15,0 0-32,0 0 32,0 0-3,0 0 13,0 0 5,0 0-48,0 0 30,0 0-15,0 0 14,0 0 4,0 0 7,0 0-7,0 0-24,0 0 41,0 25-48,0-25 45,0 0-7,0 0-21,25 0 39,-25 0-40,0 25 23,0-25-23,0 0 26,0 24-18,0-24 3,25 0 29,-25 25-50,0-25 43,0 25-4,0-25-7,0 0 7,25 25-17,-25-25 3,0 25-7,0-25 17,0 25-6,0-25 0,0 24 6,0-24-10,25 25-7,-25-25-7,0 25 28,0-25-10,0 0 17,0 25 1,25-25-44,-25 0 26,0 25-8,0-25 15,0 0 6,0 0-2,0 0-22,0 0-11,0 25 7,0-25-6,0 0 31,0 0-4,0 0-6,0 0 14,0 0-18,0 0 7,0 0 21,0 0-10,0 0 4,0 0 7,0 0-33,0 0 4,0 0 11,0 0-18,0 0 7,0-25 14,0 25-10,0 0-4,0 0-11,0 0-43,0 0-14,0 0-24,0 0-17,0 0-7,0 0-76,0 0 31,0 0-251,0 0-158,0 0-92,0 0-230</inkml:trace>
</inkml:ink>
</file>

<file path=ppt/ink/ink2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29.93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99 0 2742,'0'0'144,"0"0"60,0 0-47,0 0 212,0 0-241,0 0-15,0 0 77,0 0-186,0 0 112,0 0-6,0 0-8,0 0-29,0 0-6,0 0-46,0 0-21,0 0-7,0 0-14,0 0 24,0 0-14,0 0 1,0 0 31,0 0-35,0 0 14,0 0 0,0 0 101,0 25-94,-25-25-11,25 25 15,0-25-130,-24 25 137,24-1-25,0 1-49,0-25-38,-25 25-28,25 0-19,0-25-12,0 25 39,0-25-95,0 0-216,0 25-63,-25-25 22,25 0-228</inkml:trace>
</inkml:ink>
</file>

<file path=ppt/ink/ink2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30.33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99 249 3373,'0'0'-29,"0"-25"35,0 25 49,0 0-61,0 0 64,0 0-5,0-25 88,0 25 72,0 0-28,0 0-155,-25 0-115,25 0 102,0 0-126,0 0 109,0 0-13,-25 25-127,25-25 131,0 0 204,0 0-182,0 25 14,-25-25-27,25 0-195,0 24 165,0-24 13,-24 25 27,24-25-10,0 0 10,0 25-10,0-25-13,0 0 23,0 24-17,0-24 0,0 25 178,0-25-168,0 25 123,0-25-133,0 0-157,24 25 154,-24-25-115,0 0 260,25 25-138,-25-25-4,0 0 17,25 25-16,-25-25-1,25 0 163,0 0-156,-25 0-98,24 0 105,-24 0-151,25 24 144,-25-24-23,25 0 138,-25 0 25,24 0-157,-24 0 21,0 0-120,25 0 92,-25 0 153,0 0-129,0 0 6,0 25-132,0-25 123,0 0-1,0 0 218,0 25-200,0-25 45,0 0 133,0 25-227,-25-25 51,25 25-177,-24 0-17,-1-25 136,25 24-1,-25-24 73,25 25-60,-24-25-237,24 0-33,-25 0-93,25 25-70,0-25-298</inkml:trace>
  <inkml:trace contextRef="#ctx0" brushRef="#br0" timeOffset="465">296 496 2177,'25'0'-93,"-25"0"108,0 0-18,25 0 62,-25-24 135,0 24-49,25 0 93,-25 0-162,0 0 96,0 0-46,25 0-104,-25 0 40,0 0-65,0 0-42,0 0 83,24 0 61,-24 0-80,0 0-59,0 24 52,0-24-79,0 0-16,0 0 105,0 0-34,0 25 82,0-25 10,0 0-10,0 25-54,0-25-13,0 0 13,-24 25 0,24-25-45,0 25 23,-25-25-81,25 0 81,0 25 6,-25-25 3,25 0 4,0 24-112,0-24 105,0 0-20,0 0 94,0 0 18,0 0-37,0 0 0,0 0-58,0 0-17,0 0-22,0 0 13,0 0-29,0 0 120,25 0-88,-25 0 98,0 0 81,25 0-211,-25 0 290,0 0-310,24 0 169,-24 0 43,25 0-226,-25 0 95,25 0-3,-25 0 17,0 0-116,25 0 198,-25 0-177,25 0 51,-25 0 24,0 0 33,0 0 4,25 25-110,-25-25 86,0 0-109,0 0 191,0 0 68,0 25 77,0-25-221,0 0-182,0 0 35,-25 24-66,25-24 207,-25 25-7,25-25-25,-25 0 25,25 0-68,-25 25-303,25-25 5,-25 0-166</inkml:trace>
  <inkml:trace contextRef="#ctx0" brushRef="#br0" timeOffset="976">669 670 2083,'0'0'-3,"0"0"74,24 0-57,-24 0 78,0 0 227,0 0-35,0 25-2,0-25 54,0 0-254,0 24-128,-24-24 150,24 0-120,0 25-63,0-25 211,0 25-198,-25 0-22,25-25 100,0 25-124,-25-25 155,25 25-46,0-1-210,0-24-54,0 25-16,0-25-4,-25 0 174,25 0-227,0 25-219</inkml:trace>
  <inkml:trace contextRef="#ctx0" brushRef="#br0" timeOffset="1256">867 75 2154,'0'0'-6,"0"0"-12,0 0 101,0 0-71,0 0 119,-25 0-63,25 0-119,0 0 98,-24 0-110,24 0 145,0 0-41,-25 0-41,25 0 0,0 0-84,0 25 57,0-25 30,0 0-21,0 0 18,0 24 57,0-24-69,0 0 12,0 25-9,0-25-42,0 0 60,0 25 24,0-25 15,0 0 3,0 25 6,0-25 151,0 0 1,0 25-15,0-25-12,25 0-146,-25 25-7,0-25-83,0 0 31,24 24 86,-24-24-96,0 0 71,25 0 73,-25 0-196,0 25 183,25-25 23,-25 0-186,25 0 167,-25 0 44,0 0-116,25 0-53,-1 0 20,-24 0-120,0 0 93,25 0 39,-25 0 117,0 0-52,0 25 56,0-25 67,0 0-276,0 0-5,0 0-5,0 24-92,0-24 55,0 0 44,-25 25-31,25-25 297,-24 25-44,-1-25-111,0 25 33,25-25-223,-25 25-207,0-25 12,1 25-37,-1-25-41,25 0 182</inkml:trace>
  <inkml:trace contextRef="#ctx0" brushRef="#br0" timeOffset="1694">991 298 3308,'0'0'0,"0"0"158,0 0-54,0 0-12,0 0 97,0 0-186,0 0-126,0 0 12,0 0 26,0 0 28,0 0 211,0 0-17,0 0-126,25 25-132,-25-25-14,0 0 149,25 0-14,-25 24 107,0-24 117,0 0-346,25 0 17,0 0 111,-25 0-128,0 0 93,24 0 85,-24 0-119,0 0 24,25 0 84,-25 0-48,0-24 58,0 24-155,25 0 156,-25 0 37,0 0-159,25-25 183,-25 25 77,0 0-157,0-25 182,0 25-26,0 0-147,0 0 115,0 0-22,0 0 7,0-24-26,0 24-11,0 0-28,0 0-18,0 0 34,0 0-86,0 0 4,0 0-41,0 0-57,0 0 54,0 0-4,0 0 7,0 0 4,0 24 25,0-24-6,0 0 81,0 0-67,0 25-22,0-25-15,0 25-92,0-25 41,0 24-28,0 1-3,0-25-54,0 25-17,0-25-55,0 0 115,0 25-325,0-25-31,0 0-15,0 0-382</inkml:trace>
  <inkml:trace contextRef="#ctx0" brushRef="#br0" timeOffset="2143">1388 75 2644,'0'0'111,"0"0"7,0 0 153,0 0 20,0 0-169,25-25-6,-25 25-132,0 0-34,0 0 174,0 0 38,0 0-178,0 0 157,25 0-261,-25 0-36,0 0 298,25-25-166,-25 25 131,0 0-38,25 0-220,-25 0-222,0 0-106,24-25 25,-24 25-229,0 0 64</inkml:trace>
  <inkml:trace contextRef="#ctx0" brushRef="#br0" timeOffset="2345">1413 224 1956,'0'0'31,"0"0"39,0 0-64,0 0 124,0 0 37,0 0-52,0 0 295,0 0-192,0 0-27,0 0 41,0 0-199,0 0 62,0 0 142,0 0-200,25 0-14,-25 0-16,0 0-17,0 0-79,25-25 22,-25 25-35,25 0-388,-25 0 229,24-25-137,-24 25-201,25 0 275</inkml:trace>
</inkml:ink>
</file>

<file path=ppt/ink/ink2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34.02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0 571 1841,'0'0'52,"0"0"35,0 0-50,0 0 50,0 0 22,0 0-1,0 0 240,0 0 111,0 0-221,0 0 140,0 0-184,0 0-261,0 0 149,0 0-6,0 0-154,0 0 135,0 0 17,0 0-136,0 0 136,0 0-33,0 0-27,0 0-7,0-24 3,25 24 156,-25 0-159,0 0-14,24 0 0,-24-25-152,25 25 173,0 0-24,-25-25-59,25 25-59,0 0 26,-25-25-49,25 25-141,-1 0-26,-24 0-262,25-25 95,-25 25-148</inkml:trace>
  <inkml:trace contextRef="#ctx0" brushRef="#br0" timeOffset="283">124 373 2462,'0'0'30,"0"-25"210,-25 25 113,25 0-66,0 0 22,0 0-159,0 0-75,0 0 90,0 0-52,0-25-48,0 25-41,0 0-27,0 0-4,0 0-24,0 0 17,0 0-7,0 0 14,0 0 4,0 25-4,0-25 10,0 0-6,0 0 17,0 0-28,0 25 4,0-25 3,0 25 3,0-1 21,0-24-6,0 25-18,0 0 0,0 0 109,0 0-230,0 0 30,25-25-80,-25 24-355,0 1 109,25 0-34,-25-25-129,0 24 82</inkml:trace>
  <inkml:trace contextRef="#ctx0" brushRef="#br0" timeOffset="561">74 894 2002,'0'0'32,"0"0"71,0 0 226,0 0 60,0 0 97,0 0-121,0 0-309,0 0-60,0 0 11,0 0 54,0 0-61,0 0-3,0-25-141,0 25 9,25 0 262,-25 0-123,0 0-14,25 0 138,-25-25-52,25 25-89,0 0-20,-25-25-213,24 25-92,1-25 84,0 25-74,0-24 70,0 24-273,-1-25-54</inkml:trace>
  <inkml:trace contextRef="#ctx0" brushRef="#br0" timeOffset="819">768 150 3295,'0'0'48,"0"0"40,0 0 156,0 0-126,0 0 123,0 0-185,0 0-168,0 0 142,0 0-175,0 0 132,0 0 16,0 0-29,0 0 188,0 0-152,0 0 0,0 0-4,0 0-181,0 25 165,0-25 6,0 0 18,-25 24-8,25-24 8,0 25-14,0-25 17,0 25-10,0-25 26,0 24 5,0 1-11,0-25 13,0 25-40,25 0 4,-25-25-8,0 25-6,0 0 7,25-1-1,-25-24 1,0 25 16,0 0-2,25-25-5,-25 25 11,25-25-17,-25 25 24,0-25-13,24 25-15,-24-25 15,0 0-8,0 24-3,0-24 7,0 0-7,0 0-14,0 0 28,0 0 0,0 25-1,0-25 8,0 0-25,0 0 192,0 0-185,-24 0 11,24 0-7,-25 0-167,0 0 164,25 0-29,-25 0-5,0 0-86,1 0 1,24 0 44,-25 0-175,0-25-84,25 25-42,-25-24-155,0 24-206</inkml:trace>
  <inkml:trace contextRef="#ctx0" brushRef="#br0" timeOffset="1209">644 175 2224,'0'-25'47,"0"25"13,25 0 227,-25 0 36,0 0 8,0 0-87,0 0-198,25-25-26,-25 25-34,0 0 86,0 0-32,25-25 118,-25 25-26,0 0-118,24 0-4,-24-25-132,25 25 16,-25 0 93,25 0 9,0-25 21,-25 25 92,25 0-48,-1-24-18,-24 24-352,25 0-198,-25 0 33,25-25-64,0 25 12</inkml:trace>
  <inkml:trace contextRef="#ctx0" brushRef="#br0" timeOffset="1468">942 224 2130,'0'25'-29,"0"-25"37,0 0 48,0 0 6,0 0 75,0 0 181,0 0-128,25 0 27,-25 0-17,0 0-121,25 0 168,-25 0-195,0 0-10,24 0-85,-24 0-95,25 0 161,-25 0 191,0 0-221,25 0 4,-25 0-1,25 0-186,-25 0 203,0 0 142,25 0 72,-25 0-217,0 24 142,0-24-274,0 0 87,0 25 55,0-25-128,0 25 260,0 0-278,0-25 122,0 25-9,0 0-120,0-25 130,-25 24 27,25 1-1,0-25 14,-25 25-14,25-25 149,0 25-145,0-25-23,0 0-1,-25 25-168,25-25 151,0 0 1,0 0 168,0 0-138,0 0-31,0 0 14,0 0 36,0 0-39,0 0 36,0 0-12,0 0-209,0 0 202,0 0 185,0 0-152,0 0 39,25 0-8,-25-25-205,25 25 165,-25 0-38,25 0 14,-1-25 7,-24 25-21,25-25 21,0 25-7,0 0 0,0-25-14,0 25 0,-1-24-14,-24 24-3,25-25 34,0 25-20,0 0 3,0-25 10,-25 25-27,24 0-21,1-25-31,-25 25-65,25 0 100,-25 0-68,0 0-61,0 0-125,0 0-181,0 0-9,0 0-9,0 0-146</inkml:trace>
  <inkml:trace contextRef="#ctx0" brushRef="#br0" timeOffset="3226">396 323 1807,'0'0'22,"0"0"62,0 0 3,0 0 14,0 0 4,0 0-54,0 0-57,0 0 83,0 0-2,0 0-81,0 0 53,0 0-89,0 0 67,0 0 93,0 0-64,0 0 3,0 0-84,0 0 73,0 0-3,0 0 138,0 0-88,0 0-90,0 0 75,0 0-65,0 0 69,0 0-150,0 0-3,0 0-90,0 0-2,0 0 154,0 25 71,0-25-59,0 0 81,0 0 76,0 0-32,0 0-13,25 0 46,-25 25-46,0-25-26,0 0-38,25 0-106,-25 25-38,0-25 90,24 0 136,-24 24-94,0-24 151,0 25-119,25-25-2,-25 25-76,0-25 45,0 25-55,25-25-128,-25 25 155,0-25-62,0 25-58,25-25 119,-25 24 11,0-24-154,25 25 147,-25-25 199,0 0-73,0 25 9,0-25-128,0 24-226,0-24 81,0 0 13,0 0 122,0 25 13,0-25 8,0 0-21,0 25 0,0-25 17,0 0-27,0 0 30,0 25-7,-25-25 136,25 0-146,0 0 1,0 0-8,0 0-144,0 0 162,-25 25-11,25-25-13,0 0 156,0 0-199,0 0-71,-25 0-50,25 0-339,0-25 152,-25 25-34,25 0-307</inkml:trace>
</inkml:ink>
</file>

<file path=ppt/ink/ink2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40.24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2627 668 2072,'0'0'106,"0"0"-80,0-25 78,0 25-31,0-25-97,0 25 108,0-25-14,0 25 149,0-24 44,0 24 1,0 0 3,0-25-96,0 25-139,0 0-12,0-25-60,0 25-7,0 0 223,0 0-129,0-24 144,0 24-17,0 0-280,0 0 103,0 0-155,0 0-7,0 0 317,0 0-169,0 0 14,0 0-11,0 0-154,0 0 165,0 0 203,0 24-200,0-24-24,0 0 31,0 25-233,0-25 327,0 25-91,0-1-20,-24-24 27,24 25-112,0 0 105,0 0-13,0 0-14,0 24 139,0-24-139,0 0 14,0 0 142,0 25-271,0-26 142,0 1-4,0 24-131,24-24 135,-24 25-27,0-25 8,0 24 120,25-24-124,-25 0 10,0 25 12,0-25-120,25 24 107,-25-24 31,0 0-14,24 25-9,-24-26 9,0 26-6,0-26-14,0 1 24,25 25-4,-25-25-30,0 0 21,0 24-28,0-24 11,25 25 36,-25-25-16,0-1 23,0 26-13,0-26-14,0 26 17,25-25-20,-25 25 27,0-26-20,0 26-7,0-25 7,25 0-14,-25 24 31,0-24-14,0 25 0,24-25 0,-24 0-10,0-1-7,0 26 14,25-26 6,-25 1-16,0 0 27,0 0-14,25 0-20,-25 0 6,0-1 136,0 26-122,25-25 10,-25 0-9,25 0-133,-25-1 115,0 1-16,25 0 33,-25-1 136,0 1-146,0 0 20,24 0-20,-24-25-146,0 25 150,0-25 2,0 25-13,0-25 21,0 24-11,0-24-26,0 0 40,0 0-38,0 25 28,0-25 3,0 0-71,0 0 8,0 0-45,0 0 1,0 0-43,0 0-89,0 0-19,0 0-190,0 0 13,0 0-147</inkml:trace>
  <inkml:trace contextRef="#ctx0" brushRef="#br0" timeOffset="995">23 2032 1328,'0'0'-105,"0"-25"113,0 25-81,0 0 27,-25 0 234,25 0-94,0 0 96,0 0-12,0 0-133,0 0-11,0 0-48,0 0 74,0 0 21,0 0-20,0 0 40,0 0-72,0 0 69,0 0-161,25 0 86,-25 0 119,0 0-252,25 0 224,-25 0-135,0 0-118,0 0 184,25 0-34,-50 0 57,25 0 108,25 0-14,-25 0 16,0 0 33,25 0-205,-1 0 32,-24 0 58,25-24-35,0 24 100,0 0 130,0 0-225,-1-25-96,26 25 100,-25 0-294,25-25 139,-26 25 170,26 0-210,-25-25 217,24 25-83,-24-25-88,25 25 201,-1-25-71,-25 25 81,26 0 76,-25-24-184,24 24 104,-24-25-202,25 25 33,0 0-10,-26-25-127,26 25 225,-25 0 15,24-24 116,-24 24-141,25 0-6,-25-25-134,24 25-11,-24-25 137,25 25-26,-25 0 20,24-25-7,1 25 10,-25-25 21,24 25-21,1 0-20,0-25 17,-26 25-34,26-24 31,0 24-7,-26 0-10,26-25 23,0 25-30,-25-25 10,24 25 0,1 0 10,-25-25 11,24 25 6,-24 0-30,25-25-4,-1 25-7,-24 0 14,25-25 14,-25 25-11,24 0-6,-24-24-7,25 24 10,-25 0-11,24 0 28,-24-25-20,25 25 13,-26 0-13,1 0 13,24 0 39,-24-25-7,24 25 44,-24 0-23,0 0-10,25-24 10,-26 24-45,26 0 10,-25-25-10,25 25-36,-26 0 36,26 0-15,0-25-13,-26 25 31,26 0-21,-25 0-14,25-25 14,-1 25-7,1 0 7,-25 0 10,24-25-10,1 25-3,-25 0 17,24 0-10,1-25 31,0 25-21,-26 0-21,26 0 14,0-24-21,-1 24 14,-24 0 18,25 0-18,-1-25-11,1 25 18,-25 0-10,25-25 13,-1 25 1,1 0-25,-25 0-4,24-25 22,1 25-4,-25 0 18,24 0-22,-24 0-7,0 0 25,25-25-10,-26 25 28,26 0-21,-25 0 76,0 0-80,23-25-21,-23 25 25,0 0-99,25 0 78,-26 0 10,1 0-15,0 0 4,0 0 18,0-24-17,-1 24 10,1 0-18,0 0-3,0 0 24,0 0-13,0-25 21,-25 25-11,24 0 3,1 0-6,-25 0-4,25 0 3,-25 0 98,25 0-87,-25-25-10,0 25-5,25 0-93,-25 0 87,0 0 21,0 0 0,0 0-3,0 0-1,24 0 15,-24 0 65,0 0-90,0 0 18,0 0-47,0 0-54,0 0 83,0 0-14,0 0 3,0 0-63,0 0-34,0-25 3,25 25 22,-25 0-6,0 0-8,0 0-50,0 0 50,0 0-12,0 0-166,0 0-85,0 0-112,0 0-175,-25 0 28</inkml:trace>
  <inkml:trace contextRef="#ctx0" brushRef="#br0" timeOffset="8664">2504 1015 763,'0'0'13,"0"0"158,0 0 3,0 0 31,0 0 4,0 0-159,0 0 11,0 0-16,0 0-11,0 0-3,0 0 0,0 0 20,0 0-82,0 0 112,0 0-12,0 0-11,0 0 92,0 0-111,0 0 14,0 0-83,0 0 51,0 0-42,0 0 96,0 0-43,0 0-70,0 0 185,0 0-249,0 0 253,0 0-139,0 0-150,0 0 129,0 0-100,0 0 91,0 0 0,0 0 68,0 0-29,-25 0-6,25 0 65,0 0-130,0 0 53,0 0 44,0 0-29,0 0 81,0 0-60,0 0-24,0 0 204,0 0-60,0 0 142,0 0-54,0 0-161,0 0 31,0 0-137,0 0 26,0 0-29,0 0 155,0 0-34,0 0 52,0 0-134,0 0 23,0 0-114,0 0 31,0 0 97,0 0-179,0 0 146,0 0-10,0 0 4,0 0 23,0 0 111,0 0-148,0 0 160,0 0-166,0 0-146,25 0 158,-25 0-27,0 0 24,25 0 135,-25 0-155,24 0-104,-24 25 127,25-25-130,-25 0 162,25 0-32,-25 25 1,24-25 0,-24 0-21,25 0 21,-25 0-10,25 25 16,-25-25 8,0 0-18,24 0 18,-24 0-52,0 0 121,0 0-164,0 0 57,0 0-154,0 0-395,0 0 152,0 24-219,0-24 220,0 0 21,0 0-138</inkml:trace>
  <inkml:trace contextRef="#ctx0" brushRef="#br0" timeOffset="9213">2751 990 2498,'0'0'145,"0"0"67,0 0 238,0 0-129,-25 0 61,25 0-193,0-25-206,0 25 175,0 0-169,0 0 122,0 0-23,0 0-25,0 0-38,0 0 21,0 0-3,-25 0-28,25 0 7,0 0-11,0 0 14,0 0-4,0 0-17,0 0-22,0 0-8,0 0 1,0 0 7,0 0 15,0 0-19,0 25 18,0-25 8,0 0-11,0 0 10,0 25-10,0-25 7,0 0 15,0 25-12,-24 0-6,24-25-1,0 25 15,0-1-4,-25-24 15,25 25-19,0-25-14,0 0-10,0 25-33,0-25-13,0 0-63,0 25 126,0-25-195,-25 0 68,25 0-20,0 0-70,0 0-175,0 25-116,0-25-3,0 0-373</inkml:trace>
  <inkml:trace contextRef="#ctx0" brushRef="#br0" timeOffset="10111">2627 197 264,'0'-25'25,"0"25"38,0-25 30,0 25 29,0 0 180,0-25-169,0 25-15,0 0 160,0-25-199,0 25 140,-24 0 12,24 0-191,0 0 1,0-25-12,0 25 9,0 0-81,0 0 89,0 0-46,0 0-32,0 0 157,0 0-139,0 0 147,-25 0-77,25-24-29,0 24 53,0 0-65,0 0 82,0-25 98,0 25 40,0 0 32,0 0 1,0 0-137,-25-25-56,25 25-127,0 0 102,0 0 83,0 0-66,0 0-24,0 0 22,0 0-69,0 0-70,0 0 98,0 0 45,0 0-181,0 0 145,0 0 35,0 0-193,0 0 340,0 0-164,0 0 113,0 0-178,0 0-181,0 0 185,0 0-188,0 0 372,0 0-161,0 0-40,0 0 17,0 0-180,0 0 166,0 0 144,0 0-133,0 0-10,0 0 160,0 0-274,0 0 144,0 0-4,0 25-157,0-25 147,0 25 0,0-25 179,0 24-169,0-24 10,0 25 184,0 0-352,0 0 152,0 0-4,25-25-182,-25 25 179,0-1 150,0 1-137,25 0 7,-25 0 10,0 0-137,0 0 131,0-1-11,24-24-9,-24 25-8,0 0 4,0 0 17,0-25 130,0 25 28,0 0-175,0-25-13,0 24-131,0-24-48,0 25 249,0-25-107,25 0 84,-25 0-18,0 25-200,0-25 164,0 0-124,0 0 21,0 0-38,0 0 49,0 0-118,0 0-118,0 0 119,0 0-178,25 0 264,-25 24-34,0-24 0,0 0 15,0 0-155</inkml:trace>
  <inkml:trace contextRef="#ctx0" brushRef="#br0" timeOffset="10803">2454 346 1979,'0'0'8,"0"0"42,0 0-36,0 0 54,0 0 50,0 0 66,0 0 166,0 0-16,0 0 57,0 0-168,0 0-164,0 0-131,0 0-25,0 0 73,0 0 14,0 0 179,0 0-273,0 0 90,0 0 18,0 0-182,0 0 259,0 0-61,0 0-105,25 0 85,-25 0 23,0 0-46,25 0 225,-25 0-104,25 0-75,-25 0-114,24 24-118,-24-24 219,25 0-125,0 0 213,-25 0 108,24 0-307,-24 0 313,25 0-97,0 0-301,-25 0 300,24 25-310,-24-25 61,0 0 100,25 0-263,-25 0 28,0 0-40,0 0-62,0 0 233,0 0-133,0 0-92,0 0 76,0 25-141</inkml:trace>
  <inkml:trace contextRef="#ctx0" brushRef="#br0" timeOffset="11159">2726 271 1967,'0'-25'117,"0"25"-8,0 0 204,0 0 77,0 0-124,-25 0 188,25 0-170,0 0-208,0 0 64,0 0-160,0 0-36,0 0 131,0 0-51,0 0-11,0 0-9,0 0-4,0 0-7,0 0-3,0 0 6,0 0 4,0 0-10,0 0 3,0 0 7,0 0-10,0 0-1,0 0-2,0 0 6,0 0-7,0 0 11,0 25 13,0-25-13,0 0 30,0 25-27,-24-25-3,24 0 6,0 25-13,0 0 30,-25-25-9,25 24-11,0-24 136,0 25-156,-25-25 20,25 25 6,0-25-156,0 25 89,-24 0-27,24-25-79,0 0-211,0 25-53,0-25-22,0 0-162,0 24 58</inkml:trace>
  <inkml:trace contextRef="#ctx0" brushRef="#br0" timeOffset="12177">2652 1710 1922,'0'0'5,"0"0"27,0 0 118,0 0-3,0 0 143,0 0 57,0 0-59,0 0-46,0 0-100,0 0-63,0 0 9,0 0 69,0 0-43,0 0-2,0 0-40,0 0 4,0 0 8,0 0 0,0 0-17,0 0-11,0 0 8,0 0-21,0 0-11,0 0-15,0 0-20,0 0 3,0 0 0,0 0-7,0 0 0,0 0-4,0 0-7,0 0 18,0 0 0,0 0-7,0 0 18,0 0-22,0 25 18,0-25 4,25 0-4,-25 0 0,0 0-11,24 0 22,-24 0-25,25 25 15,-25-25 2,25 0-13,-25 0 6,25 0 19,-25 24-26,25-24 26,-25 0 14,24 0-29,-24 0 26,0 0-23,25 0-28,-25 0 69,0 0-94,25 0-32,-25 0 7,0 0-79,0 0 35,25 0-27,-25 0-30,0 0-74,0 25 104,0-25-30,0 0-63,0 0-63,0 0-76,0 0 9,0 0 57,0 0 94,0 0-69</inkml:trace>
  <inkml:trace contextRef="#ctx0" brushRef="#br0" timeOffset="12591">2875 1660 2693,'0'0'150,"0"0"-15,0 0 64,0 0 56,0 0-80,0 0 50,0 0-30,0 0-28,0 0-49,0 0-20,0 0-28,0 0 4,0 0-21,0 0 1,0 0-8,0 0-14,0 0 19,0 0-8,0 0 4,0 0-21,0 0-12,0 0-6,0 0-19,0 0 14,-25 0-6,25 0-8,0 0 15,0 0-11,0 0-4,0 0 7,0 25-18,-25-25 26,25 25-4,0-25-11,-24 25 33,24-25-26,0 25-3,-25-25 36,25 24-33,0 1-14,0-25-11,-25 25-54,25-1-17,0 1-69,0 0-44,-25-25 40,25 25-42,0-25-105,0 25-113,0-25-80,0 25-14,0-25-58</inkml:trace>
  <inkml:trace contextRef="#ctx0" brushRef="#br0" timeOffset="13217">2776 2404 3398,'0'0'-52,"0"0"79,0 0-59,0 0 101,0 0 11,0 0-34,0 0 166,0 0-162,-25-25 53,25 25-19,0 0-90,0 0 53,0 0-20,0 0-17,0 0-10,0 0 42,0 0 16,0 0 22,0 0 17,0 0-17,0 0-9,0 0 6,0 0-16,0 0-4,0 0 15,0 0-36,0 0-8,0 0 1,0 0-7,0 0 4,0 0-1,0 0-18,0 0-10,0 0 10,0 0-25,0 0 7,0 0 11,0 0-4,0 0 37,0 0-15,0 0-25,0 0-36,0 0-33,0 0 7,0-24-3,0 24 25,0 0 37,0 0-5,0 0 19,0 0 0,0-25-19,-25 25 33,25 0-22,0 0 4,0 0-21,0 0-7,0 0 21,0 0-11,0 0 39,0 0-17,0 0-8,0 0 15,0 0-18,0 0-7,0 0 21,0 0 0,0 0 7,0 0 22,0 0-22,0 0 4,0 0-15,0 0 4,0 0 0,0 0-18,0 0 15,0 0-22,0 0 11,0 0 7,0 0-14,0 0 14,0 0 11,0 0-11,25 0 25,-25 0 21,0 0 5,0 0 6,0 25-13,0-25-15,25 0-15,-25 0-3,0 0 4,25 0-15,-25 0-4,0 0 15,24 0-11,-24 24 0,25-24 11,-25 0-8,25 0 19,0 0-18,-25 25-7,25-25 28,-25 0-25,25 0 33,-1 25-14,-24-25-30,25 0 18,-25 25-29,25-25 33,-25 0 0,25 0-15,-25 0 12,0 25-12,0-25-22,25 0-7,-25 0-3,0 0-33,0 0-14,0 0 79,0 0-135,0 0-23,0 0-28,0 0-115,0 0-119,0 0-82,0-25-84,0 25-269</inkml:trace>
  <inkml:trace contextRef="#ctx0" brushRef="#br0" timeOffset="13883">3074 2256 2718,'0'0'102,"0"0"39,0 0 26,0 0-35,-25 0 27,25 0-97,0 0 10,0 0 251,0-25-259,0 25 118,0 0-1,0 0-210,0 0 154,0 0-48,0 0-27,0 0 24,0 0-42,0 0 8,0 0 24,-25 0-20,25 0 17,0 0-17,0 25-26,0-25-15,0 0 15,-25 0 19,25 25-15,0-25 11,0 0 0,-25 24-22,25 1 29,-24-25-10,24 25-26,0-1 18,-25-24-30,25 25 5,-25 0 3,25-25-19,0 25 23,-25 0 14,25-25-3,0 25-7,0-1-12,0-24 4,-25 25 0,25-25 11,0 25-29,0-25-30,0 0-33,0 25-14,0-25-10,0 0-14,0 0-2,0 0-28,0 0-18,0 0-22,0 0 85,0 0-34,0 0-394,0 0-112</inkml:trace>
  <inkml:trace contextRef="#ctx0" brushRef="#br0" timeOffset="15039">2504 990 556,'0'0'33,"0"0"21,0-25 172,0 25 20,0 0-125,0 0 31,0 0-135,0 0 114,0 0 113,0 0-27,0 0-4,0 0-163,0 0 9,0 0 27,0 0-46,0 0 158,0 25-23,0-25-38,0 0 27,0 0-198,0 0 75,0 0-12,0 0 0,0 0 79,0 0 23,0 0-186,0 0 62,0 0 9,0 0 21,0 0 212,0 0-213,0 0-110,0 0-52,0 0 39,0 0 51,0 0 222,0 0-157,25 0 83,-25 25 94,0-25-212,0 0 92,24 0-144,-24 25 170,0-25-65,25 0 18,-25 25 0,25-25-174,-25 0 147,24 25-42,-24-25 14,25 24-3,-25-24 0,25 0 14,-25 25-11,0-25 11,24 0-24,-24 25 13,25-25 0,-25 0-13,0 0 13,0 25-13,25-25-4,-25 0 0,0 0 10,0 0 1,0 0 3,0 0-7,0 25 3,0-25 8,0 0 3,25 0 0,-25 0 127,0 0-127,0 0-10,0 25 6,0-25-130,0 0 102,0 0 18,25 0 0,-25 24-3,0-24 24,0 0-14,0 0-14,0 0 3,0 0-3,0 0 14,0 0 32,0 0-22,0 0 22,0 0-25,0 0-4,0 0 15,0 0-22,0 0 1,0 0-22,0 0-17,0 0-24,0 0-21,0 0 0,0 0 14,0 0 11,0 0 0,0 0 132,0 0-218,0 0 60,0 0-77,0 0-314,0 0 114,-25 0-68,25 0-101,0 0 45</inkml:trace>
  <inkml:trace contextRef="#ctx0" brushRef="#br0" timeOffset="15718">2701 965 1593,'0'0'19,"0"0"26,0 0 26,0 0 17,0 0 21,0 0 18,0 0-63,0 0 95,0 0-70,0 0-29,0 0 270,0 0-181,0 0 21,0 0 27,0 0-88,0 0-38,0 0-1,0 0-18,0 0-216,0 0 190,0 0 20,0 0 7,0 0 61,0 0-160,0 0 126,0 0 1,0 0 107,0 0-99,0 0-130,0 0-3,0 0-100,0 0 357,0 0-179,0 0-41,0 0 151,0 0-327,0 0 170,0 0 23,0 0-165,0 0 159,0 0 161,0 0-172,0 0 27,0 0-23,0 0-166,0 0 176,0 0-10,0 0 3,0 0-11,0 25-5,0-25 2,0 0 8,0 0 6,0 0 0,0 0 133,0 0-146,0 0 30,0 0-21,0 0-126,0 0 337,0 0-253,0 0 69,0 0-164,0 0-181,0 0 253,0 0-350,0 0 169,0 0-182,0 0 46,0 0 259,0 0-34,0 0 158,0 0-251,0 0 2,25 0-15,-25-25 5,0 25 180,0 0 38,25 0 210,-25 0-166,0 0 15,0 0 31,0 0-2,0 0 217,0-24-141,0 24 101,0 0-135,0 0-100,0 0 242,0 0-189,0 0 53,0 0 10,0 0-35,0 0-4,0 0-80,0 0 40,0 0-64,0 0 120,0 0-3,0 0 39,0 0-62,0 0 10,0 0-42,0 0-24,0 0 84,0 0 52,0 0 134,0 0-68,0 0 15,0 0-202,0 0 1,0 0-19,0 0-59,0 0 65,0 0-13,0 0 78,0 0 13,0 0-7,0 0-88,0 0 14,0 0 143,0 0-7,0 0-123,25 0-113,-25 0-159,0 0 97,0 0 110,0 0 105,25 0-59,-25 0-10,0 0 22,0 0-16,0 0 106,0 0-90,0 0-6,0 0 3,0 0-13,0 0 32,0 0-22,0 0 25,0 0 50,0 0 6,0 0-52,0 0-90,0 0-20,0 0-93,24 0 161,-24 0 131,0 0-131,0 0 131,0 0-54,0 0-38,0 0 32,0 0 166,0 0-188,0 0-6,0 0 78,0 0-59,0 0 17,0 0-9,0 0-3,0 0-125,0 0 119,0 0-8,0 0-10,0 0-23,0 0 13,0 0-10,0 0-14,-24 0 0,24 0 11,0 0 3,0 0-1,0 0-23,0 0 14,0 24 10,-25-24 20,25 0 11,0 0-18,0 25 22,-25-25-14,25 0 14,0 25-17,-25-25-15,25 25 22,-25-25-18,25 25 14,0-25-14,-24 0-35,24 25 28,0-25-14,-25 24 21,25-24-11,0 0-13,-25 25 13,25-25-6,0 0 10,0 0-21,0 0 31,0 0-13,0 0 13,0 0 11,0 0-45,0 0-4,0 25 0,0-25 10,0 0 32,0 0-17,-24 0-4,24 0 3,0 0-17,0 0 28,0 0-3,0 0-25,0 25-7,-25-25 0,25 0-14,0 0-4,0 0 4,0 0-7,0 25-16,0-25-1,0 0-40,0 0-33,0 0 34,0 0-45,0 0 103,0 0 118,0 0-234,0 0 28,0 0-178,0 0 42,0 0 47,0-25 44,0 25 90,0 0-174,0 0 119,0 0-216,0 0-97</inkml:trace>
  <inkml:trace contextRef="#ctx0" brushRef="#br0" timeOffset="19597">2652 1114 567,'0'0'10,"0"0"16,0 0 41,0 0 175,0 0-20,0 0-101,0 0 90,0 0-152,0 0-67,0 0 191,0 0-94,0 0 0,0 0 93,0 0-133,0 0-2,0 0 187,0 0-144,0 0 255,0 0-93,0 0-256,0 0 390,0 0-431,0 0 77,0 0 58,0 0-171,0 0 229,0 0-132,0 0-16,0 0 139,0 0-261,0 0 129,0 0 9,0 0-139,0 0 156,0 0 106,0 25-119,-25-25-70,25 0 86,0 0-110,0 0 225,0 25-121,0-25-16,0 0-4,-24 0-125,24 25 115,0-25 23,0 0-26,0 0 135,0 0-119,0 25-29,0-25 29,-25 0-3,25 0-13,0 0 19,0 0-22,0 0-113,0 25 234,0-25-121,0 0 12,0 0 169,0 0-297,0 0 262,0 0-150,0 0-155,0 0 179,0 0-154,0 0 153,0 0-13,0 0-10,0 0 10,0 0-10,0 0-30,0 0-20,0 0 70,0 0 78,0 0-253,0 0 43,0 0-229,0 0-99,0 0 171,0 0-320</inkml:trace>
</inkml:ink>
</file>

<file path=ppt/ink/ink2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59.64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25 294,'0'0'30,"0"0"10,0 0 16,0 0 156,0 0-182,0 0 6,0 0-13,0 0-152,0 0 147,0 0 3,0 0-6,0 0 6,0 0-6,0 0-22,0 0 9,0 0-17,0 0 185,0 0-173,0 0 157,0 0-180,0 0-208,0 0 138,0-25-208</inkml:trace>
</inkml:ink>
</file>

<file path=ppt/ink/ink2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08:44.17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25 25 1796,'0'0'54,"0"0"36,0 0-13,0 0 45,0 0-13,0 0-8,0 0 168,0 0-99,0 0 29,0 0 27,0 0-213,0 0 180,0 0-59,0 0 51,0 0-68,0 0-110,0 0 30,0 0-102,0 0 149,0 0-7,0 0-29,0 0 30,0 0-43,0 0 16,0 0 5,0 0-35,0 0 38,0 0 1,0 0-18,0 0 17,0 0 2,0 0-33,0 0 11,0 0-18,0 0-14,0 0 22,0 0-4,0 0 15,0 0-15,0 0-7,0 0 107,0 0-100,0 0 19,0 0-11,0 0-104,0 0 93,0 0-3,0 0 6,0 0 12,0 0-22,0 0-12,0 0 12,0 0 4,0 0 10,0 0-3,0 0-15,0 0-7,0 0 15,0 0 3,0 0 4,0 0-15,0 0-11,0 0 23,0 0-16,0 0-3,0 0 15,0 0-27,0 0 23,0 0-4,0 0-11,0 0 27,0 0-31,0 0 26,0 0-14,0 0-27,0 0 27,0 0-12,0 0 4,0 0 19,0 0-23,0 0-4,0 0 12,0 0-15,0 0 26,0 0-30,0 0 11,0 0 15,0 0-11,0 0 8,0 0-4,0 0-19,0 0 18,0 0 9,0 0-24,0 0 16,0 0-19,0 0 11,0 0 19,0 0-15,0 0-7,0 0 14,0 0-10,0 0 18,0 0-15,0 0-15,0 0 15,0 0-8,0 0 19,0 0 1,0 0-24,0 0 16,0 0-4,0 0 4,0 0-4,0 0 0,0 0 0,0 0-19,0 0 23,0 0 0,0 0-19,0 0 26,0 0-4,0 0-10,0 0 25,0 0-18,0 0-8,0 0-11,0 0 4,0 0 22,0 0 0,0 0 4,0 0-22,0 0-8,0 0 11,0 0 0,0 0 16,0 0-9,0 0-25,0 0 18,0 0 4,-25 0-11,25 0 18,0 0-3,0 0-8,0 0 8,0 0-8,0 0 1,0 0 3,0 0 7,0 0-18,0 0 11,0 0 4,0 0-16,0 0 24,0 0-20,0 0 1,0 0 10,0 0 16,0 0-19,0 0 0,0 0-4,0 0-18,0 0 37,0 0 0,0 0-11,0 0-1,0 0-14,0 0-11,0 0 22,0 0 7,0 0-14,0-25 3,0 25-7,0 0 7,0 0-11,0 0 7,0 0-3,0 0 0,0 0 3,0 0 1,0 0-19,0 0 3,0 0 23,0 0-11,0 0 18,0 0-3,0 0-11,0 0 14,0 0-10,0 0 3,0 0 3,0 0-6,0 0 3,0 0 3,0 0 5,0 0-19,0 0 22,0 0-7,0 0-19,0 0 11,0 0 0,0 0 64,0 0-60,0 0 11,0 0-11,0 0-78,0 0 123,0 0-53,0 0 5,0 0 21,0 0-66,0 0 55,0 0-18,0 0 3,0 0 5,0 0 14,0 0 7,0 0-25,0 0 33,0 0-41,0 0 11,0 0 1,0 0-20,0 0 20,0 0-12,0 0 30,0 0-12,0 0 8,0 0-3,0 0-27,0 0 31,0 0-27,0 0 22,0 0-11,0 0-18,0 0 33,0 0-15,0 0 15,0 0-3,0 0-15,0 0-4,0 0 18,0 0-11,0 0-3,0 0 11,0 0-12,0 0 23,0 0 0,0 0-8,0 0-11,0 0-18,0 0 7,0 0 12,0 0-8,0 0 29,0 0-3,0 0-4,0 0-4,0 0-21,0 0 3,0 0-8,0 0 26,0 0 1,0 0 3,0 0 0,0 0-26,0 0 0,0 0-7,0 0 11,0 0 37,0 0-11,0 0 60,0 0-72,0 0-6,0 0-5,0 0-59,0 0 85,0 0-40,0 0 30,0 0-8,0 0-12,0 0 35,0 0-38,0 0 18,0 0-21,0 0 3,0 0 26,0 0-22,0 0 15,0 0 3,0 0 0,0 0 12,0 0-15,0 0-27,0 0 16,0 0 4,0 0 21,0 0-3,0 0-19,0 0-7,0 0-7,0 0 18,0 0-15,0 0 15,0 0 4,0 0 3,0 0 11,0 0-18,0 0 8,0 0-12,0 0 11,0 0-18,0 0 11,0 0 23,0 0-1,0 0 34,0 0-26,0 0-23,0 0 1,0 0-8,0 0 26,0 0-18,0 0-5,0 0 16,0 0-30,0 0 30,0 0-4,0 0-12,0 0-3,0 0-11,0 0 7,0 0-7,0 0 11,0 0-11,0 0 7,0 0 65,0 0-69,0 0 23,0 0-11,0 0-65,0 0 61,0 0-3,0 0 10,0 0 8,0 0 8,0 0-16,0 0-18,0 0 7,0 0-7,0 0 11,0 0 11,0 0-11,0 0-4,0 0 8,0 0 0,0 0 3,0 0 5,0 0-16,0 0-4,0 0-10,0 0 14,0 0 11,0 0 5,0 0 6,0 0-18,0 0-7,0 0 3,0 0 0,0 0 1,0 0 18,0 0-30,0 0 11,0 0 11,0 0-14,0 0 22,0 0-8,0 0 1,0 0-12,0 0 0,0 0 23,0 0-19,0 0 19,0 0 188,0 0-211,0 0 15,0 0-30,0 0-179,0 0 190,0 0 1,0 0 7,0 0 0,0 0-8,0 0 8,0 0 23,0 0-27,0 0 15,0 0-11,0 0 0,0 0 12,0 0-35,0 0 15,0 0 12,0 0-8,0 0 15,0 0-14,0 0-20,0 0 19,0 0 8,0 0 7,0 0-7,0 0 11,0 0-15,0 0 4,0 0 4,0 0-23,0 0 22,0 0-14,0 0-1,0 0 19,0 0-22,0 0 26,0 0-7,0 0-16,0 0 12,0 0-15,0 0 7,0 0 11,0 0 13,0 0-24,0 0-15,0 0 7,0 0 5,0 0 14,0 0 8,0 0-15,0 0-7,0 0 7,0 0 15,0 0-7,0 0-4,0 0-1,0 0-14,0 0 41,0 0-26,0 0-11,0 0 11,0 0-54,0 0 46,0 0 0,0 0 12,0 0 3,0 0-15,0 0 8,0 0-15,0 0 15,0 0-16,0 0 20,0 0 11,0 0-27,0 0 199,0 0-203,0 0-7,0 0 8,0 0-183,0 0 209,0 0-11,0 0 19,0 0-12,0 0-15,0 0 19,0 0-26,0 0 0,0 0-1,0 0 1,0 0 33,0 0-3,0 0-15,0 0-11,0 0-16,0 0 0,0 0 23,0 0 4,0 0 4,0 0 3,0 0-30,0 0-11,0 0 7,0 0-3,0 0 22,0 0-7,0 0 3,0 0 16,0 0-4,0 0 7,0 0-11,0 0-15,0 0 4,0 0 11,0 0-4,0 0 8,0 0-16,0 0 12,0 0-3,0 0-24,0 0 20,0 0-8,0 0 22,0 0-10,0 0-9,0 0-3,0 0-26,0 0 38,0 0-27,0 0-11,0 0 30,0 0-11,0 0 15,0 0-8,0 0-25,0 0-1,0 0 15,0 0 26,0 0-11,0 0 1,0 0-8,0 0-11,0 0 21,0 0-21,0 0-11,0 0-14,0 0-21,0 0 28,0 0-6,0 0-32,0 0-9,0 0-18,0 0-20,0 0-18,0 0-5,0 0 44,0 0 34,0 0-245,0 0-11,0 0-196,0 0-118,0 0 353</inkml:trace>
</inkml:ink>
</file>

<file path=ppt/ink/ink2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0:12.645"/>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0-1 305,'25'0'15,"-25"0"-48</inkml:trace>
</inkml:ink>
</file>

<file path=ppt/ink/ink2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0:07.220"/>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78 323 96,'0'0'0,"0"0"-15,0 0 6,0 0-1,0 0-4,0 0 21,0 0-5,0 0 3,0 0 7,0 0-14,0 0 2,0 0 2,0 0-9,0 0 5,0 0-6,0 0 11,0 0 1,0 0-1,0 0 11,0 0-21,0 0 24,0 0 28,0 0-8,0 0 25,0 0 2,0 0-14,0 0-2,0 0-6,0 0-4,0 0-15,0 0 0,0 0-3,0 0-17,0 0 2,0 0-2,0 0 7,0 0-10,0 0-3,0 0 8,0 0-10,0 0-15,0 0 20,0 0 0,0 0-8,0 0 36,0 0-20,0 0 12,0 0 3,0 0-12,0 0 22,0 0 178,0 0-185,0 0 13,0 0-27,0 0-189,0 0 196,0 0-27,0 0 21,0 0-8,0 0-7,0 0 22,0 0-9,0 0-9,0 0-7,0 0-3,0 0 14,0 0 174,0 0-167,0 0-16,0 0-20,0 0 31,0 0 0,0 0 178,0 0-181,0 0-10,0 0-19,0 0 11,0 0 5,0 0 19,0-25 7,0 25 10,0 0-10,0 0-207,0 0 184,0 0-195,0 0 197,0 0 6,0 0 161,0 0-166,0 0 191,0 0-3,0 0-163,0 0 160,0 0-189,0 0-3,0 0-162,0 0-4,0 0-8,0 0 5,0 0 170,0 0 5,0 0 17,0 0 164,0 0-178,0 0 197,0 0-2,0 0-175,0 0 6,0 0-3,0 0 19,0 0 15,0 0-1,0 0-177,0-25 129,0 25-153,0 0 306,0 0-139,0 0 10,0 0 170,0 0-144,0 0 116,0 0-119,0 0-31,0 0 11,0 0 23,0 0-40,0 0-85,0 0 105,0 0-108,0-25-9,0 25 226,0 0-173,0 0 161,0 0 16,0 0-93,0 0 221,0 0-125,0 0 95,0 0-6,0 0-104,0 0-59,0 0-103,0 0-39,0 0 102,0 0-4,0 0 121,0 0-111,0 0-173,0 0 292,0 0-256,0 0 107,0 0 170,0 0-165,0 0-1,0 0 0,0 0-116,0 0-14,0 0 120,0 0 0,0 0-20,0 0 7,0 0-10,0 0 26,0 0-20,0 0 4,0 0 30,0 0-20,0 0 176,0 0-169,0 0-34,0 0 20,0 0-197,0 0 193,0 0 7,0 0-9,0 0 9,0 0-3,0 0-20,0 0 10,0 0 0,0 0 7,0 0 26,0 0-27,0 0 25,0 0-48,0 0 20,0 0 24,0 0-20,0 0 13,0 0 3,0 0-26,0 0-1,0 0 14,0 0-13,0 0 30,0 0 6,0 0 1,0 0-24,0 0-7,0 0-3,0 0 6,0 0 4,0 0-23,0 0 23,0 0 3,0 0 24,0 0-13,0 0 6,0 0-24,0 0-16,0 0 33,0 0-39,0 0 16,0 0 6,0 0 4,0 0-6,0 0-8,0 0 24,0 0-6,0 0 22,0 0-9,0 0-24,0 0 11,0 0-18,0 0 11,0 0 27,0 0-38,0 0 14,0 0 20,0 0-40,0 0 20,0 0 24,0 0-34,0 0 16,0 0 160,0 0-183,0 0 20,0 0-16,0 0-139,0 0 172,0 0-23,0 0 10,0 0-7,0 0-17,0 0 7,0 0 13,0 0-13,0 0-10,0 0 33,0 0-23,0 0 13,0 0 11,0 0-14,0 0 23,0 0-16,0 0 3,0 0-3,0 0-14,0 0 0,0 0 1,0 0 2,0 0-6,0 0 31,0 0-4,0 0 20,0 0 17,0 0 4,0 0 0,0 0-37,0 0 3,0 0-21,0 0 1,0 0-1,0 0 15,0 0-12,0 0 1,0 0-3,0 0-35,0 0 34,0 0-17,0 0 25,0 0-1,0 0-27,0 0 27,0 0 131,0 0-141,0 0-20,0 0 6,0 0-4,0 0-6,0 0 20,0 0-27,0 0-126,0 25 167,0-25-17,0 0 21,0 25-10,0 0-4,0-1 17,0-24-31,-25 25 17,25 25-6,0-25 158,0 0-128,-25-1-30,25 1-7,0 24-169,0-24 334,0 0-152,0 0-10,0 25 11,0-26-180,-25 1 163,25 0 16,0-25 4,0 25 3,0 0-3,0-25-11,0 25-2,0-25-12,0 0 1,0 24-6,0-24 9,0 0-10,0 0 24,0 0 10,0 0-16,0 0 13,0 0-7,0 0 13,0-24-16,0 24-18,0 0-2,0-25-11,0 25 7,0-25 20,0 0 7,0 0-20,0 0 10,0 1 3,0-1-6,25 0 30,-25-25 9,0 25-42,0 1 9,0-1-3,0 0-13,0 1 46,0-1-20,0 0 177,0 0-167,0 0-6,25 0-14,-25 1 7,0-1-7,0 25-3,0-25 31,25 0-211,-25 0 200,0 25-20,0-25-7,25 25 34,-25-24-10,0 24 172,0-25-183,25 25 4,-25 0-10,0-25 35,0 25 2,24 0-7,1-24-30,-25 24-173,25 0 166,-25 0 10,0 0 13,25-25-16,-25 25-49,25 0-41,-25 0 40,0 0-201,0 0 26,24 0-97,-24 0-20,0 0-31,0 0-94,25 0-32</inkml:trace>
  <inkml:trace contextRef="#ctx0" brushRef="#br0" timeOffset="1714">3 521 1058,'0'0'181,"0"0"-122,0 0 172,0 0 40,0 0-182,0 0 114,0 0-150,0 0-131,0 0 122,0 0-73,0 0 103,0 0 81,0 0-95,0 0 13,0 0-61,0 0 55,0 0 1,0 0 217,0 0-53,25 0-23,-25 0-137,0 0-16,25 0-124,-25 0 91,25-25 113,-25 25-119,25 0 133,-25 0-130,25 0 3,-1-24-140,-24 24-137,25 0-25,0-25-86,0 25 172,-25 0-52,25-25 140,-1 25 49,-24 0-76,25 0 9,0-25 77,-25 25 22,25 0-141,-25-25 154,0 25-171,25 0 162,-25 0 69,0 0 203,0 0-87,0 0-5,0 0 106,0 0-136,0 0 282,0 0-176,0 0 32,0 0-24,0 0-174,0 0 46,0 0 8,0 0-26,0 0 1,0 0-20,0 0-62,0 0 4,0 0-14,0 0 3,0 0 1,0 0-25,0 0-14,0 0-10,0 0 28,0 0 17,0 0-31,0 0 17,0 0-3,0 0-15,0 25 39,0-25-14,0 0 10,0 25 1,0-25-4,0 25 17,0 0 106,0-1-198,0-24-10,0 25-24,0 0-170,0-1 144,0-24-17,0 25 46,0-25-169,0 25 22,0-25 65,0 25-74,0-25 8,0 0 144,0 25-223,0-25 214,0 0 6,0 0-95,0 0 166,0 0-205,0 0 189,0-25 150,0 25-168,0 0 32,25-25 16,-25 25 43,24-25 218,-24 0-179,0 25 211,25-24-320,-25-1 23,25 25 210,-25-25-153,0 25 162,0-24-26,0 24 87,25 0-38,-25-25 100,0 25-85,0 0 16,0 0-114,25-25 4,-25 25-70,0 0-115,0 0 242,0 0-303,0 0 125,0 0 111,0 0-128,0 0-13,0 0 16,0 0-141,0 0-17,0 0 155,0 0-23,0 0 3,0 0-16,24 0 153,-24 0-124,0 0 141,0 25-124,25-25-24,-25 0 34,0 25-44,0-25 154,0 24-236,25-24 206,-25 25-211,0-25-42,0 25 101,0-1-116,0-24 71,0 25 143,0 0-26,0-25-36,0 25-99,0-25-120,0 25 6,0-25 51,0 25 129,0-25 10,0 24 100,0-24-82,0 0 18,0 0 82,-25 0-137,25 0 73,0 0 62,0 0-151,0 0 62,0 0 89,0-24-151,0 24 135,0-25 22,25 0-153,-25 25 109,0-25-8,25 0 102,-25 25 19,0-25 82,25 1-28,-25 24-85,0-25-50,0 25-80,25-25 103,-25 25-144,0 0 106,0 0-7,0-24-140,0 24 118,0 0 111,0 0 5,0 0-156,0 0 6,24 0-118,-24 0-41,0 0 318,0 0-175,0 0 4,0 0 35,0 0-195,25 0 176,-25 0-7,0 0-20,0 0 161,24 0-3,-24 0-135,0 24-3,25-24-104,-25 0 162,0 0-61,0 25 106,25-25-60,-25 25-280,0-25 160,0 24-13,24-24-85,-24 0 198,0 25-48,25-25-17,-25 25 119,0-25-137,0 0 136,25 0-82,-25 0 36,25 0-98,0 0-67,-25 0 4,25 0-22,-1 0 147,-24-25 16,25 25 13,-25 0-29,25-25 90,-25 25-65,25-24 57,-25 24-45,25 0 75,-25-25 104,0 25-133,0 0 196,0 0-130,0 0-143,0 0 117,0 0 44,0 0-171,0 0 96,0 0-43,0 0-180,0 0 137,0 0 17,0 0-11,0 0-19,-25 25 13,25-25-7,-25 0 14,25 24 33,-25-24-37,0 25 10,25 0-19,-24-25-11,24 25 34,-25-25-21,25 25 157,-25-25-179,25 25-50,0-25-28,0 24-150,0-24 238,0 0 42,0 0 27,0 25 2,0-25-74,0 0-146,0 0-45,25-25-12,-25 25 16,25-24 128,-1 24 28,-24-25 96,25 0-83,0 0 5,0 0 27,-25 0-87,25 1 87,-1-26 105,-24 26-78,25-1 57,-25-25 203,0 25-129,0 0 140,25 1-5,-25-1-166,0 0 58,0 25-3,0-25-36,0 0 2,0 25 16,0-25-16,0 25 124,0 0-89,0-24 39,0 24 11,-25 0-120,25 0 59,0-25-88,0 25-54,0 0 4,0 0-27,0 0 8,0 0-11,0 0-35,0 0 35,0 0-12,0 0 0,0 0 30,0 0-41,0 0-8,0 0 1,0 0 0,0 0 26,0 25 15,0-25 15,0 0-23,0 24-18,0 1 7,0 0 4,0 0-11,0 0-19,0 0-14,-25 24-48,25-24-17,0 0 37,0 25-43,0-26 2,0 1 183,0 0-257,0-1 6,0 26 104,0-25-287,0 0 38,0-25 43,0 25-118,25-1-196,-25 1 32</inkml:trace>
  <inkml:trace contextRef="#ctx0" brushRef="#br0" timeOffset="3615">1814 769 825,'0'0'26,"0"0"32,0 0 208,0 0-124,0 0 166,0-25-13,25 25-272,-25 0 262,0 0-252,0 0 32,0 0 95,0-25-117,0 25 252,25 0-50,-25-24-98,0 24 105,0 0-156,0-25-113,0 25 161,0-25-181,0 0-42,0 25 125,0-25 69,0 0-85,0 25 0,0-24 16,0-1-155,0 0 126,0 1 209,0 24-209,0-25 6,-25 0 11,25 25-214,-25-25 187,25 25-44,-25 0 14,25-25 23,-25 25-21,1 0 21,24 0-33,0 25 108,-25-25-148,25 0 17,-25 0 170,25 25-185,0-25 134,-25 25-150,25-25-87,0 25-99,-25-25-20,25 24 141,0-24-98,0 25 135,0-25 49,0 25-23,0-25 41,0 0 27,0 0 1,25 24 137,-25-24-129,25 0 3,-25 0 1,25-24-11,0 24 121,-1 0-76,-24 0-14,25-25-99,0 25 42,0-25 99,0 25 119,0-24-84,-1 24-7,-24 0-8,25-25-108,0 25 83,-25-25 57,25 25 59,0 0-96,-25 0 129,0 0-88,24 0-171,-24-25 167,0 25-116,0 0-10,25 0 20,-25 0 0,0 0-3,25 0 19,-25 0 33,0 25-56,0-25-12,0 0 12,0 0 10,25 25-9,-25-25 12,0 0-12,0 25 9,0-1 20,0-24-33,0 25-99,0-25 109,0 25 16,25-1 7,-25-24 96,0 25-93,0-25-59,0 25 23,0-25-39,25 0-19,-25 0-149,0 0-1,24 25-4,-24-25-18,25 0 200,-25 0 1,25-25 30,-25 25-108,25 0 85,0-25-144,-25 25 4,24-25 265,1 25-102,-25-24 6,25 24 139,-25-25-79,25 25-95,-25-25 153,0 25 25,0 0-107,0 0 108,0 0 121,0 0-136,0 0 84,0 0-1,0 0-157,0 0-103,0 0 100,0 0-19,0 0 22,0 0-26,0 25-3,0-25-13,-25 0-23,25 25 6,0-25-32,0 24 22,-25-24 44,25 25 74,0-25-101,0 0 53,0 25-66,0-25-88,0 0 137,0 25-69,0-25 53,0 0 114,0 25-74,25-25-43,-25 0 23,25 0-60,-25 0-10,25 0 33,-25 0-30,25 0-58,-25 0 102,24 0-99,-24 0 170,0 0-46,0 0-32,25-25 3,-25 25-190,0 0 280,0-25-209,25 25 202,-25 0 13,0-25-146,0 25 57,0 0-100,0-25-33,0 25 24,0 0 63,-25-24-109,25 24 129,0 0 9,-25-25-13,25 25 116,0 0-129,0 0 33,0 0 6,0-25-26,0 25 33,0 0-39,0 0 9,0 0 24,0-24-88,0 24 64,0 0 10,0 0-115,25 0 219,-25 0-197,0-25 6,25 25 216,-25 0-161,0 0 154,25 0-37,-25 0-204,0 0 155,0 0-152,25 0 20,-25 0 199,0 0-126,24 0 17,-24 0 86,0 0-179,0 0 76,0 0 30,25 25-20,-25-25 90,0 0-86,25 24 86,-25-24-50,0 0-17,0 25-17,0-25 33,25 25-116,-25-25 87,0 24-73,0-24 76,0 0 87,0 25-174,25-25 204,-25 0-113,0 25-4,0-25 120,0 0-116,25 0-10,-25 0-72,0 0 75,23 0 0,-23 25 36,0-25-16,0 0 3,0 0-104,25-25-31,-25 25 119,0 0-119,0 0 122,25-25 10,-25 25-37,0-25 5,0 25-11,0 0-38,25-24 113,-25 24-100,0 0-96,0-25 23,0 25-57,0 0 60,-25-25 85,25 25 98,-25 0-133,25-24 62,-25 24 0,2 0-86,23 0 107,-25-25-27,0 25 24,25 0-12,-25 0 0,25 0 13,-25-25-16,25 25-1,0 0 53,-25 0-67,25-25 0,0 25-6,0 0-49,0-25 67,0 25 18,0-25 67,25 25 34,-25 0-18,25-24-113,-25 24-28,25-25-61,-25 0 116,25 25 70,0-25-94,-25 25 54,23-25-7,-23 25 142,25 0 123,-25-25 18,25 25-90,-25 0-209,0-24 4,25 24-67,-25 0 47,0 0 127,0 0-49,0-25 23,0 25-43,0 0-23,0 0 3,0 0-11,0 0 1,0 0-11,0 0-21,0 0 11,25 0-17,-25 0 17,0 0-14,0 0-3,0 0-15,0 0 5,0 0 16,0 0-20,0 0 41,0 0-10,0 25-20,0-25 19,0 0-6,0 24 7,0-24 10,24 25-13,-24 0-8,0-25-6,25 25 10,-25 0 14,0 0-17,0-1 9,0 26 15,25-25-24,-25 0 27,0 0-31,0-1-44,0 1-28,0 0-13,0-1 6,0 1 35,0 0-9,0 0 122,0 0-129,0-25-25,0 25 36,0-25-39,0 24 66,0-24 6,0 0-13,0 0-72,25 0 111,-25 0 0,0 0-190,0 0-84,0 0 38,25 0-28,-25-24 186,25 24-166,-25-25 84,0 25-167,24-25 23,-24 0 443,25 25-350,-25-25 396,0 0 60,25 25-319,-25-24 211,0-1-12,0 25-16,0 0 34,0 0-5,0-25-53,0 25-109,0 0 110,0 0-30,25 0-116,-25 0 102,0 0-27,0 0 226,0 0-71,0 0 90,0 0 3,0 0-247,0 0-16,25 0-3,-25 25-91,0-25 56,0 0 145,0 0-103,24 0 38,-24 0 7,0 0-22,0 0-24,0 25-48,25-25 72,-25 0-144,0 24 94,0-24 138,25 0-223,-25 25 210,0-25-177,0 25 75,0-25-3,0 0-242,0 25 36,0-25-221,0 25 18,0-25 199,0 25-288</inkml:trace>
  <inkml:trace contextRef="#ctx0" brushRef="#br0" timeOffset="5572">3724 422 2705,'0'0'-64,"0"0"21,0 0 112,0 0 46,0 0 87,0 0 99,0 0-33,0 0-158,-25 0-19,25 0-10,-25 0-191,25 0 217,0 25-127,0-25-114,0 0 114,0 0-84,0 0 101,0 0-7,0 25 14,0-25-17,0 0 36,0 0-23,0 0 3,0 24 14,0-24 124,0 0-95,0 0-33,25 25-9,-25-25-136,0 0 119,0 0 26,25 0-13,-25 0-10,25 0 13,-25 0-32,0 0-20,25-25-33,-25 25 49,0 0-170,0-24 32,24 24-37,-24-25-79,0 0 178,0 25 78,0-25-25,0 0 141,0 0-97,0 25 64,0-24 78,0 24-212,0-25 141,-24 25-92,24-25 123,0 25 211,0 0-131,0-25-39,0 25-108,0 0-88,0 0 97,0 0 112,0 0 3,0-25-3,0 25-92,24 0-25,-24 0-73,25 0 83,-25 0-10,0-25-101,25 25 74,-25 0-100,0 0 100,25 0 3,-25 0 3,0 0 122,0 0-134,0 0 22,0 0-29,0 0-125,25 0 290,-25 0-175,0 0 19,0 0 125,0 25-263,25-25 136,-25 0-10,0 25-85,0-25 94,24 25-6,-24 0 33,0 0 87,0-25 24,0 24 17,25 1-48,-25 25-228,0-25 108,0 0-111,0-1 138,0 1 96,0 0-62,25 24-64,-25-24-103,25 0 32,-25 0-54,25 0 333,-25-1-31,0 1-148,24 0-68,-24 0-200,0 0 108,0 0-118,25-25 41,-25 24 54,0-24-233,0 0 262,0 0-263,0 25-125</inkml:trace>
  <inkml:trace contextRef="#ctx0" brushRef="#br0" timeOffset="6135">3923 719 2224,'0'0'-93,"0"-24"134,0 24 34,24 0-57,-24 0 210,25-25-198,-25 25-33,25-25 63,0 25-112,-25-25 52,25 25 12,-1-25-12,-24 25-51,25-25 48,0 1-216,0 24 34,0-25-277</inkml:trace>
  <inkml:trace contextRef="#ctx0" brushRef="#br0" timeOffset="6639">4444 347 2791,'0'0'-71,"0"0"99,0 0-92,0 0 86,0 0-10,0 0-12,0 0 9,0 0-88,0 0 79,-25 0-92,25 0 92,0 0 12,0 25 74,0-25-86,-25 0 6,25 25-9,-25 0-80,25-25 79,0 25 4,0 0-15,0-1 24,-25-24-2,25 25-13,0 0 15,0-25 68,0 24-7,0-24-61,0 25-3,25-25-92,-25 25 6,25-25 35,0 0-56,-25 0 107,25 0-42,0 0-35,-1 0-188,1-25 31,0 25-183,0-25 164,0 25 72,-1-24-135,1-1 221,25 0-103,-26 1 212,-24-1 44,25 0 91,-1 0 61,-24 0 180,0 0 14,0 1-99,0 24 83,0-25-244,0 0 69,0 25 71,0-25-89,0 25 75,0-25-78,0 25-32,0-25-11,0 25-28,0-24-9,-24 24 21,24 0-33,0-25 7,0 25-23,0 0-33,0 0-18,0-25-10,0 25-39,0 0 2,0 0 5,0 0-30,0 0 8,0 0 7,0 0-15,0 0 5,0 0 14,0 0-26,0 0 8,0 0 36,0 25-8,0-25 15,0 25 10,0-25-31,0 24-36,0 1-35,0 0-7,0 0-25,0 25 47,0-26-33,0 1-17,0 25-2,0-25-53,0 24 39,0-24-25,0 0-17,0-1-59,0 1-22,0 0 16,0 0 26,0-25 189,0 25-58,24-25 52,-24 0 19,0 25-75,0-25 103,25 0-31,-25-25 102,0 25-96,25-25 13,-25 25 117,25-25-113,-25 0 18,25 0 41,-25 25-7,24-24 135,-24-1 100,25 0 48,-25 1-46,0-1-174,25 0-15,-25 25-86,0-25-40,0 25 92,0 0-18,0 0-10,0-25-16,0 25-41,0 0-14,0 0 7,0 0 13,0 0-19,0 0 6,0 0-3,0 0-31,0 0 41,0 0 194,0 0-215,25 0 31,-25 0-10,0 25-167,0-25 191,0 0 176,0 0-170,25 25 160,-25-25-177,0 0-179,25 25 162,-25-25-183,24 25 194,-24-25 0,25 24 0,-25-24 9,25 25 21,-25-25 7,0 0-24,25 25-7,-25-25 90,25 0-217,-25 24 64,24-24-235,-24 0-113,25 0-58,-25 0-236,25 0 73</inkml:trace>
  <inkml:trace contextRef="#ctx0" brushRef="#br0" timeOffset="7835">5783 422 2165,'0'0'11,"0"0"-31,0 25-118,25-25 130,-25 0-144,0 0 169,0 0 100,0 0-131,0 0 148,0 0-254,0 0 22,0 0 139,0 0 7,24 0 93,-24 0 45,0 0-279,25 0 114,-25 0 29,25 0-47,-25 0 43,25-25-143,-25 25 103,25 0-6,0-25-9,-25 25 15,24-25-6,1 25-71,-25-25 247,0 25-82,25-24-82,-25-1 164,0 25-115,0-25 196,0 0 30,0 25-48,0-25-46,0 25-127,0-25-154,0 25 71,0 0 11,-25 0-96,25-24 207,-25 24-119,25 0-93,-24 0 84,24 24-6,-25-24 42,25 0-38,-25 25 34,25-25-2,-25 0-40,25 25 143,0-25 1,0 25-108,0 0-3,0-25-3,0 25-20,0-25 6,0 24-3,0-24-55,0 25 69,0-25-85,25 25 120,-25 0 50,25-25-86,-25 25 85,25 0-75,-25-1-3,24 1-74,-24-25 9,25 25 39,-25-1 42,25 1 95,-25 0-108,0 0-91,25-25 88,-25 25-36,0 0 17,0-1 113,0 1-214,0 0 127,0-25 90,0 25-110,0-25 6,0 25-87,0-25 19,0 25 7,0-25 72,0 0 129,0 24 15,-25-24-77,25 0 13,-25 0-133,25 0 72,-25-24-29,25 24 9,-24 0-16,24-25 51,0 0-45,0 0 1,0 0-14,0 0-141,0-24 142,0 24-1,0-25 166,24 1-43,1-1 54,-25 26-151,25-26-135,0 0 19,-25 1-30,25-1 318,-25 0-133,24 25 11,-24-24 33,25 24-157,-25 1 169,0-1-3,0 25-17,0-25-23,25 0-20,-25 25 10,0 0-31,0-25-6,0 25-18,0 0-28,0 0 4,0 0 11,0 0-18,0 0 24,25 0 11,-25 0-4,0 25 14,0-25 165,0 25-223,25-25 34,-25 25-31,25 0-174,-25-1 168,24 1-26,-24 0 13,0-1 67,0 1-72,25 0-61,-25 0-12,0 0-217,0 0 189,0-25-103,0 24 131,0 1-41,25-25-100,-25 25 286,0-25-100,0 0 174,0 25 51,0-25-297,0 0-5,0 0 6,0 0-15,0-25 384,0 25-15,25 0-136,-25-25 188,0 0-199,0 25 31,0-24 64,0-1-54,0 25 44,25-25 13,-25 0 8,0 25-27,24-25 62,-24 25 9,0-25 63,0 25-211,0 0-48,0 0-16,25 0-78,-25 0 182,0 0-62,0 0-9,0 0 93,25 0-110,-25 0 20,0 0-23,25 0-93,-25 0 9,0 0 97,25 0-90,-25 25 190,0-25 15,25 0-131,-25 25 100,0-25-97,24 25-84,-24-25 94,25 25 10,-25-25-7,25 25 19,-25-25 10,25 0-23,-25 24-38,25-24-136,-1 0-106,-24 0-72,25 0-62,-25 0-175</inkml:trace>
  <inkml:trace contextRef="#ctx0" brushRef="#br0" timeOffset="9131">7122 248 3091,'0'0'-121,"0"0"43,0 0 103,0 0 181,0 0 41,0 0-17,0-25-100,0 25-167,0 0 80,0 0-36,0 0-14,0 0 1,0 0 107,0 25-111,0-25-3,0 0-3,0 25-119,0-25 239,0 25-100,0 0-21,0-1-6,-25 1 30,25 0-20,0 0 19,-25 0 8,25 0-152,0-1 141,0 1 0,0 0 1,0-1 6,0 1-20,0-25 87,0 25-97,0-25-7,0 0 14,0 25-97,0-25 94,0 0 109,0 0-112,0 0-46,0 0-34,0-25-224,0 25 121,0-25 58,0 25 138,25-25 108,-25 1-10,0-26-11,25 26-143,-25-1 170,25 0-35,-25-25 46,0 25 175,0 1-235,25-1 93,-25 0-2,24 0-89,-24 0 106,0 0-12,0 25-11,0-24-35,0 24 11,0 0 85,0 0-173,0-25 7,0 25-46,0 0-151,0 0 147,0 0-25,0 0-4,0 0 16,0 0-16,0 0 23,0 0 20,0 25-6,0-25 24,0 0-32,0 24 1,0-24 6,25 25 4,-25 0 25,0-25-39,25 25 21,-25 0-10,25 0-19,-25 24 33,25-24-50,-25 0-49,25 0-3,-25 0 123,24-1-190,-24 1 103,25 0-74,-25-1-390,25-24 120,-25 25-20,25-25-157,-25 25 316,0-25-157</inkml:trace>
  <inkml:trace contextRef="#ctx0" brushRef="#br0" timeOffset="9632">7122 546 2632,'0'0'-10,"0"24"35,0-24-62,0 0 37,0 0 240,0 0-66,0 0 86,0 0-22,0 0-245,0-24 36,0 24-15,0 0-18,0 0 87,0 0-99,25-25 113,-25 25-14,25 0-109,-1-25-26,1 25-113,0-24-177,0 24-34,25-25 159,-26 25-107,1-25-90,0 25-102</inkml:trace>
  <inkml:trace contextRef="#ctx0" brushRef="#br0" timeOffset="9843">7966 223 2354,'-25'25'27,"25"-25"18,-25 0 18,25 0 115,-25 0-105,25 0 175,-24 25-21,24-25-150,0 0 87,0 0-176,-25 0-30,25 25 87,0-25-125,0 0 64,0 0-45,0 0 54,0 0 120,0 25-24,0-25-6,0 0-95,0 24 132,0-24-153,25 0 98,-25 25-35,24-25-114,-24 0 239,0 0-121,0 25 19,25-25-33,-25 0-109,25 0 102,-25 25-10,0-25 24,25 0-44,-25 0 17,0 0-10,25 0 10,-25 25 14,0-25-8,0 0 4,24 0-16,-24 0-8,0 0 4,0 0-3,0 0 6,0 25 21,0-25-35,0 0 31,0 0 17,0 0-40,0 0-10,0 0-24,0 0-82,-24 24-6,-1-24 119,25 0-164,-25 0-122,0 0-39,0 0-20,1 0-103,-1 0-22</inkml:trace>
  <inkml:trace contextRef="#ctx0" brushRef="#br0" timeOffset="10199">7668 273 2142,'0'0'35,"0"0"18,0 0 30,-25 0 48,25 0 81,0 0 72,-25 0-95,25 0 79,-24 25-135,24-25-185,0 0 52,0 0-118,0 25 128,-25-25-3,25 0 113,0 24-15,0-24-223,0 25 99,0-25-89,0 25 102,0-25 120,0 25-4,0 0-97,0-25-97,25 25-14,-25-1 124,0 1 99,24-25 27,-24 25-123,25-25-137,-25 24 74,25-24-163,-25 25 73,25-25-88,0 25-180,-25-25 162,24 0-218,1 0-93</inkml:trace>
  <inkml:trace contextRef="#ctx0" brushRef="#br0" timeOffset="10467">8214 223 3568,'0'0'106,"0"0"-83,0 0 61,0 0 2,0 0-79,0 0 111,0 0-33,0 0-9,0 0-39,0 0-13,0 0 151,0 0-182,0 0 31,0 0-24,0 0-181,25 0 188,-25 0-21,0 25 11,0-25 30,0 0-27,0 0 11,0 25-11,0-25-28,0 25 24,25 0-2,-25-25 26,0 24-13,0 1-24,0 0-79,0 0-89,0 25 43,0-26-249,-25 1-70,0 0 87,25-1-366,-25 1 121</inkml:trace>
  <inkml:trace contextRef="#ctx0" brushRef="#br0" timeOffset="10800">7196 893 2224,'0'0'14,"-24"0"-22,24 0 28,0 0 16,0 0 18,0 0 56,0 0-121,-25 0-19,25 0 110,0 0-117,0 0 192,0 0-90,0 0-120,0 0 70,0 0-110,0 0 203,0 0 106,0 0 38,0 0-50,0 0-77,25 0-86,-25 0 14,24 0 78,1 0-12,0 0-22,0 0-6,25 0-16,-1 0 10,1 0-16,-1 0-41,1-25 6,25 25 5,-26 0-29,26-24 25,-1 24-31,1 0-36,-1-25 32,0 25-21,1-25 32,-1 25 6,-24-25-24,24 25 14,-24 0-10,24-25 6,-24 25 15,0-25-15,-1 25 29,1 0 3,0-24 3,-26 24-20,25 0-1,-24 0-34,0-25 27,0 25 33,-1 0-22,1 0 39,-25 0-21,25 0 22,-25 0 11,25 0-32,-25-25-15,0 25 0,0 0-10,0 0 17,0 0 139,0 0-134,0 0-4,0 0-41,0 0-198,0 0 34,0 0-70,0 0-84,0 0-48,0 0-210,0 0-193</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3:53.53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173 151 1004,'0'0'-175,"0"0"7,0 0 34,0 0 17,0 0 172,0 0 196,0 0-70,0 0-153,0 0-5,0 0-193,0 0 30,0 0 280,0 0-114,0 0-32,0 0 181,0 0-301,0 0 316,0-25-182,0 25-188,0 0 336,0 0-364,0 0 208,0 0 172,0-24-329,0 24 178,0 0 15,0 0-11,0-25 165,0 25-82,0 0 9,0 0-8,0 0-2,0 0 34,0 0 59,0-25-131,0 25 15,0 0 295,0 0-136,0 0-179,0 0-7,0 0-241,0 0 43,0 0 177,0 0-36,0 0 15,0 0-15,0 0-3,0 0 296,0 0-135,0 0-130,0 0-22,0 0-293,0 0 95,0 0 174,0 25 0,0-25 3,0 0 69,25 0-20,-25 25-34,0-25 12,0 24-55,0-24 1,24 25 45,-24 0 64,0-25-76,0 24 0,0 1 0,0 0-58,0-25 115,25 24-42,-25-24 15,0 25-24,0 0-42,0-25 54,0 0-9,0 25 9,0-25-9,0 0 3,0 0 6,0 24 24,0-24-9,0 0 199,0 0-220,0 0-21,0 0 267,0 0-493,0 0 205,0-24-6,0 24-207,0 0 225,-25-25 21,25 0 0,0 25 28,0-25-28,-24 1 219,24-1-216,0 0-84,0 1 81,0-1-199,-25 25 193,25-25 4,0 1 2,0 24 3,0-25 237,0 25-226,0-25 49,0 25-99,0 0-185,0-25 224,0 25-60,0 0 87,0 0 15,25-24-42,-25 24 0,0 0 234,0 0-293,0 0 56,0 0 21,0 0-271,0 0 277,0 0 202,0 0-202,0 0-21,24 0 69,-24 0-260,0 0 194,0 0 30,25 0-96,-25 0 45,0 0 3,0 24 4,0-24 17,25 0 228,-25 25-231,0-25 228,0 25-237,25 0 28,-25-25-13,25 24-228,-25 1 236,25 0-243,-25-1 220,0-24 18,24 25 6,-24 0-30,25-25 299,-25 24-308,0-24 159,0 25-197,25-25-290,-25 25 244,0-25-188,25 0 76,-25 0 66,0 0-125,0 0-46,0 0 46</inkml:trace>
  <inkml:trace contextRef="#ctx0" brushRef="#br0" timeOffset="790">222 250 1493,'0'0'-66,"0"0"125,0 0-1,0 0 10,0 0 96,0 0-116,0 0-14,0 0-14,0 0-20,0 0 29,0 0-23,0 0-88,0 0 82,25 0-125,-25 0 125,0-25-8,0 25-88,0 0 169,25 0-81,-25-25 115,0 25-6,25 0-121,-25-24 9,25 24-46,-25 0-36,25-25-117,-25 25-80,24 0-47,-24 0-31,25 0 296</inkml:trace>
  <inkml:trace contextRef="#ctx0" brushRef="#br0" timeOffset="1110">173 571 587,'-25'0'-23,"25"0"8,0 25 170,-25-25-19,25 0 81,0 0-50,-25 0-150,25 0 70,0 0-192,-24 0 75,24 0 49,0 0-2,-25 0 146,25 0-12,0 0-39,0 0-30,0 0 0,0 0-65,-25 0 3,25 0 64,0 0 15,0 0 67,0 0-58,0 0-55,0 0-2,0 0-33,0 0 54,0 0-36,-25 0-18,25 0 4,0 0-22,0 0 6,0 0 276,0 0-294,0 0-6,0 0-6,0 0-274,0 0 543,0 0-248,25 0 0,-25 0 196,0 0-450,0 0 254,0 0 12,25 0-76,-25 0 215,25 0 173,-1 0-128,1 0-155,0 0 0,0-25-169,0 25 96,-1 0 45,1-25 9,0 25-26,0 0 14,0-25-26,0 25 19,-1 0-4,1 0 4,0-24 16,0 24-35,0 0 6,-1 0 26,1-25-22,0 25-1,0 0 45,-25 0-63,25 0 12,0 0 25,-25 0-57,24 0 90,-24 0-30,25 0-12,-25 0 0,0 0-25,25 0 38,-25 0-23,0 0 52,25-25-55,-25 25 19,0 0-22,25 0 7,-25 0 34,0 0-21,0 0 47,0 0-86,24 0 16,-24 0 67,0 0-287,0 0 37,0 0-83,0 0-74,25 0 216,-25 0-77,0 0 90,0 0-85,0 0-48</inkml:trace>
</inkml:ink>
</file>

<file path=ppt/ink/ink2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4:56.09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 77,'0'0'-3</inkml:trace>
</inkml:ink>
</file>

<file path=ppt/ink/ink2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4:56.11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396 77 38,'0'0'12,"0"0"7,0 0 16,0 0 2,0 0-10,0 0 12,0 0 3,0 0 13,0 0 8,0 0 114,0 0-18,0 0-121,0 0-10,0 0 56,0 0 24,0 0 112,0 0-78,0 0-71,0 0-15,0 0-48,0 0 172,0 0-160,0 0 65,0 0 33,0 0-19,0 0 48,0 0-89,0 0 245,0 0-80,0 0-56,0 0 140,0 0-332,0 0 9,0 0 229,0 0-245,0 0 63,0 0 7,0 0-4,0 0-47,0 0 39,0 0-4,0 0-167,-25-24 155,25 24 144,0 0-137,0 0-21,-25 0-5,25-25-5,0 25 24,0 0 121,0 0-105,0 0-167,-24-25 128,24 25-112,0 0 112,0 0-35,-25 0 55,25 0-11,0 0 24,0 0 50,-25 0-70,25 0 169,0 0-175,0 0-90,-25 25 80,25-25-217,-25 0 358,25 0-74,-25 25-131,25-25 141,-24 0-205,-1 24 140,25 1 55,-25-25-51,25 25 10,-25 0-73,0-25 206,25 25-133,-24 0-26,24-1 111,-25 1-167,25 0 52,-25-1 20,25 1-16,0-25-80,0 25 1,0-25 28,0 25-149,0-25 34,0 25 18,0-25-7,0 0 130,25 0-39,-25 25 54,25-25-27,-25 0 35,0 0 16,24-25 67,1 25-94,0 0-1,-25-25-1,25 25-23,0-25 43,-1 25-15,1-25 32,0 0-56,-25 1 87,25 24 4,-25-25 32,25 25 48,-25-25 115,25 25 25,-25-24 53,0 24-47,0 0-99,0-25-78,0 25-83,0 0 52,0 0-75,0 0 105,0 0-13,0 0-106,0 0 17,0 0-37,0 0 91,0 0-71,0 0 106,0 0-102,0 0-107,0 0 94,0 0-47,0 0 165,0 25-105,0-25 26,0 0 67,0 24-6,0-24 71,24 25-129,-24 0-99,0-1 5,0 1-31,0 0 227,0 25-9,0-25 12,0-1 110,0 1-324,25 25 33,-25-25-94,0 0-31,0 24 221,0-24-39,25 24 105,-25-24-73,0 0 4,0 25-4,0-26-99,0 1 217,0 0-141,25 0 20,-25-25 74,0 25-224,0 0 305,0-25-158,0 0-67,0 0 104,0 0-136,0 0 206,0 0-2,0 0-35,0 0-53,0 0-50,0-25-5,0 0 4,0 0 21,0 0-17,0 0 106,0 1-113,0-26-27,0 25 24,0 0 9,0-24 25,0 24 2,0 0 1,0-24-126,0 24 119,0 0-7,25 0 14,-25 0-10,0 25-14,0-24 10,0-1-13,0 25 7,0 0-27,0-25 84,0 25-18,0 0-134,0 0 27,0 0-162,0-25-131,0 25-9,0 0-25,0 0-182,0 0 37</inkml:trace>
  <inkml:trace contextRef="#ctx0" brushRef="#br0" timeOffset="985">942 152 2486,'0'0'-42,"0"0"-21,-25 0 42,25 0-44,-25 0 41,25 0-8,0 0 32,-24 25 62,24-25-65,-25 0 62,25 25-121,0-25-24,-25 0 69,25 24-33,0-24 47,0 25 0,0-25 62,0 25-86,0-25 80,0 0-70,0 24-39,0-24 59,0 25-68,0-25 94,0 0-40,0 25 34,0-25-3,25 0-5,-25 0-3,0 0 29,25 25 67,-25-25-61,0 0 15,24 0-44,-24 0-72,25 0 48,-25 0 30,0 0-27,25 0 18,-25 0 12,25 0-42,-25 0 3,0 25-6,25-25-6,-25 0 3,0 0 30,0 0 175,0 0-160,24 0-42,-24 25 13,0-25-192,0 0 126,0 0 134,0 24-137,-24-24-5,24 25 65,-25-25-183,0 0 186,25 25-41,-25-25-124,0 0-178</inkml:trace>
  <inkml:trace contextRef="#ctx0" brushRef="#br0" timeOffset="1324">743 177 2002,'-24'0'-69,"24"25"-2,-25-25 30,25 0 109,-25 0-9,25 24 25,-25-24-24,0 0-72,25 0 91,-24 25 163,24-25-180,0 25-47,-25-25 165,25 24-357,0-24 188,0 25 43,-25 0-201,25 0 183,0 0-24,0-25-45,0 25 57,0-1-42,25 1 24,-25 0 12,0 0 165,0 0-141,25-25-30,-1 25 19,1-1-221,-25-24 154,25 25 15,0-25-83,0 0 44,-25 25-46,24-25-141,1 0-212</inkml:trace>
  <inkml:trace contextRef="#ctx0" brushRef="#br0" timeOffset="1567">1066 152 2212,'0'0'3,"0"0"23,25 0-40,-25 0 131,0 0 50,0 0-223,0 0 29,0 0-51,0 0 38,0 0 93,0 0 23,0 25-40,0-25 4,0 0 115,25 0-24,-25 25-42,0-25-98,0 0-4,25 24 64,-25-24-30,0 25 7,24-25-22,-24 25-18,0-1 2,25-24 32,-25 25-3,0 0 0,0-25 0,0 25-22,0 0 28,0-25-179,0 25 176,0-1-288,0-24-12,0 25 80,0 0-333,0-25 129</inkml:trace>
  <inkml:trace contextRef="#ctx0" brushRef="#br0" timeOffset="1853">1412 226 1371,'25'0'8,"-25"0"14,0 0 148,0 0 22,0 0-10,25 0 24,-25 0-151,0 0-2,0 0 184,0 0-75,0 0 21,0 0-99,25 0-81,-25 0 48,0 0-29,25-24 52,-25 24-93,25 0-44,-25 0 67,24-25-88,-24 25-134,25 0 48,-25 0-142,25 0-200</inkml:trace>
  <inkml:trace contextRef="#ctx0" brushRef="#br0" timeOffset="2067">1561 474 2083,'0'0'-52,"0"25"23,0-25 9,0 0 73,0 0 266,0 0 20,0 0 20,0 0-90,0 0-172,0 0 102,0 0-159,0 0 41,0 0 91,0 0-273,0 0 107,0 0-2,0 0-22,0 0-96,0 0 75,25 0 3,0 0-380,-25-25 200,50 25-187,-26-25-37,1 25 185,0-24-233</inkml:trace>
</inkml:ink>
</file>

<file path=ppt/ink/ink2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4:58.44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172 323 2083,'-25'0'-55,"25"24"84,0-24 1,-25 0 89,25 0-11,-25 25-1,25-25 75,0 0-43,-24 0 4,24 25-6,-25-25-87,25 0-37,0 25 47,-25-25-86,25 0-43,0 25 54,0-25 30,0 0-5,-25 25 55,25-25-68,0 0-66,0 24 47,0-24-3,0 25-32,0-25 95,0 0-29,0 25 133,0-25 11,0 0-137,25 24 60,-25-24-98,25 0-8,-25 25 21,25-25-46,-25 0 45,24 0-51,-24 25 68,25-25 80,-25 0-61,25 0-17,-25 0 101,25 0-97,-25 25-13,25-25 90,-25 0-155,0 0-22,24 0 100,-24 0-3,0 0-35,0 0 92,0 25-167,0-25 6,0 0 198,0 0-137,0 0 55,0 0 17,0 25-16,0-25-29,0 0 198,0 24-170,-24-24 93,-1 25-40,25-25-166,-25 25 170,0-25-72,0 0 49,1 25-150,24-25 107,-25 0-470,0 0-56,0 0-219</inkml:trace>
  <inkml:trace contextRef="#ctx0" brushRef="#br0" timeOffset="404">23 347 1470,'0'0'107,"0"0"-68,0 0 126,25 0-58,-25 0-116,0 0 123,0 0-122,25 0 140,-25-24-66,24 24-57,-24 0-21,25-25 12,-25 25 18,25-25-61,0 25 43,0-25-155,-1 25-230,1-25-99</inkml:trace>
  <inkml:trace contextRef="#ctx0" brushRef="#br0" timeOffset="580">544 25 2072,'0'25'-47,"0"-25"42,0 0 123,-25 0 25,25 0 90,0 24 85,-25-24-125,25 0-46,0 0-43,-24 25-101,24-25-13,-25 25 42,25-25 139,0 25-138,-25-25 101,25 25-144,0-1-40,-25 1 129,25 0-69,0-25-7,0 25-78,0 0-24,0 0-39,0-1 164,0 1-45,0-25 91,0 25 49,0-25-49,25 25 7,-25-25-135,25 25-36,-25-25 217,25 0-180,-25 0 55,24 0-16,1 0-186,-25 25 225,25-25 59,-25-25-75,25 25 129,-25 0-159,25 0 23,0-25 30,-25 25-44,0 0 27,24-25 1,-24 25-11,0 0-106,0-25 86,0 25 7,0 0 73,0 0-131,0-25 111,-24 25-126,24 0-44,0 0 42,-25 0-201,0 0-68,25 25 84,-25-25-76,0 25 140,25-25-118,-25 25-137</inkml:trace>
  <inkml:trace contextRef="#ctx0" brushRef="#br0" timeOffset="1001">619 620 1807,'0'0'66,"0"0"3,0 0 29,0 0 33,0 0-15,0 0 114,0 0-4,0 25-17,0-25-45,0 0-78,0 0-31,0 0 42,0 0-52,0 0 130,0 0-96,24 0-56,-24 0 52,0 0-156,25-25 240,0 25-136,-25 0 14,25 0-21,0-25-131,-1 25 118,1 0-13,0-25 20,0 25-10,-25 0 4,25-24 6,0 24-7,-1 0-10,1-25 30,0 25-36,0 0 64,0 0-159,-1 0 58,-24 0-16,25 0-142,0 0-11,-25-25-169,24 25 74,-24 0-35,0 0 78,0 0-204</inkml:trace>
  <inkml:trace contextRef="#ctx0" brushRef="#br0" timeOffset="1297">842 447 2915,'0'0'66,"-25"0"19,25 0 59,-25 0-46,25 0 89,0 0-102,0 0-29,0 0 226,0 0-295,0 0 66,0 0-13,0 0-188,0 0 148,0 0-3,0 0-18,0 0-12,0 0 6,0 0 4,0 0 0,0 0 39,0 0-6,0 0 7,0 25-3,25-25-4,-25 24-10,0 1-7,0 0 23,0-1-6,0 1 10,0 0 4,0 0-7,0 0-34,0 24-53,0-24-26,0 0 17,0 0-46,0 0-137,0 0-89,0-1-72,0 1-22,0-25-163</inkml:trace>
  <inkml:trace contextRef="#ctx0" brushRef="#br0" timeOffset="8102">1387 298 732,'0'0'173,"0"0"70,0 0 49,0 0 2,0 0-132,0 25-23,0-25-43,0 0 130,0 0 48,0 0-5,0 0-29,0 0-2,0 0-148,0 0-5,0 0 49,0 0-104,0 0 90,0 0-12,0 0-20,0 0-13,0 0-24,0 0-20,0 0-6,0 0-18,0 0 6,0 0-16,0 0 6,0 0-24,0 0 14,0 0-3,0-25 3,0 25 17,0 0-3,25 0-3,-25 0-11,0 0-3,0-25-11,24 25-10,-24 0 21,25 0 13,-25-25-3,0 25 11,25 0-18,-25 0 13,0 0-33,25 0 6,-25 0 4,0 0-13,25 0-8,-25 0 49,0 0-32,0 0-46,25 25 47,-25-25-55,0 0 8,0 0 47,0 25-27,0-25 11,0 25 10,0-25 19,0 0 101,0 24-100,0-24 6,0 25-20,-25 0-64,25-25 181,0 25-78,0-25-29,-25 0-16,25 25 102,0-25-113,0 0 21,-25 25 12,25-25-185,0 0 303,0 0-95,0 0-32,0 0 20,0 0-107,-25 0 86,25 0 114,0 0-110,0 0 70,0 0-99,0 0-112,0 0 102,0 0-63,25 0 340,-25 0-225,0 0 82,0 0 112,0 0-208,0 0 18,25 0-92,-25 0-63,25 0-82,-25 0 325,0 0-102,25 0 169,-25 0-175,0 24-98,24-24 307,-24 0-426,25 0 344,-25 25-118,25-25-90,-25 0 101,0 25-21,25-25 31,-25 24-99,0-24 85,0 25 41,0-25 67,0 25-9,0-25-80,0 0-117,0 25 12,0-25 107,-25 25 98,25-25-122,0 25 13,-25-25-99,25 24 99,-25-24 43,1 25-26,24-25 0,-25 0-117,0 25 96,0-25 8,25 0-79,-25 0 91,0 0 59,25 0-74,-24 0 81,24 0 3,0 0-222,-25 0 45,25 0-45,0 0-76,0 0 49,-25 0-181,25 0-11,0 0-126,0-25-123,0 25 112</inkml:trace>
  <inkml:trace contextRef="#ctx0" brushRef="#br0" timeOffset="8838">1958 397 2037,'24'0'-12,"-24"0"112,0 0-2,0 0 175,0 0 59,0 0-140,0 0 22,0 0-176,0 0-34,-24 0 34,24 0 90,0 0-115,0 0-7,0 0-9,-25 0-112,25 0 109,0 0 108,0 0-21,0 25-71,0-25-13,0 0-17,0 0-78,-25 25 163,25-25 30,0 0-203,0 25 203,0-25-180,0 0-22,0 24 214,0-24-23,0 0-74,0 25 177,0-25-297,25 0 10,-25 0 103,0 25-93,25-25 177,-25 0-80,24 0-7,-24 0-82,0 24 125,25-24-36,-25 0 101,25 0 102,-25 0-227,0 0 40,25 0-40,-25 25 0,0-25-74,25 0 94,-25 0-98,0 0-90,0 0 188,0 0 3,0 0 27,0 25-14,0-25 140,0 0-235,0 0 89,0 0 26,0 25-152,-25-25 149,0 25 187,25-25-203,-25 25 13,0-25-36,25 0-191,-24 24 201,-1-24 13,25 0-40,-25 0-62,25 0-29,0 0-335,-25 0-12,0 0-248</inkml:trace>
  <inkml:trace contextRef="#ctx0" brushRef="#br0" timeOffset="9242">1834 372 2366,'0'0'-9,"0"0"33,0 0-42,0 0 152,0-25 66,0 25-37,0 0 59,0 0-102,0 0-164,0-24 92,0 24-19,24 0-61,-24 0 124,25-25-102,-25 25 1,25-25-80,-25 25-12,0 0-152,25-25-20,-25 25 25,25 0-203,-25 0 28,24-25-97</inkml:trace>
  <inkml:trace contextRef="#ctx0" brushRef="#br0" timeOffset="9502">2206 99 2060,'0'0'73,"0"0"125,0 0 131,0 0-17,0 0-22,0 0-58,0 0-83,0 0 36,0 0-20,0 0-53,0 0-47,0 0-3,0 0-34,0 0-11,0 0-3,0 0-21,0 0 3,0 0 18,0 0-38,0 0 20,0 0-23,0 0-22,0 0 49,0 0-31,0 25 42,0-25-15,0 0-16,0 0 30,0 25 0,0-25-6,0 25 23,0-25-27,-25 24-17,25-24 13,0 0 4,0 25 14,0-25 7,0 25-4,0-25-13,0 0-28,0 0-18,0 0-6,0 25 7,0-25-7,0 0-9,0 0 23,0 0-34,0 0 44,0 0 18,0 0-18,0 0 18,0 0-4,0 0 136,0 0-132,0 0 23,25-25-27,-25 25-134,0 0 148,25 0 129,-25 0-136,0 0 6,24 0-3,-24 0-147,0 0 160,0 0-9,25-25-18,-25 25-6,0 0-3,25 0 19,-25 0 15,0 0 2,25 0 1,-25 0-14,0 0-14,25 0 17,-25 0-6,0 0 0,0 0 13,25 0-17,-25 0 4,0 0-7,0 0-10,0 0 23,24 0-6,-24 25 10,0-25-4,0 0-3,0 0 10,0 0-7,0 0 17,0 25-16,0-25-4,0 0-7,0 25 7,0-25 6,0 0 14,0 25 10,-24-25-10,24 24 4,0-24-11,-25 25-13,25-25 176,-25 25-159,25-25 4,-25 0-1,0 25-152,25-25 135,-25 0-9,1 25-41,24-25-60,-25 0-36,25 0-82,-25 0-4,25 0-122,0 0-92,-25 0-259</inkml:trace>
  <inkml:trace contextRef="#ctx0" brushRef="#br0" timeOffset="10080">2131 124 2037,'0'0'52,"0"0"22,0 0-27,0 0 50,0 0 95,0 0 29,0 0 47,0-25-25,25 25-198,-25 0 26,0 0 0,25 0-90,-25-25 93,0 25 16,0 0-41,25 0 90,0-24-93,-25 24-119,24 0-96,-24-25-43,25 25 89,0 0-93,-25 0 55,25-25-147,0 25-80,0 0 14</inkml:trace>
  <inkml:trace contextRef="#ctx0" brushRef="#br0" timeOffset="10523">2528 521 1910,'0'0'-37,"0"0"130,0 0-47,0 0 68,0 0 174,0 0-161,0 0 122,0 0-23,0 0-143,0 0 65,0 0-84,0 0-29,0 0 24,0 0-88,25 0 19,-25 0 20,0 0-3,0 0 74,25 0 177,-25 0-212,25-25-17,0 25-22,-25 0-197,25 0 167,-1 0 26,-24-24 0,25 24 11,0 0 12,-25 0-26,25 0 3,0 0 0,-25 0-9,24 0 6,-24 0-56,25 0-35,0 0-61,-25-25 45,25 25-142,-25 0-1,25 0-60,-25 0-184,25 0 222,-25 0-260</inkml:trace>
  <inkml:trace contextRef="#ctx0" brushRef="#br0" timeOffset="10866">2677 397 2366,'0'0'181,"0"0"54,0 0 99,0 0-34,-24 0-141,24 0-7,0 0-68,0 0 57,0 0-36,0 0-34,0 0-12,0 0 139,0 0-181,0 0 25,0 0-49,0 0-150,0 0 171,0 0-45,0 0 17,0 0-14,0 0 1,0 0 13,0 0 4,0 0-8,0 0 15,0 25 13,0-25-3,0 0 14,0 0-18,0 25-20,0 0 7,0-25 10,0 24 10,24 1-10,-24 0 10,0-25-10,0 24 11,0 1-1,25-25-10,-25 25-17,0 0-38,0-25-13,0 25-31,25-25-12,-25 25-9,0-25 144,0 24-152,0-24-120,0 0-132,0 25-131,0-25-52,25 0 3</inkml:trace>
</inkml:ink>
</file>

<file path=ppt/ink/ink2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09.92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124 272 1251,'0'0'-169,"0"0"188,0 0-151,0 0 165,0 0 5,0 0-21,0 0 22,0 0 14,0 0 162,0 0-143,0 0 149,0 0-153,0 0 23,0 0-40,0 0 35,0 0 22,0 0 104,0 0 73,0 0 12,0 0-24,0 0-72,0 0-43,0 0-126,0 0-12,0 0-27,0 0 4,0 0 62,0 0-23,0 0-3,0 0-23,0 0 20,0 0 6,0 0-6,0 0 7,0 0-37,0 0 192,0 0-202,0 0-4,0 0 38,0 0-200,0 0 193,0 0-7,0 0-10,0 0 7,0 0 13,0 0-3,0 0-7,0 0 34,0 0-37,0 0 10,0 0 10,0 0-44,0 0 27,0 0-10,0 0-3,0 0 23,0 0-24,0 0 21,0 0-17,0 0-16,0 0 23,0 0-1,0 0-23,0 0 31,0 0-11,0 0 18,0 0 6,0 0-7,0 0-13,0 0-3,0 0 6,0 0-10,0 0 27,0 0-51,0 0 38,0 0 3,0 0-27,0 0 13,0 0-10,0 0 7,0 0 0,0 0 31,0 0-24,0 0-17,0 0 27,0 0-13,0 0-4,0 0 7,0 0-4,0 0-3,0 0 17,0 0-10,0 0-10,0 0 10,0 0 10,0 0 0,0 0 0,0 0-6,0 0 20,0 0 147,0 0-160,0 0 10,0 0-39,0 0-135,0 0 156,0 0-10,0 0-3,0 0 3,0 0 7,0 0 0,0 0-7,0 0-4,0 0-6,0 0 135,0 0-115,0 0-10,0 0 4,0 0-157,0 0 142,0 0-10,0 0 39,0 0-25,0 0 17,0 0 11,0 0-31,0 0 34,0 0-41,0 0 20,0 0-20,0 0 20,0 0 8,0 0-8,0 0 4,0 0-21,0 0 21,0 0-3,0 0-4,0 0 14,0 0-21,0 0-7,0 0 14,0 0 7,0 0-14,0 0 31,0 0-17,0 0-10,0 0 20,0 0-38,0 0 11,0 0 13,0 0-20,0 0 13,0 0 15,0 0-25,0 0 7,0 0 7,0 0-14,0 0 10,0 0 22,0 0-32,0 0 24,0 0-13,0 0-4,0 0 3,0 0 11,0 0 0,0 0 7,0 0 4,0 0-22,0 0 11,0 0-17,0 0 10,0 0-18,0 0 18,0 0-17,0 0 34,0 0-10,0 0-7,0 0 11,0 0-29,0 0 18,0 0-10,0 0 10,0 0 3,0 0-6,0 0 13,0 0 8,0 0-22,0 0 25,0 0-28,0 0 14,0 0 7,0 0-21,0 0 7,0 0-14,0 0 7,0 0-10,0 0 20,0 0 8,0 0-25,0 0 21,0 0 7,0 0-18,0 0 8,0 0 10,0 0 0,0 0 3,0 0 25,0 0 127,0 0-130,0 0-11,0 0-10,0 0-130,0 0 108,0 0 22,0 0-4,0 0 11,0 0-28,0 0 93,0 0-83,0 0-3,0 0 3,0 0-98,0 0 193,0 0-102,0 0 14,0 0-6,0 0-103,0 0 77,0 0-10,0 0 6,0 0-6,0 0 14,0 0 126,0 0-127,0 0 8,0 0-28,0 0-91,0 25 111,0-25-2,0 0 34,0 0-24,0 25 0,0-25 4,0 25-11,-25-25 14,25 0-4,0 25 8,0 0 3,0-25-18,0 24 15,0-24 3,0 25-32,0-25 29,0 0-4,0 25 0,0-25 10,0 0-10,25 0 4,-25 0-8,0 25 11,0-25 4,0 0-8,0 0 8,0 0 3,25 0-17,-25 0 6,0 0 4,0 0 0,25 0 14,-25 0-6,0 0-1,25-25-14,-25 25 0,0 0 0,24 0 3,-24 0-3,25 0-17,-25 0 24,0 0-18,25 0 156,-25-25-124,0 25-10,25 0-21,-25 0-139,0 0 291,0 0-160,25 0 11,-25 0 0,0 0-23,0 0 27,0 0-22,0 0 4,25 0-127,-25 0 124,0 25 55,0-25-9,0 0-5,0 0 4,0 25-38,0-25 27,0 0-10,0 25 18,0-25 10,0 0-17,0 25 10,0-25-24,0 24-4,0-24 14,0 25-7,-25-25 25,25 25-18,-25-25-11,25 0 11,-25 24-10,25-24 35,-25 25-21,25-25-4,-25 0-18,25 25-28,-24-25 3,24 0-45,-25 0-41,25 25-38,-25-25 125,0 0-204,25 0-191,-25 0-97,25-25-179,-24 25-111</inkml:trace>
  <inkml:trace contextRef="#ctx0" brushRef="#br0" timeOffset="1457">0 223 2189,'0'0'14,"0"0"143,0 0 100,0 0 72,0 0 14,0 0-158,0 0-108,0 0-50,0 0-27,0 0 23,0 0 20,0 0-30,0 0 0,0 0-20,0-25 129,0 25-122,25 0 13,-25 0 17,0 0-162,25 0 156,-25 0-21,25-25 7,-25 25 7,24 0 203,-24 0-203,25-25-20,0 25 23,-25 0-221,25 0 205,0-24-1,-25 24 14,24 0-21,1 0-6,-25-25 17,25 25-4,-25 0-6,25 0 26,-25 0-3,25 0-20,-25 0 10,25-25-20,-25 25 0,0 0-50,24 0-3,-24 0-10,0 0-39,0 0 109,0 0-111,0 0-33,25 0 61,-25 0-240,0 0 94,0 0 26,0 0-236,0 0 100,0 0-31,0 0 116</inkml:trace>
  <inkml:trace contextRef="#ctx0" brushRef="#br0" timeOffset="2369">943 248 2331,'0'-25'171,"0"25"41,0 0-19,-25 0 61,25 0-49,0 0-101,0 0 25,0 0-38,0 0-131,0 0 73,0 0 7,0-25-13,-24 25-4,24 0 0,0 0-3,0 0-13,0 0 23,0 0-30,-25 0-6,25 0 2,0 0-12,0 0 9,0 0-3,0 0 3,-25 0-33,25 25 33,0-25-13,0 0-13,0 0 46,-25 25 183,25-25-205,0 24 9,0-24-17,0 25-209,0-25 213,0 25 131,0-25-121,0 25-10,0-25 22,0 25-140,0-25 128,25 25 13,-25-25-7,0 24 17,25-24-20,-25 0 3,0 25-3,25-25-10,-25 0 30,24 25-23,-24-25 12,25 0-12,-25 0-10,25 0 23,-25 0-20,0 0 10,25 0-6,-25 0-4,25 0-7,-25 0 4,0 0-10,24 0 20,-24 25-21,0-25 11,0 0 7,0 0-7,0 0 26,0 0-3,0 0-1,0 0 8,0 0-4,0 0 0,0 0 24,0 0-24,-24 0 20,24 25-3,-25-25-3,25 0 13,-25 25-24,0-25 11,25 0-4,-25 24-20,1-24 21,-1 0-14,0 25-10,0-25 7,25 0-7,-25 0 7,0 0 13,25 0-6,-24 0 148,24 0-238,-25 25-61,25-25-34,0 0-162,0 0 25,0-25 5,0 25-190,0 0-129,0-25 46</inkml:trace>
  <inkml:trace contextRef="#ctx0" brushRef="#br0" timeOffset="3295">1167 0 660,'0'0'44,"0"0"220,0 0 14,0 0-3,0 0-152,0 0-63,0 0-20,0 0 29,0 0 108,0 0-142,0 0 17,0 0-135,0 0 115,0 0-115,0 0 107,0 0 100,0 0-110,0 0 123,0 0-202,0 0-2,0 0 88,0 0 6,0 0 82,0 0-72,0 0-69,0 0 14,0 0-9,0 0 92,0 0 61,0 0 11,0 0 18,0 0 13,0 0-43,0 0-116,0 0 7,0 0 9,0 0 69,0 0-31,0 0-6,0 0-3,0 0-112,0 0 119,0 0 13,0 0 11,0 0 13,0 0-26,0 0 15,0 0-21,0 0 8,0 0 0,0 0-26,0 0 20,0 0 19,0 0 9,0 0-2,0 0-45,0 0-21,0 0 148,0 0-152,0 0 1,0 0-8,0 0-161,0 0 123,0 0-7,0 0 7,0 0 21,0 0-11,0 0 11,0 0-14,0 0-21,0 0 4,0 25 10,0-25 14,0 0-11,0 0 29,0 24-11,0-24 3,0 0-6,0 25-4,0 0 10,0-25-24,0 25 28,0-25 128,0 24-135,0-24 0,0 25 0,0-25-131,0 25 131,0-25 7,0 0 160,0 0-160,0 25-14,0-25 4,0 0-165,0 0 158,0 0 10,0 0-11,24 0-3,-24 0 7,0 0 14,0 0 0,0 0-10,0 0 10,0 0-25,25 0 1,-25 0 0,0 0-18,25 0 18,-25-25-11,25 25-3,-25 0-3,0 0-17,25 0-17,-25-25-16,24 25 6,-24 0-22,25 0 4,-25 0-2,25-25 52,-25 25 4,25 0-89,-25 0 10,25 0-198,-25 0-45,25-24 112,-25 24-74,0 0-81</inkml:trace>
  <inkml:trace contextRef="#ctx0" brushRef="#br0" timeOffset="3922">1489 25 3373,'-25'0'75,"25"0"-66,0 0 70,0 0 49,-24 0-17,24 0 139,0 0-69,0 0-15,0 0-40,0 0-52,-25 0 19,25 0-36,0 0-21,0 0-22,0 0-28,0 0-22,0 0 21,0 0-28,0 0 18,0 24 25,0-24-18,0 0 22,0 0 10,0 0-17,0 25 10,0-25-21,0 25 10,0-25-14,0 25-21,0-1 0,0 1-45,0-25-28,0 25-33,0 0 184,0 0-222,0-25 0,0 24-32,0 1-134,0-25 96,0 25-38,0-25-96,0 25-132,0-25 172</inkml:trace>
  <inkml:trace contextRef="#ctx0" brushRef="#br0" timeOffset="4468">1613 595 1582,'0'0'56,"0"0"40,0 0 74,0 0 59,0 0 38,0 0 43,0 0-115,0 0 59,0 0-88,0 0-147,0 0 65,0 0-126,0 0-1,0 0 69,0 0-39,0 0 118,0 0-111,0 0-1,0 0 27,0 0-109,0 0 115,0 0 22,25 0 2,-25 0-4,25 0-4,-25 0 78,25 0-93,-25 0-8,25-25-2,-1 25-118,-24 0 101,25 0 7,0 0-1,-25 0 136,25-24-162,0 24 14,-2 0-4,2 0-138,-25-25 105,25 25-61,0 0-35,-25 0 19,25 0-124,-1 0-26,-24-25 26,25 25-83,-25 0-93,0 0-68</inkml:trace>
  <inkml:trace contextRef="#ctx0" brushRef="#br0" timeOffset="4818">1787 397 2668,'0'0'58,"0"0"80,0 0 71,0 0 59,0 0-5,0 0-49,0 0-18,0 0-25,0 0-51,0 0-8,0 0-31,0 0-60,0 0-4,0 0-17,0 0-25,0 0 25,0 0-28,0 0 7,0 0 4,0 0 3,0 0 28,0 24-4,0-24-24,0 0 4,0 25-1,0-25 8,0 25 24,0 0-18,0-25 11,0 25-24,0 0 10,0-1-39,0 1-51,0-25-7,0 25-55,25-1-7,-25 1-7,0-25-45,0 25 50,0-25-135,0 25-48,25-25 9,-25 25-21,0-25-127</inkml:trace>
</inkml:ink>
</file>

<file path=ppt/ink/ink2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15.45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123 397 690,'0'0'162,"0"0"-110,0 0 171,0 0 8,0 0-258,0 0 263,0 0-160,0 0-79,0 0 222,0 0-210,0 0 11,0 0 129,0 0-87,0 0 76,0 0 114,0 0-45,0 0 22,0 0-15,0 0-102,0 0-65,0 0-31,0 0 10,0 0 66,0 0-50,0 0-10,0 0 64,0 0-185,0 0 109,0 0 6,0 0-76,0 0 99,0 0-10,0 0 1,0 0-14,0 0-3,0 0-3,0 0-10,0 0 30,0 0 1,0 0-5,0 0 18,0 0-20,0 0 7,0 0 3,0 0-27,0 0 3,0 0-6,0 0 6,0 0-6,0 0 6,0 0 11,0 0 11,0 0 30,0 0 12,0 0-35,0 0-4,0 0-13,0 0-1,0 0 1,0 0 25,0 0 87,0 0-126,0 0 25,0 0-22,0 0-115,0 0 137,0 0-36,0 0 22,0 0 15,0 0-26,0 0 29,0 0-25,0 0-11,0 0-19,0 0 1,0 0-7,0 0-5,0 0 45,0 0-26,0 0-4,0 0 34,0 0-34,0 0 26,0 0 14,0 0-18,0 0 19,0 0-7,0 0-16,0 0 1,0 0-26,0 0 7,0 0 8,0 0 7,0 0-7,0 0 11,0 0-19,0 0-18,0 0 22,0 0 0,0 0-11,0 0 18,0 0 4,0 0-26,0 0 37,0 0-18,0 0-4,0 0-3,0 0 6,0 0 5,0 0-19,0 0 26,0 0-23,0 0-3,0 0 29,0 0-25,0 0-4,0 0 26,0 0-30,0 0 19,0 0 3,0 25-18,0-25 11,0 0 7,0 0-3,0 0-4,-25 0 7,25 0-14,0 0-4,0 0 15,0 0-12,0 0 12,0 0 3,0 0 4,0 0-14,0 0-27,0 0-6,0 0-16,0 0 11,0 0 9,0 0 6,0 0-10,0 0-18,0 0-18,0 0 0,0 0 115,0 0-103,0 0 25,0 0 24,0 0-115,0 0 119,0 0 18,0 0-39,0 0 17,0 0 15,0 0-43,0 0 8,0 0-25,0 0-28,0 0 12,0 0 10,0 0 14,0 0 37,0 0-9,0 0 0,0-25 9,0 25-19,0 0 37,0 0-18,0 0-16,0 0 14,0 0-24,0 0 13,0 0 4,0 0-7,0 0 10,25 0-19,-25 0 26,0 0 13,0 0 7,24 0 17,-24 0-34,0 0-3,0 0-10,25 0 24,-25 0 6,0 0-21,25 0 18,-25 0-11,0-25 1,0 25 27,25 0-44,-25 0-10,0 0 23,25 0 0,-25 0 27,0 0 17,0 0-17,25 0-20,-25 0 17,0 0-17,0-25 16,0 25 42,0 0-11,0 0 31,0 0 4,0 0-37,0 0-8,0 0-6,0 0-20,0-25 20,0 25 7,0 0 137,0 0-126,0 0-11,0 0 4,0 0-150,0 0 115,0-24 4,0 24-22,-25 0 4,25 0 4,0 0-25,-25 0 31,25 0-20,-25 0 13,25 0 25,-25 0-31,25 24 13,-25-24-17,25 0-7,-24 25 32,-1-25-29,25 0 36,-25 25-18,25-25-11,-25 25 22,25-25-25,-25 25 7,25-1 0,0-24 7,0 25-11,0-25 4,-24 25 0,24-25-7,0 0 11,0 25-15,0-25-61,0 0 9,0 25-12,0-25-28,0 0 63,24 0-11,-24 0-2,0 0 56,0 0-16,25 0 7,-25 0-1,0 0-42,25 0 19,-25 0-3,25-25 21,0 25 22,-25 0-6,24-25 9,1 25-9,-25-25 0,25 25 6,-25-25 4,25 25 36,-25-24 20,0 24 10,25 0 42,-25-25-13,0 25 15,0 0 10,0 0-15,0 0 8,0 0-7,0 0 23,0 0-31,0 0-3,0 0-11,0 0-13,0 0-19,0 0-25,0 0 7,0 0-56,0 0 11,0 0-11,0 0 4,0 0-15,0 0 11,0 0-7,0 0-33,0 0 29,0 0-11,0 0 26,0 0 11,0 0-8,0 25 23,0-25-4,0 0-7,25 24-4,-25 1 7,0-25-22,0 25 19,0 0 7,0-25-44,0 25 7,0 0-14,0-1-40,24 1 18,-24 0 15,0-25-32,0 25 22,0 0-14,0-25-18,0 25-26,0-25-16,0 24-54,25-24-51,-25 25 27,0-25-64,0 0-46,0 25 15,0-25-102,0 0 35</inkml:trace>
  <inkml:trace contextRef="#ctx0" brushRef="#br0" timeOffset="1505">718 372 2201,'0'0'-36,"0"0"72,0 0 11,0 0-6,0 0 57,0 0 76,0 0-95,0 0 93,0 0-28,-25 0-156,25 0 115,0 0-100,-24 0-62,24 0 68,0 0-66,0 25 76,-25-25 72,25 0-53,0 0 12,0 25-27,0-25-36,0 0 23,0 24-48,-25-24 41,25 25 55,0-25-45,0 0-1,0 0-91,0 25 50,0-25 55,0 0 118,0 0 20,25 0-135,-25 25-62,0-25-28,25 0 74,-25 0-10,24 0 36,-24 0-20,25 25 109,-25-25-122,0 0-9,25 0 3,-25 0-190,25 0 315,-25 0-115,25 0-10,-25 0 6,0 0-128,0 0 122,25 0 0,-25 0 109,0 25-109,0-25-13,0 0 92,0 0-194,0 0 121,0 0 14,0 0 88,0 0-85,0 24-3,0-24 2,0 0-186,-25 25 174,25-25 3,-25 0-7,25 25 17,-25-25-6,0 25-8,25-25-9,-25 0-9,1 25-1,24-25 40,-25 0-24,0 0-28,25 25-59,-25-25-109,25 0-97,-25 0-52,25 0-130</inkml:trace>
  <inkml:trace contextRef="#ctx0" brushRef="#br0" timeOffset="1981">867 99 2107,'0'0'88,"25"0"-82,-25-25 95,0 25-27,25 0 67,-25 0 134,0-24-62,0 24-9,25 0-160,-25 0-24,0-25-27,24 25 39,-24 0-6,0 0-23,0 0-13,0 0 10,25 0 7,-25 0 6,0 0-10,0-25 10,25 25 82,-25 0-124,0 0 51,0 0-51,25 0-50,-25 25 95,0-25-19,25 0 19,-25 0-41,0 0 21,0 0-31,0 25-13,0-25 116,0 0-9,0 0-63,0 24 14,0-24-16,0 0-82,0 25 163,0-25-79,0 0-111,0 25 192,0-25-96,0 0 6,0 25 29,0-25-23,0 0-89,0 0 163,0 0-89,0 0-77,0 0 89,0 0-9,0 0 22,0 0 58,0 0 41,0 0-83,0 0-25,0 0-80,0 0 44,0 0 16,25 0 87,-25 0-52,0 0 23,0 0-96,24 0 74,-24 0 73,0 0-57,0 25 25,0-25-63,25 0 38,-25 0-49,0 0 74,0 0-9,25 0-32,-25 0 0,0 0 16,0-25-16,25 25-17,-25 0 20,0 0-32,25 0 28,-25 0 114,0 0-129,0 25 12,0-25-9,24 0-126,-24 0 145,0 0 30,0 0 7,0 0 42,0 25 5,0-25-26,0 0 3,0 0-40,0 24-20,0-24-20,0 25-4,-24-25 4,24 25-68,-25-25-16,0 25-49,25-25-61,-25 24 41,25-24-157,-25 25-177,1-25-145</inkml:trace>
  <inkml:trace contextRef="#ctx0" brushRef="#br0" timeOffset="2641">1215 595 1638,'0'25'167,"0"-25"15,0 0 18,0 0 160,0 0-211,0 0 39,0 0 42,-25 0-134,25 0 64,0 0-20,0 0-42,0 0-16,0 0 18,0 0-16,0 0-10,0 0-3,0 0-20,0 0 11,0 0 24,0 0 15,25 0-24,-25 0 130,0 0-38,24-25-155,1 25 7,-25 0-140,25 0-11,0-24 126,0 24 4,0 0-25,-1 0 14,1 0 149,0-25-131,-25 25-18,24 0 1,1 0-31,-1 0-50,1 0 4,0 0-13,-25 0-115,25 0 126,0 0-38,-25-25-46,25 25-44,-25 0 9,24 0-70,-24 0-59,25 0-153,-25 0-148</inkml:trace>
  <inkml:trace contextRef="#ctx0" brushRef="#br0" timeOffset="2993">1413 446 3116,'0'0'19,"0"0"55,0 0 55,0 0 57,0 0 22,-25 0-55,25 0-12,0 0-10,0 0-34,0 0 3,0 0-23,0 0-42,0 0 145,0 0-149,0 0-52,0 0 14,0 0-155,0 0 148,0 0 21,0 0-14,0 0-4,0 0 25,0 0 4,0 25 129,0-25-122,0 25-43,0-25 4,0 25 37,0 0-16,0 0 0,0-1 0,0 1-236,0 0 127,25-25-5,-25 25-48,0 0 12,0 0-50,0-1-38,25 1 51,-25-25-65,0 25-57,0-25-160,24 24-202</inkml:trace>
</inkml:ink>
</file>

<file path=ppt/ink/ink2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19.42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147 174 496,'0'0'28,"0"25"0,0-25 160,0 0 45,0 0-218,0 0-4,0 0-149,0 0-51,0 0 184,0 0 0,0 0 170,0 0-181,0 0 3,0 0 196,0 0-368,0 0 187,0 0 19,0 0-194,0 0 186,0 0 181,0 0-202,0 0 3,0 0-6,0 0-29,0 0 42,0 0-4,0 0 2,0 0-125,0 0 128,0 0-1,0 0 206,0 0-72,0 0-139,0 0 6,0 0-201,0 0 42,0 0 304,0 0-158,0 0 4,0 0 12,0 0-160,0 0 152,0 0-6,0 0 189,0 0-171,0 0 1,0 0 163,0 0-349,0 0 342,0 0-8,0 0-331,0 0 339,0 0-347,0 0 24,0 0 350,0 0-362,0 0 181,0 0 15,0 0-196,0 0 194,0 0 5,0 0-23,0 0 13,0 0 151,0 0 8,0 0-16,0 0 17,0 0-187,0 0 9,0 0-148,0 0 156,0 0-175,0 0 150,0 0 181,0 0-348,0 0 350,0 0-353,0 0 170,0 0 142,0 0-315,0 0 336,0 0-349,0 0 37,0 0 323,0 0-144,0 0 144,0 0-14,0 0-329,0 0-1,0 0 190,0 0-171,0 0 173,0 0-8,0 0-175,0 0 375,0 0-205,0 0 10,0 0 173,0 0-373,0 0 185,0 0 172,0 0-343,0 0 168,0 0 196,0 0-366,0 0 181,0 0 7,0 0-178,0 0 191,0 0 182,0 0-19,0 0-187,0 0 1,0 0-184,0 0 189,0 0 24,0 0 170,0 0-155,0 0-3,0 0 157,0 0-166,0 0 182,0 0-307,0 0 188,0 0-20,0 0-56,0 0-14,0 0-42,0 0 25,0 0-126,0 0 170,0 0-5,0 0-16,0 0 142,0 0-169,0 0 12,0 0 1,0 0 8,0 0 65,0 0-57,0 0-19,0 0-135,0 0 258,0 0-138,0 0 49,0 0 123,0 0-304,0 0 198,0 0-168,0 0 165,0 0 135,0 0-146,0 0 154,0-25-175,0 25 16,0 0 10,0 0-119,0 0 149,0 0-35,0 0-17,0 0 5,0 0-26,0 0 36,0 0-108,0 0 104,0 0 18,0 0-127,0 0 204,0 0-100,0 0-137,0 0 214,0 0-77,0 0 63,0 0-69,0 0 11,0 0-113,0 0 32,0 0 87,0 0-26,0 0 120,0 0-12,0 0-44,0 0-73,0 0 57,0 0-48,0 0 207,0 0-18,0 0-75,0 0 89,0 0-134,0 0 36,0 0-15,0 0-100,0 0-22,0 0 78,0 0 13,0 0 8,0 0 8,0 0-111,0 0 0,0 0 98,0 0-10,0 0 27,0 0 7,0 0-43,0 0-19,0 0-11,0-25-17,0 25-2,0 0 32,0 0-16,-24 0-10,24 0 10,0 0-13,0 0-10,-25 0 13,25 0-7,-25 0-20,25 25 24,0-25-7,-25 0 0,25 0 17,-25 0-30,25 25-7,0-25 3,0 0 10,-24 24 4,24-24 0,0 0 26,0 25-6,0-25-4,0 0 10,0 0-26,0 25-4,0-25 27,24 0-10,-24 25 13,25-25 1,-25 0-34,25 24 20,-25-24-13,25 0-1,0 25 28,-25-25 97,24 0 104,1 0-215,-25 25 3,25-25-134,-25 0-110,25 25 372,0-25-177,-25 0 14,25 25-7,-25-25-149,24 0 254,-24 24-85,25-24 3,-25 0-3,25 0-96,-25 25 86,0-25 51,0 0-47,25 25 44,-25-25 0,0 0-45,0 25 68,0-25-32,0 0 12,-25 25 21,25-25 3,-25 25 16,25-25 37,-25 0 14,25 24-3,-24-24 8,24 0-19,-25 0 14,0 25-2,25-25-6,-25 0 15,25 0-43,-25 0 24,25 0-8,-25-25-17,25 25-25,0 0-22,0-24-22,0 24-14,0-25 25,0 0-22,0 0-3,0 25-4,0-25 18,0 0-3,25 1 0,-25-1 10,25 25-21,-25-25 4,25 0-1,-25 0 4,25 25 15,-25-24-30,25-1 29,-25 0 75,0 25-107,0-25 11,24 1-22,-24-1 22,0 25-62,0-25 4,0 0 109,0 0-237,0 25 125,0-25-61,0 1-136,0 24 49,0-25-37,0 25 44,0-25-159,0 25-164,0 0-129</inkml:trace>
  <inkml:trace contextRef="#ctx0" brushRef="#br0" timeOffset="1632">768 149 2450,'0'0'88,"0"0"114,0 0-7,0 0 62,0 0-16,0 0-91,0 0 45,0 0 123,0 0-226,0 0-35,0 0-43,0 0-172,0 0 165,0 0 0,0 0 13,0 0-37,0 0-4,0 0 18,0 0-7,0 0 24,0 0-1,0 0-20,0 25-3,0-25 10,0 0-24,0 25 28,0-25-4,0 0 6,0 24-16,0-24 14,0 0-11,0 25-10,0-25 37,0 0-27,0 25 11,0-25-4,25 25-11,-25-25 11,25 0-3,-25 24 3,24-24 3,-24 0 4,25 25-7,-25-25-3,25 25 13,-25-25-17,25 0 11,-25 25-11,0-25-7,25 0 14,-25 0-7,0 25 18,0-25-11,0 0 0,24 0 0,-24 0-7,0 0 20,0 0-13,0 0 4,0 24 3,0-24-11,-24 0 21,24 0 1,-25 0 9,25 25-6,-25-25 6,0 0 11,0 0-7,25 0-7,-24 25 1,-1-25-29,0 0-6,0 0 6,0 0-6,0 0 13,1 0-3,24 0 4,-25 25-39,0-25-47,0 0-51,25 0-61,-25 0-58,25-25 40,0 25-155,0 0-47,0 0-269</inkml:trace>
  <inkml:trace contextRef="#ctx0" brushRef="#br0" timeOffset="2108">917 74 3104,'0'0'90,"0"0"36,0 0-53,0 0 20,25 0-60,-25 0-7,0-24 47,0 24 16,24 0-29,-24 0-24,0 0-2,25 0-45,-25-25 15,25 25-21,-25 0 27,0 0-20,25 0-17,-25 0 14,0 0-17,0 0 40,25 0 7,-25 0-14,0 0 1,0 0-4,0 25-14,25-25 28,-25 24 22,0-24 15,0 25-11,0-25 10,0 25-26,0 0 0,0-25 10,0 25-7,0 0 1,0-25-25,-25 24 7,25-24-6,0 25-8,0 0 11,0-25-10,0 25 6,-25-25 14,25 0-6,0 24 13,0-24-28,0 0-13,0 0 10,0 0-13,0 0 23,0 0 7,0 0-13,0 0 20,0 0-24,0 0-3,25 0-11,-25 0-74,0 0-26,25-24-42,-1 24-19,-24 0 80,25-25 82,-1 25 14,1 0-46,0-25-226,-1 25-145,1-25 37,0 25-4,0 0-113</inkml:trace>
  <inkml:trace contextRef="#ctx0" brushRef="#br0" timeOffset="2562">1387 496 2742,'0'0'160,"0"0"11,0 0 68,0 0 75,0 0-110,0 0 53,0 0-66,0 0-94,0 0-24,0 0-34,0 0 0,0 0 39,0 0-28,0 0-4,0 0-25,0 0 8,0 0-4,0 0-25,0 0 11,0 0-3,0 0 17,25 0-32,-25 0 28,0-25-28,25 25 7,0 0 22,-25 0 0,25 0 3,-25 0-21,24-25-1,1 25-50,0 0-25,-25 0-21,25 0-11,0 0-40,0-24 1,-1 24-49,-24 0 68,25 0-99,0 0-61,-25 0-69,25 0-74,0 0 67,-25 0-154,0 0 14</inkml:trace>
  <inkml:trace contextRef="#ctx0" brushRef="#br0" timeOffset="2875">1611 273 3066,'0'0'93,"0"0"52,-25 0 50,25 0 51,0 0-96,0-25-22,0 25-67,-25 0-51,25 0 7,0 0-20,0 0 171,0 0-157,0 0-1,0 0-20,0 0 39,0 0-29,0 0-4,0 25 28,0-25-194,0 0 365,0 0-182,0 25-20,0-25-6,0 0-165,0 24 168,-25-24 14,25 25 9,0-25-16,0 25 10,0 0-14,0-25 38,0 25-34,0-1 23,0 1 8,-25-25-46,25 25 29,0 0-39,0 0-10,0 0-50,0-1-54,0-24-42,0 25-41,0 0-22,25-25-117,-25 25 15,0-25-58,0 0-305</inkml:trace>
</inkml:ink>
</file>

<file path=ppt/ink/ink2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23.63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124 75 660,'0'0'-99,"0"0"22,0 0 163,0 0-130,0 0 112,0 0 165,0 0-330,0 0 141,0 0-23,0 0-193,0 0 360,0 0 7,0 0-34,0 0-164,0 0-195,0 0 167,0 0 51,0 0-25,0 0-1,0 0-7,0 0-183,25 0 362,-25 0-181,0 0-177,0 0 152,25 0-151,-25 0 168,0 0 166,0 0-131,0 0-4,0 0 5,0-25-167,0 25 159,0 0 165,0 0-170,0 0 0,0 0 3,0 0-173,25 0 353,-25 0-3,0 0-149,0 0 179,0 0-313,0 0 10,0 0 317,0 0-138,0 0 136,0 0-137,0 0 5,0 0-11,0 0 16,0 0 134,0 0-178,0 0-153,0 0 108,0 0 26,0 0 0,0 0 159,0 0-130,0 0-10,0-25-113,0 25 68,0 0-93,0 0 108,0 0 111,0 0-200,0 0 121,0 0-74,0 0 27,0 0 14,0 0-26,0 0 46,0 0-132,0 0 95,0 0-12,0 0-95,0 0 181,0 0-9,0 0 57,0 0-15,0 0-83,0 0-18,0 0-24,0 0-77,0 0 59,0 0 24,0 0-10,0 0 5,0 0-57,0 0 89,0 0-95,0 0 94,0 0 84,0 0-205,0 0 104,0 0 66,0 0-176,0 0 124,0 0-19,0 0-81,0 0 196,0 0-110,0 0 98,0 0-6,0 0-205,0 0 169,0 0-74,0 0 27,0 0 71,0 0-53,0 0-107,0 0-18,0 0 41,0 0-44,0 0 107,0 0 56,0 0 37,0 0-93,0 0 80,0 0-128,0 0-65,0 0 181,0 0-151,0 0 161,0 0 20,0 0-89,0 0 83,0 0-181,0 0 77,0 0-75,0 0 51,0 0 111,0 0-171,0 0 76,0 0-61,0 0 78,0 0 75,0 0-69,0 0 2,0 0-56,0 0 85,0 0 97,0 0-116,0 0 58,0 0-152,0 0 52,0 0 130,0 0-54,0 0 98,0 0-45,0 0-129,0 0 33,0 0-24,0 0-47,0 0 130,0 0-90,0 0 66,0 0-10,0 0 33,0 0-61,0 0-25,0 0 51,0 0 23,0 0 18,0 0-9,0 0-16,0 0-51,0 0 52,0 0 10,0 0 29,0 0-29,0 0 10,0 0 18,0 0-3,0 0 8,0 0 13,0 0-70,0 0-11,0 0-6,0 0-15,0 0 11,0 0-13,0 0-21,0 0-1,0 0 1,0 25 7,0-25 14,0 0-8,-25 25 11,25-25-10,-25 25-1,25-25 184,0 25-170,-25-1 10,0-24 182,25 25-372,0 0 160,-24 0-4,24-25-180,0 24 187,0 1 3,0 0 1,0-25-7,0 25 17,0 0 0,0-25 10,0 24 162,0-24-162,0 25 4,24-25-11,-24 0-161,25 25 130,0-25 28,-25 0-11,25 0-6,-25 0 41,25 25-34,-1-25-8,1 0-13,-25 0-17,25 0 10,0-25 0,-25 25 31,25 0-17,0 0 17,-25-25-3,24 25 13,-24 0 11,0-25-28,25 25 38,-25-24 13,0 24-20,0 0 59,0-25-20,0 25-35,-25-25 24,25 25-24,-24 0 0,24-25 7,-25 25-14,25 0 4,-25 0-11,0 0-24,0 0 24,25-25-46,-25 25 21,1 0 15,-1 0-11,0 0 17,0 25-38,0-25-17,25 0-53,-24 0-27,-1 0-62,25 0-42,-25 25 40,25-25-213,0 0-47,-25 0 71,25 0-86,0 0-3</inkml:trace>
  <inkml:trace contextRef="#ctx0" brushRef="#br0" timeOffset="1185">695 125 3347,'0'-25'48,"0"25"31,0 0 19,0 0 20,0 0-68,0 0-10,0 0-27,0 0-23,-25 0 23,25 0-9,0 0 33,-25 0 13,25 25 8,-24-25-32,24 0-9,0 0-23,-25 24-22,25-24 28,0 0-6,0 0-11,0 25 23,0-25-19,0 0-1,0 25 195,0-25-181,0 0 10,0 25 3,0-25-189,0 0 172,0 24 8,25-24-15,-25 0 21,0 0-23,24 25 194,-24-25-185,0 0-6,0 0 20,25 0-187,-25 0 187,25 25 7,-25-25-3,0 0 0,0 0-11,25 0-13,-25 0-11,0 25 4,0-25 4,0 0 33,0 0 14,0 0-14,0 0 14,0 0 7,0 25 0,0-25-6,0 0-1,0 0-20,0 0-4,-25 24 11,25-24-7,-25 0 6,25 0-16,-25 25 6,1-25 8,24 0-11,-25 0 42,25 0-39,-25 25-20,0-25-63,25 0-75,-25 0-67,25 0-3,-25 0-85,25-25-238,0 25 93,0-25-383</inkml:trace>
  <inkml:trace contextRef="#ctx0" brushRef="#br0" timeOffset="1599">521 75 1933,'25'0'108,"-25"0"-41,0 0 114,0 0 45,0 0-125,0 0 99,0 0-75,25-25-69,-25 25-22,0 0-81,25 0 38,-25 0 15,0-25 70,0 25-7,25 0-44,-25 0-41,24 0-100,-24-25-86,0 25-75,25 0-29,-25 0-178,0 0-16</inkml:trace>
  <inkml:trace contextRef="#ctx0" brushRef="#br0" timeOffset="1908">894 273 3053,'0'0'15,"0"0"-55,0 0 55,0 25-40,0-25 99,0 0 105,0 0-114,0 0 213,0 0-226,0 0-39,0 0 92,0 0-146,0 0 149,0 0 27,0 0-23,23 0 1,-23 0-16,0 0-48,25 0 0,-25-25-24,25 25-25,-25 0 7,25 0-32,0 0 36,-1 0 3,-24 0-11,25 0 15,0-25-18,0 25-4,-25 0-10,25 0-28,0 0-69,-1 0-47,1 0-32,-25-24 5,25 24-7,0 0-35,-25 0-104,25 0-13,-1 0-61,-24 0-9</inkml:trace>
  <inkml:trace contextRef="#ctx0" brushRef="#br0" timeOffset="2208">1091 149 3385,'0'0'23,"0"0"36,0 0 53,0 0 44,0 0 18,0 0-33,0 0 21,0 0-58,0 0-35,0 0-6,0 0-77,0 0 7,0 0 4,0 0-1,0 0 18,-25 0-17,25 25-4,0-25 17,0 25-34,-25-25 45,25 25-14,0-1-4,-24 1 4,24-25-21,0 25-3,0 0-53,0 0-37,0-1-7,0-24-59,0 25-15,0 0 98,0-25-142,0 0 39,0 25-198,0-25-217,24 0-71</inkml:trace>
  <inkml:trace contextRef="#ctx0" brushRef="#br0" timeOffset="2468">1364 100 3687,'0'0'46,"0"0"35,0 0 51,0 0 45,0 0-29,0 0-27,0 0-33,0 0-67,0 0-28,0 0-7,0 0-18,0 0 18,0 0 25,0 0-8,0 0 8,0 25 10,0-25-32,0 0 1,0 0-18,0 24-7,0-24-28,0 25-31,25-25-2,-25 0-21,25 0 25,-25 25 18,25-25-13,-25 0 97,24 25-23,-24-25-101,25 0-10,0 0 25,0 0-64,-25 0 189,25 0 51,-1 0-129,-24 0 139,25-25-129,-25 25 7,25 0 100,-25 0-13,0-25 160,0 25-3,0-25-33,0 25 26,0 0-81,0-24 27,0 24-21,0 0-8,0 0 0,-25 0 5,25-25-10,0 25-14,-25 0-3,25 0-33,0 0 0,0 0-37,-24 0-20,24 0-14,0 0-20,0 0 1,-25 0 14,25 0-10,0 0-5,0 0 31,0 25-11,-25-25 180,25 24-184,0-24-49,0 25-14,0 0-226,0-25 197,-25 25-13,25-1-28,0 1 30,0 0-56,0 0 13,0 0-61,0-1-9,0 1-44,0-25 0,0 25-54,0 0-79,0 0 21,0-25-246</inkml:trace>
</inkml:ink>
</file>

<file path=ppt/ink/ink2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26.89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89 148 3028,'0'-24'41,"0"24"71,0 0-58,-25 0 158,25 0-102,0 0-41,0 0 112,0 0-147,0 0 77,0 0-23,0 0-37,0 0-14,0 0-6,0 0-34,0 0-7,25 0 13,-25-25 181,0 25-160,24 0-20,-24 0-4,25 0-188,0-25 191,0 25-10,0 0-30,-25 0-31,25-25-81,-1 25-17,1 0-36,0 0-44,-25 0-29,25 0-141,0 0 43,-25-25-230</inkml:trace>
  <inkml:trace contextRef="#ctx0" brushRef="#br0" timeOffset="228">113 223 2154,'-24'24'-73,"-1"-24"55,0 0 110,25 25 0,-25-25 143,25 0 21,0 0-92,0 0 20,-25 0-29,25 0-52,0 0-103,0 0-20,0 0 83,0 0-128,0 0 88,0 0 6,25 0-134,-25 0 173,25 0-116,0 0 16,0 0-59,-25 0-241,49-25 112,-24 25-105,0 0 12,0-24 149,0 24-287</inkml:trace>
  <inkml:trace contextRef="#ctx0" brushRef="#br0" timeOffset="392">560 74 1922,'0'-25'180,"0"25"119,0 0-17,25 0 23,-25 0-129,0 0-96,0 0 62,0 0-18,0 0-39,0 0 17,0 0-42,0 0 179,0 0-165,-25 25-64,25-25 0,0 0-193,-25 0 163,25 25 27,0-25-4,0 25-3,-24-25-7,24 0-6,0 24 19,0-24-2,0 25 16,0-25 0,24 0-23,-24 0 37,25 25-17,0-25 10,-25 0-13,25 0 178,0 0-205,-1 0-4,1 0 24,-25 0-197,25 0 200,0 0-3,-1 0 7,1-25 6,-1 25 1,-24 0 30,25 0 25,-25-25-3,25 25 21,-25 0-21,0-24-34,0 24-11,0-25-28,0 25 25,0-25-11,-25 25-3,25-25-15,-25 25-35,1-25 7,24 25 8,-25 0-32,1-25-41,-1 25-51,0 0-70,0 0 4,-24 0 28,24 0-142,0 0-98,0 0 29,1 25-292</inkml:trace>
</inkml:ink>
</file>

<file path=ppt/ink/ink2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29.59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131 496 1438,'0'0'-3,"0"0"53,0 0-121,0-25 118,-25 25-102,25 0 63,0-25 22,-25 25-102,25-25 225,0 25-90,0-25 110,-25 25-126,25-24-18,0-1-84,0 0 10,0 0 118,0 0 9,0 0 42,0 1-96,0 24 103,0-25-160,0 0 254,0 1-50,0 24 9,0-25 82,0 25-209,0 0 170,0 0-170,0 0 8,0 0 46,0 0-31,0 0 88,0 0-155,0 0-59,0 0-34,0 0-23,0 0 97,0 0 96,0 0 9,0 0-26,0 0-73,0 25-103,0-25 10,0 0 209,0 24-116,-25 1-13,25 0 23,0-1-96,0 1 212,0 0 132,0 25-258,-25-25-119,25-1 208,0 26-294,0-25 360,0 0-132,0 0-226,0-1 134,0-24-237,0 25 78,0-25 3,25 0 18,-25 0 105,0 25 145,0-25 13,0 0-53,0-25-3,0 25-89,0-25-21,0 25 74,0-24 122,0-1-134,0 0 39,0-25 0,0 1-101,0 24 194,0-25 234,0 0 98,0 1-117,0 0-78,0 24-247,0 0-55,0 0 108,0 0 46,0 0 17,0 25-77,0-24 4,25 24-7,-25 0 163,0 0-159,0 0-31,0 0 4,0 0-204,0 0 176,0 0 41,0 0 99,0 0-92,0 0-1,0 0 127,0 0-143,25 24-7,-25-24-3,0 25-119,25 0 44,-25 0 101,25 0 1,-25 24 13,24-24-30,-24 24-20,25-24 121,-25 25-94,25-25-95,-25 24 84,25 1-203,-25-25-122,0 0 120,25 24-232,-25-24 139,0 0 143,0 0-90,24 0-149</inkml:trace>
  <inkml:trace contextRef="#ctx0" brushRef="#br0" timeOffset="606">56 545 3334,'-25'0'-71,"25"0"84,0 0-45,0 0 130,0 0-34,0-24-138,0 24 93,0 0-152,0 0 60,0-25 153,25 25-35,-25-25-61,0 25 93,25 0-132,0-25 49,0 25 0,-25-25-191,49 0-48,-24 25-163,0-24 56,0-1-89,24 0-1</inkml:trace>
  <inkml:trace contextRef="#ctx0" brushRef="#br0" timeOffset="780">776 0 2060,'0'0'23,"0"0"60,0 0 14,0 0-38,0 0 24,-25 24-41,25-24-3,-25 0 173,25 25-51,0-25-3,-25 0-11,25 25-131,-24-25-7,24 25 118,0-25-130,0 25 61,0-25-68,-25 25 10,25-25-3,0 24-49,0-24 123,0 0-153,25 25 153,-25-25 154,0 25-263,24-25 80,-24 0-13,25 24-22,-25-24 104,25 0-140,0 25 82,-25-25-148,25 0 16,-25 0 277,24 0-297,-24 25-3,25-25 211,-25 0-198,0 0 109,25 0 68,-25 0-187,0 25 3,0-25 185,0 0-171,0 0 151,0 25-6,0-25-201,0 25 141,0-25-193,0 24 63,-25-24-35,0 25-85,25 0 71,-24-25-101,-1 25 146,0-25-50,0 25-29,0-25-286</inkml:trace>
  <inkml:trace contextRef="#ctx0" brushRef="#br0" timeOffset="1128">552 49 2107,'-24'0'41,"24"0"81,-25 0-61,25 0 71,-25 0-27,0 25 70,25-25 73,-25 0-66,25 0-21,0 25-225,-24-25 48,24 0-77,0 25 113,0-25-33,0 25 17,0-25 49,0 24 3,0-24 27,0 25-51,0 0-7,24-1-132,-24 1 47,25 0-52,-25 0 71,25 0 15,0 0 55,0-1-128,-1 1-95,1 0-43,0-25-93,0 25-166</inkml:trace>
  <inkml:trace contextRef="#ctx0" brushRef="#br0" timeOffset="1367">973 24 3634,'0'0'169,"0"0"-192,0 0-3,0 0 96,0 0-60,0 0-17,0 0 17,0 0-93,0 0-110,0 0 206,25 0-3,-25 0-26,0 0 16,0 25-10,0-25 103,0 0-86,0 25 131,0-25-11,25 0-234,-25 25 120,0 0-127,25 0 23,-25-1 117,0-24-65,0 25-62,25 0-48,-25-1 23,0 1-118,0 0 36,0 0-133,0 0-41,0-25-79</inkml:trace>
</inkml:ink>
</file>

<file path=ppt/ink/ink2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31.23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47 2510,'0'24'18,"0"-24"143,0 0-29,0 0 29,25 0 34,-25 0 1,0 0-31,0 0-8,0 0-42,0 0-129,0 0 38,0 0-31,0 0 0,0-24-13,25 24 14,-25 0 159,0 0-149,25-25-138,-25 25-168,25 0-287,0-25 11,-1 25-54</inkml:trace>
  <inkml:trace contextRef="#ctx0" brushRef="#br0" timeOffset="191">175 295 2142,'-25'25'14,"25"0"-34,0-25 85,0 0 3,0 0 186,0 0 264,0 0-203,0 0 16,0 0-180,0 0-229,0 0 114,0 0-16,0 0-13,0 0-17,0 0 3,0 0-26,0 0-59,25 0 39,-25 0-104,0-25-229,25 25-6,0 0-301</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23:56.95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348 1042 1090,'0'0'-116,"0"0"34,0 0 16,0 0 112,0 0 142,0 0-90,0 0 14,0 0-29,0 0 26,0 0 63,0 0 1,0 0-122,0 0 62,0 0 178,0 0-183,0 0 56,0 0-89,0 0-112,0 0 171,0 0-67,0 0 16,0 0-98,0 0 33,-25 0 29,25 0-22,0 25 12,0-25-65,-25 0 50,25 0-41,0 0-40,0 0 190,0 0-242,0 0 21,-25 25 33,25-25-145,0 0 208,0 0-15,-24 24 15,24-24-27,0 0 24,0 0-9,0 25 21,-25-25-15,25 0-27,0 25 42,0-25-36,0 0 18,0 25 18,0-25-33,0 0 33,0 0-12,0 25-6,25-25 13,-25 0 2,0 25-12,0-25-4,24 0 240,-24 0-251,0 0 24,0 24 12,25-24-272,-25 0 248,25 0-9,-25 0 0,25 0 18,-25 0-3,25 25 0,-1-25 18,-24 0-27,25 0 22,-25 0-26,25 0-29,-25 0 45,25 0-18,-25 0 12,25 0 9,-25 0-3,0 0-18,25 0 6,-25 0-9,0 0 6,0 0 3,0 0 6,0 0 227,0 0-144,0 25 151,0-25-152,0 0-218,0 0 136,0 25-142,-25-25 151,25 25-6,-25-25 9,25 25-15,-25-25 16,25 0-7,-25 24 16,0-24 18,25 25-40,-24-25 16,-1 0-1,25 0-46,-25 0 53,25 25-19,0-25-40,-25 0-61,25 0 165,0 0-270,0 0-24,0 0 129,0 0-326,0 0 307,0 0-19,0 0-217,-25 0 20</inkml:trace>
  <inkml:trace contextRef="#ctx0" brushRef="#br0" timeOffset="676">546 1216 1015,'0'0'-97,"0"0"110,0 0 63,0 0-82,0 0 231,0 0-94,0 0-104,0 0 165,0 0-107,0 0-3,0 0 25,0 0-64,0 0-89,0 0-13,0 0 19,0 0 31,0 0 60,0 0-62,0 0-12,0 0 26,0 0-51,25 0 113,-25 0 226,0 0-359,0 0 302,0 0-276,25-25 88,-25 25 36,25 0-51,-25-25 14,25 25-322,-25 0 262,25-25-224,-25 25 202,0 0 11,24 0-30,-24-25-129,0 25 71,0 0-32,25 0-166,-25 0 243</inkml:trace>
  <inkml:trace contextRef="#ctx0" brushRef="#br0" timeOffset="7868">571 1116 931,'0'0'23,"0"0"-99,0 0 11,0 0 23,0 0 74,0 0 130,0 0-14,0 0-45,0 0-148,0 0 42,0 0 25,0 0 27,0 0 70,0 0-141,0 0 74,0 0-7,0 0 5,0 0 110,0 0-98,0 0 15,0 0-26,0 0-14,0 0-34,0 0 63,0 0 24,0 0-17,0 0-13,0 0-60,0 0-12,0 0 274,0 0-218,0 0 1,0 0 253,0 0-557,0 0 268,0 0 0,0 0-266,0 0 313,0 0-41,0 0-6,0 0-3,0 0 190,0 0-193,0 0 252,0 0-33,0 0-183,0 0-51,0 0-275,0 0 73,0 0-36,0 0 239,0 0 14,0 0-42,25 0 0,-25 0 33,0 0 291,0 0-8,0 0-285,0 25 22,0-25-304,25 0 21,-25 25 272,0-25 260,0 0 44,0 25-310,25-25-6,-25 25-251,25-25-20,-25 25 568,0-25-276,0 0-12,24 24-6,-24-24-279,0 0 285,0 25 285,0-25-279,25 0 0,-25 0-8,0 0-278,0 25 265,0-25 304,0 0-292,0 0-36,0 0 22,0 0-328,0 0 289,0 0 241,0 0-226,0 0 38,25 0-6,-25 0-250,0 0 201,0 0-130,0 0 35,0 0-67,0 0-220</inkml:trace>
  <inkml:trace contextRef="#ctx0" brushRef="#br0" timeOffset="8766">745 992 752,'0'0'42,"0"0"115,0 0 17,0 0 1,0 0-46,0 0-87,0 0 2,0 0-19,0 0-23,0 0 12,0 0-22,0 0 11,0 0 22,0 0-103,0 0-15,0 0 107,0 0-80,0 0 121,0 0 64,0 0-133,0 0 11,0 0 8,25 25-19,-25-25 26,0 0 68,0 0-130,25 0 50,-25 25 20,0-25 8,24 0 52,-24 25-55,25-25-25,-25 0-64,0 25 259,0-25-206,25 0 45,0 24 55,-25-24-241,0 0 192,25 25-17,-25-25 20,25 0-69,-25 25 69,0-25-46,0 25-46,24-25 49,-24 0 204,0 0 16,0 0-171,0 0-32,0 25-7,0-25 24,0 0 18,0 0-3,0 0-239,0 25-35,0-25 400,0 0 78,0 0-51,0 0-187,-24 0-257,24 24-34,-25-24-30,25 0 133,0 0 69,-25 0-47,25 0-8,-25 0-106,25 0-108</inkml:trace>
  <inkml:trace contextRef="#ctx0" brushRef="#br0" timeOffset="9225">919 967 1165,'0'0'104,"0"0"22,0 0 29,0 0 0,0 0-99,0 0-36,0 0-23,0 0 9,0 0-3,0 0-70,0 0 69,0 0 10,25 0 116,-25 0-29,0 0-178,0 0 90,0 0-142,24 0 123,-24 0 98,0 0-99,25 0 3,-25 0 9,0 25 0,25-25-14,-25 0-54,0 0 74,25 25-35,-25-25 15,25 0 104,-25 0-119,0 25-27,25-25 67,-25 0-101,24 0 39,-24 0 118,0 25-70,0-25 62,25 0-3,-25 0-53,0 0-29,0 0 20,25 0 9,-25 0-14,0 25 19,0-25-90,0 0 88,0 0-79,0 0-6,0 0 169,0 0-136,0 0 127,0 0-2,0 0-102,0-25-27,0 25 29,0 0-63,25 0 92,-25 0 54,0 0-48,0 0 59,0-25-71,0 25-2,0 0-14,0 0-56,0 0 72,0 0-64,25 0 59,-25 0 67,0 0-70,0 0 63,0-25-69,0 25 15,0 0-79,0 0 87,0 0 3,0 0-85,24 0 125,-24 0-134,0 0 254,0 0-188,25-25 5,-25 25 163,0 0-27,0 0 68,25 0-95,-25-25-94,0 25-199,0 0 211,-25 25 35,25-25 7,-25 0 0,25 0 68,0 0 13,0 0 13,0-25 8,0 25-77,-24 0-12,24 0-15,0 0 1,-25-24 25,25 24-12,0 0-23,-25 0-46,25 0-6,0-25 4,-25 25-27,25 0 39,0 0-52,0 0 40,0 0-69,0 0-35,-25 0 119,25 0-29,0 0 107,0 0-39,0 0-123,0 0-51,0 0-133,0 0-24,0 0 178,0 0-271,0 0 141,0 0 41,0 0-311,0 0 222,0 0-96</inkml:trace>
  <inkml:trace contextRef="#ctx0" brushRef="#br0" timeOffset="10121">1390 918 1361,'0'0'30,"0"0"-55,0 0 36,0 0 80,0 0-20,0 0-19,0 0 43,0 0-101,0 0-8,0 0 67,0 0-76,0 0 38,0 0-18,0 0 40,0 25-74,0-25 57,0 0 8,0 0 188,0 0-188,0 24-8,0-24 174,0 0-387,25 25 256,-25-25-112,0 25 101,0-25 178,0 0-1,0 25-172,25-25-263,-25 0-38,0 25-42,0-25 179,0 0-48,25 0-123,-25 0 125,0 25-133</inkml:trace>
  <inkml:trace contextRef="#ctx0" brushRef="#br0" timeOffset="10507">1366 720 1796,'0'0'63,"0"-25"223,0 25-283,0 0-1,0 0-65,0 0-163,0 0 272,0 0-8,0 0-50,0 0 1,0 0 25,0 0-2,0 0-18,24 0 18,-24 25-15,0-25 3,0 0 11,25 0-80,-25 24 72,25-24 176,-25 25-104,25-25-21,-25 25-111,25-1-122,-25 1 170,0-25-23,25 25 98,-25 0-100,0 0 238,0 0-224,24-1-49,-24 1 43,0 0-393,0 0 294,0-25-33,0 25-183</inkml:trace>
  <inkml:trace contextRef="#ctx0" brushRef="#br0" timeOffset="11090">25 1191 660,'0'0'150,"0"0"1,0 0-71,0 0 134,0 0-230,0 0 76,0 0 90,0 0-100,-25 0 86,25 25-97,0-25 3,0 0-39,0 0-28,0 0 25,0 25-87,0-25 93,0 0 67,0 24-44,0 1 129,25-25 84,-25 25-193,0 0 43,0 0-100,25 0-177,-25-1 170,25 1 39,-25 0 226,25 0-244,-25 0-6,24 0-61,1-1-166,0 1 259,0 0-27,0-25 74,0 24-73,-1-24 3,1 26-9,0-26-151,25 0-5,-26 0-233</inkml:trace>
  <inkml:trace contextRef="#ctx0" brushRef="#br0" timeOffset="11902">1390 496 1784,'0'0'3,"0"0"5,0 0 4,0 0 11,0 0 17,0 0-71,0 0 56,0 0-19,0 0-32,0 0 89,0 0-61,0 0-61,0 0-1,0 0-13,0 0 81,0 0 55,0-25 213,0 25-234,25 0 158,-25 0 64,0 0-224,25 0-17,0 0-229,0-25-52,-25 25 42,25 0 274,-1 0-67,1-24 12,-25 24 238,25 0-35,0 0-136,0-25-50,-25 25-61,24 0-251,1 0 354,-25 0-258,25 0-27,-1 0 1,1 0-121,-25 0 52</inkml:trace>
  <inkml:trace contextRef="#ctx0" brushRef="#br0" timeOffset="12237">1564 347 1571,'0'0'-67,"0"0"112,0 0-39,0 0 73,0 0 109,0 0-139,0 0 47,0 0 183,0 0-253,0 0 236,0 0-224,0 0-303,0 0 265,0 0-247,0 0 212,0 0 38,0 0-58,0 0 43,0 25 53,0-25-41,0 0 240,0 0-243,0 25 0,25-25 52,-25 25-285,0-25 516,0 24-93,0-24 19,25 25-206,-25 0-207,25-25-75,-25 25-14,24-25 191,-24 25-144,0-25 42,25 0-113,-25 25-50</inkml:trace>
  <inkml:trace contextRef="#ctx0" brushRef="#br0" timeOffset="12569">1985 173 1773,'0'0'11,"0"0"9,25 0-3,-25 0-5,0 0-4,0 0-19,0 0-1,0 0-61,0 0 79,0 0 17,0 0-9,0 0 56,0 0-64,0 0-12,25 0 12,-25 0 5,0 0-95,0 0 7,25 25 92,-25-25 13,0 0 63,0 0-21,24 25-70,-24-25-28,0 0 36,0 0-2,25 25-17,-25-25-54,0 0 53,0 0 6,0 0-5,25 25 87,-25-25-150,0 0 86,0 0-18,0 0-11,0 0 77,0 0-69,0 0-47,0 0 47,0 0-19,0 0 5,0 0-33,-25 0 68,25 0-4,0 0-8,0-25 0,-25 25-109,25 0 120,0-25-94,0 25 186,-24-25-98,24 25-119,0-25 195,0 25-72,0-25-26,0 25 115,0-24-64,0 24-26,0-25 132,0 25-108,0 0-12,0-25 29,0 25-14,24-25-24,-24 25 30,0 0 138,0 0-193,0-25 31,25 25 10,-25 0-160,0 0 127,0 0 209,0 0-214,0-25 2,25 25 252,-25 0-446,0 0 150,0 0 4,25 25-142,-25-25 246,0 0-17,0 0 23,0 25-72,25-25-1,-25 0 190,0 0-214,0 25-13,0-25 58,0 25-273,0-25 169,0 0 89,0 25-55,0-25 81,0 0-34,0 0-1,0 0-19,0 24-34,0-24 134,0 0-137,0 0 85,0 0 57,0 0-161,0 0 98,25 0 0,-25 0-5,0 0 76,0 0-90,0 0 0,0 0-21,0 0 47,0 0 38,0 0-76,0 0 52,24 0 5,-24 0 206,0 0 30,0 0 18,0 0-288,0 0 34,25 0-232,-25-24-35,25 24 274,-25 0-240,0 0 214,25 0-21,-25 0-24,0 0 42,25 0 222,-25 0-234,0 0-12,0 0 9,0 0 22,0 0 31,25 0 9,-25 0-3,0 0-258,0 0 442,0 0-258,0 24-29,0-24-3,0 0 15,0 25 11,0-25 30,0 25 250,0-25-447,0 0 153,0 25 15,-25-25-308,25 25 197,0-25 38,-25 25-221,25-25-19</inkml:trace>
  <inkml:trace contextRef="#ctx0" brushRef="#br0" timeOffset="13423">2109 496 931,'0'0'7,"0"0"142,0 0 22,0 0-85,0 0 105,0 0-146,0 0 0,0 0 77,0 0-169,0 0 81,0 0 6,0 0 31,-25 0 37,25 0 11,0 25-16,0-25-48,0 0 57,0 0-58,0 0 131,0 0 67,0 0-63,0 0 7,0 0-33,0 0-121,0 0 55,0 0 99,0 0-196,-24 0 236,24 0-122,0 0-118,0 0 109,0 0-154,0 0 90,0 0-20,0 0-38,0 0 20,0 0 4,-25 0 14,25 0 48,0 0-10,0 0 22,-25 0-11,25 25-49,0-25 7,0 0-35,0 0-4,0 0 15,0 0-22,0 0 25,0 0 11,0 0-18,0 0 7,0 0-18,0 0 1,0 0 6,0 0-6,0 0 6,0 0 4,0 0 14,0 0-14,0 0 7,0 0-14,0 0 0,0 0 4,0 0-8,0 0 4,0 0 4,0 0-8,0 0 18,0 0-17,0 0 17,0 0 3,0 0-6,0 0 92,0 0-107,0 0 4,0 0 0,0 0-78,0 0 78,0 0 3,0 0-13,0 0 13,0 0-6,0 0 13,0 0 15,0 0-46,0 0 35,0 0-11,0 0-10,0 0 32,0 0-11,0 0-14,0 0 0,0 0 14,0 0-11,0 0-3,0 0 18,0 0-8,25 0-6,-25 0 3,0 0-7,25 0-14,-25 0 7,0 0 24,24 0 8,-24 0-25,0 0 7,25 0-7,-25 0-7,25-25 28,-25 25-14,0 0-18,25 0 11,-25 0-10,25 0 10,-25 0 28,0 0-11,25 0-10,-25 0 7,24 0-21,-24 0-7,25 0 35,-25 0-14,25 0 4,-25 0 13,25 0-27,0 0 6,-25 0 11,25-25-7,-1 25 14,-24 0-7,25 0-7,0 0-7,-25 0-14,25 0 4,0-25 10,-25 25 21,24 0-11,1 0 11,-25 0-3,25 0-15,-25 0 15,25 0 3,0 0-18,-25 0 22,25 0 143,-1 0-165,-24 0 8,25 0-15,0 0-143,-25 0 158,25 0 3,0 0-7,-25 0 17,25 0-17,-25 0 4,24 0-22,1 0 22,-25 0-8,25 0 1,-25 0 17,25 0-14,-25 0 0,25 0 10,-1 0-10,-24 0-21,25 0 21,-25 0-7,25 0-14,-25 0 35,25 0-24,-25 0-15,25 0 18,-25 0-14,25 0 11,-25 0 17,0-25-7,24 25-11,-24 0 8,0 0-4,0 0 3,25 0-6,-25 0 10,0 0-11,0 0 1,0 0 27,0 0-13,0 0 13,0 0 1,0 0-15,0 0 8,0 0-25,0 0 7,0 0-7,0 0 21,0 0-7,0 0 7,0 0-4,0 0-20,0 0 17,0 0-7,0 0 7,0 0-21,0 0 28,0 0-7,0 0 3,0 0 22,0 0-25,0 0 3,0 0 4,0 0 0,0 0-14,0 0 18,0 0-15,0 0-6,0 0 105,0 0-95,0 0 7,0 0 17,0 0-101,0 0 42,0 0-10,0 0-59,0 0-80,0 0 150,0 0-253,0 0-154,0 0 30,0 0-219,0 0-64</inkml:trace>
  <inkml:trace contextRef="#ctx0" brushRef="#br0" timeOffset="17073">2209 273 38,'0'0'24,"0"0"-9,0 0-3,0 0 27,0-25-7,0 25 15,0 0 20,0 0-17,0 0-23,0 0 11,0 0-10,0 0 5,0 0-6,0 0-6,0-25-19,0 25-2,0 0 8,0 0 125,0 0 12,0 0-152,0 0 2,0 0-138,0 0 10,0 0 148,0 0 23,0 0-2,0 0 10,0 0 139,0 0-120,0 0 10,0-25 110,0 25-144,0 0-4,0 0 96,0 0-194,0 0 103,0 0-2,-25 0 41,25 0 80,0 0-110,0 0 18,0 0-120,0 0 60,0 0-66,0 0 162,0 0-32,0 0-76,0 0 3,0 0-14,0 0 28,0 0-79,0 0 65,0 0 9,0 0-21,0 0 12,0 0-3,0 0 3,0 25-3,0-25 49,0 0 30,0 0-85,0 0 12,25 25 17,-25-25-101,0 0 16,0 25-9,0-25 63,0 24 70,0-24 0,0 0-56,0 25-1,0-25-55,24 0-9,-24 25 121,0-25-126,0 0 146,0 0-76,0 0-54,0 0 51,0 0-77,0 0 142,0 0-5,0 0 33,0 0-14,0 0-70,0 0 20,0 0-64,0 0 41,0 0-3,0 0-83,-24 0 100,24 0-94,0 0 6,0 0 57,0 0 17,-25-25 79,25 25-25,0 0 8,0 0-74,-25-25-17,25 25 17,0-24-6,0 24 38,0-25-85,0 25 79,-25-25 3,25 25-43,0-25 14,0 0-56,0 25 50,0-25-62,0 25 148,0 0-20,0-24-60,0 24 86,-25-25-80,25 25 9,0 0-9,0-25-83,0 25 83,0 0-20,0 0 26,0-25-9,0 25-17,0 0 34,0 0-5,0-25-6,25 25 17,-25 0-3,0 0-20,0 0 77,0 0-83,0 0-2,0 0-74,0 0 0,0 0 9,0 0 67,0 0 9,0 0 62,0 0-5,0 0-125,25 0 135,-25 0-123,0 0 76,0 0 45,0 0-138,25 25 120,-25-25-64,0 0 12,0 0 81,25 25-39,-25-25-48,0 0 16,0 25-78,24-25 76,-24 25 8,0-25-8,25 24 76,-25-24-172,0 25 93,25-25-74,-25 25 74,0-25 0,25 0 14,-25 25 40,25-25-125,-25 25 150,0-25-141,25 0 65,-25 25 56,0-25-124,24 0 119,-24 0-28,0 0-12,25 24-20,-25-24 18,0 0-47,0 0-99,0 0 153,25 0-100,-25 0 5,0 0 84,0 0-97,0 0-128,0 0-75</inkml:trace>
  <inkml:trace contextRef="#ctx0" brushRef="#br0" timeOffset="17983">2184 273 752,'0'0'141,"0"0"-110,0 0 127,0 0-87,0 0-33,0 0 135,0 0-120,0 0 81,0 0-197,0 0-28,0 0 100,0 0-84,0 0 80,0 0 14,0 0-13,0 0 91,0 0-1,25 0 21,-25-25-100,0 25-15,0 0 10,24-25-26,-24 25 19,25 0-19,-25-25-14,25 25-173,-25-25-100,0 25-56</inkml:trace>
  <inkml:trace contextRef="#ctx0" brushRef="#br0" timeOffset="18967">2581 818 1047,'0'0'92,"0"0"-92,0 0 119,-25 0-89,25 0-22,0-24 143,0 24-190,0 0 171,0 0-115,0 0 25,0 0 79,-25 0-138,25 0 93,0 0-53,0 0-9,0 0 57,-25 0-45,25 0-72,0 0-2,0 0 45,-24 0 3,24 0-6,0 0 80,0 0-53,-25 0-16,25 0 64,0 0-49,-25 0-49,25 24 278,0-24-43,0 0-283,0 0 62,-25 0-3,25 0 52,0 25-34,0-25 234,0 0-453,0 25-18,0-25 288,0 0-51,0 0 207,0 25 17,0-25-267,25 25-136,-25-25 207,0 0-46,25 0 72,-25 25-111,25-25 29,-25 0-167,0 0 126,24 0 330,-24 0-521,25 24 199,-25-24 130,25 0-66,-25 0 0,25 0 283,-25 0-338,0 25-209,25-25 336,-25 0-125,0 0 42,25 0 223,-25 0-278,24 0-114,-24 0 246,25 0-26,-25 0 15,0 0-90,0 25 61,0-25 69,0 0-74,0 0 39,0 0 192,0 0-522,-25 0 261,25 0-6,0 25-218,-24-25 206,-1 0 69,25 25-31,-25-25 223,0 0 44,25 25-76,-25-25-220,0 0-286,25 0 3,-24 0 51,24 0 187,-25 0-59,25 0 11,0 0-115,0 0-114,0 0-6</inkml:trace>
  <inkml:trace contextRef="#ctx0" brushRef="#br0" timeOffset="19576">2631 918 435,'24'0'163,"-24"0"-127,0 0 182,0 0-20,0 0-138,0 0 34,25 0-75,-25 0 19,0 0 8,0-25 73,25 25-229,-25 0 102,0 0-128,25 0 125,-25 0 116,0-25-197,25 25 203,-25 0-211,0 0 6,0-25 46,25 25-153,-25 0 201</inkml:trace>
  <inkml:trace contextRef="#ctx0" brushRef="#br0" timeOffset="19787">2705 794 1750,'0'0'-3,"-25"0"17,25 24-31,0-24 109,-25 0 0,25 0 16,0 0-31,0 0-60,0 0 13,0 0-86,0 0 290,0 0-280,0 0 247,0 0 33,0 0-413,0 0 229,0 0-248,25 25 201,-25-25-52,0 0 187,0 25-179,25-25-135,-25 0 225,25 25-231,-25-25 170,0 25-35,25-25 3,-25 0 230,0 25-125,25-25-81,-25 24 9,24-24-204,-24 25 77,0-25-4,0 0-23,25 25-212</inkml:trace>
  <inkml:trace contextRef="#ctx0" brushRef="#br0" timeOffset="20108">2953 794 1361,'0'0'-100,"0"0"122,0 0-6,0 0-110,0 0 229,0 0-182,0 0 31,0 0 130,0 0-111,0 0 63,0 0-28,0 0 49,25 0-9,-25 0-7,0 0 10,25 0-137,-25 0 47,0 24 15,25-24 177,-25 0-84,0 0-50,25 25-55,-25-25 30,0 0 11,24 0-15,-24 25 220,0-25-441,25 25 138,-25-25 14,25 25-99,-25-25 206,0 25 239,0-25-277,25 24-73,-25-24 13,0 25-228,0-25 276,0 0 51,0 25 8,0-25-50,0 0 236,0 0-294,0 25 38,-25-25-5,25 0-237,0 25 471,0-25-287,-25 0-36,25 0-42,-25 0-203,25 0 70,-24 0-8</inkml:trace>
  <inkml:trace contextRef="#ctx0" brushRef="#br0" timeOffset="20489">3127 769 1230,'0'0'-133,"0"0"32,0 0 120,25 0-70,-25 0 167,0 0-7,0 0-23,0 0 64,0 0-6,0 0-8,0 0-170,0 0 77,0 0-29,25 0-2,-25 0 4,0 25-4,0-25-4,0 0-70,0 0 135,25 0-52,-25 24-10,0-24-14,24 0-5,-24 0-15,0 25 14,0-25 28,25 0-64,-25 25 85,0-25-34,0 0 60,25 0-12,-25 25-80,0-25 34,0 0-17,25 0 24,-25 0-21,0 25-51,0-25 66,0 0-9,25 0 14,-25 0 32,0 0-58,0 0 7,0 0-4,0 0 26,0 0 182,0 0-194,0 0-67,0 0 56,0 0-181,0 0 190,0 0 91,0 0-24,0-25-44,0 25 8,0 0 31,0 0 3,0 0 253,0 0-244,0-25-15,0 25-74,0 0-181,0 0 187,0 0 202,0 0 37,0 0-284,0 0 40,0 0-237,24 0 12,-24 0 230,0 0 263,0 0-251,0 0-17,25 0 280,-25 0-511,0 0 242,0 0 235,0 0-493,25 0 252,-25 0 45,25 0-250,-25 0 214,0 0-3,0 0 18,0 0 222,0 0-246,25 0 21,-25 0-57,0 0-162,0 0 210,0 0-12,0 0 39,0 0-78,0-25 326,0 25-263,0 0-36,0-25 51,0 25-266,0-24 526,0 24-173,-25 0-19,25-25-3,0 25-268,-25 0 179,25-25 4,0 25-28,0 0 18,0 0 122,0 0-138,-25-24 38,25 24-53,0 0-196,0 0 114,0 0-52,0 0 25,0 0 30,0 0-32,0 0-87,0 0 36,0 0-121,0 0 146,0 0 73,0 0-251</inkml:trace>
  <inkml:trace contextRef="#ctx0" brushRef="#br0" timeOffset="21306">3574 720 1504,'0'0'139,"0"0"47,0 0 3,0 0 53,0 0-165,0 0-24,0 0 10,0 0-45,0 0 33,0 0-36,0 0-18,0 0 248,0 0-236,0 0-5,0 0-4,0 0-255,0 0 219,0 24 39,0-24-6,0 0 261,0 0-237,0 0 238,0 25-241,25-25-264,-25 25 249,0-25-243,25 24 230,-25-24 7,0 25-3,0-25-15,0 0-80,24 25-38,-24-25-45,0 0 19,0 0 73,0 25-36,0-25-125,0 0-130</inkml:trace>
  <inkml:trace contextRef="#ctx0" brushRef="#br0" timeOffset="21620">3574 521 1176,'25'0'101,"-25"0"1,0 0 30,0 0-53,0 0 6,0 0-46,0 0 47,0 0 7,0 0-70,0 0 237,0 0-251,25 0 307,-25 0-210,0 0-194,24 0 185,-24 0-281,25 0 241,-25 0-57,25 25-15,-25-25 241,24 0-283,-24 25 66,25-25 0,-25 24-199,24 1 199,-24-25-15,25 25 30,-25-1-45,0 2-6,0-1 0,25-1 18,-25 1-68,0 0 59,0-1-32,0 1-77,0 0 57,0 0-97,-25-25-20,25 25-182,0 0-78</inkml:trace>
  <inkml:trace contextRef="#ctx0" brushRef="#br0" timeOffset="22347">2308 893 1449,'0'0'11,"0"0"25,0 0 19,0 0 52,0 0 6,0 0-8,0 0-19,0 0-37,0 0 6,0 0 39,0 0 252,0 0-273,0 0-25,0 0-72,0 0-255,0 0 255,0 0 237,0 0-213,0 0-3,0 0 3,0 25 3,0-25-6,0 0 1,0 25 248,0-1-465,0-24 518,0 25-261,0 0-242,0 0 227,0 0-288,0 0 534,0-1-254,25 1-18,-25 25 12,25-25-269,-25 0 263,24-1 39,-24 1-45,25 0-3,0-25 0,0 25-9,-25 0 33,25-25 101,-1 25-30,1-25-10,0 24-91,0-24-134,25 0 1,-26 0 130,1 0-285,0 0 60,25 0-216</inkml:trace>
  <inkml:trace contextRef="#ctx0" brushRef="#br0" timeOffset="23289">3771 397 1773,'0'0'-59,"0"0"84,0 0-33,0 0 28,0 0 105,-24 0-17,24 0 10,0 0-31,0 0-23,0 0-55,0 0 30,0 0-4,0 0 209,0 0-235,0 0 220,0 0-181,0 0-250,0-25 238,24 25-208,-24 0 169,0 0 27,0 0-3,0 0-24,0-25 13,25 25 2,-25 0 62,0 0-80,25 0 9,-25 0-25,0-25-55,25 25 80,-25 0 0,0 0-6,25 0 22,-25 0-25,0 0 6,0 0 12,25 0-49,-25 25 40,0-25 10,0 0-13,24 0 242,-24 0-233,0 25-25,0-25 25,0 25-251,0-25 242,0 0-9,25 25 3,-25-25 28,0 24-31,0-24 277,0 25-271,0-25 18,0 0 87,0 25-365,0-25 269,0 0-33,0 0-71,0 0 330,0 0-226,0 0 6,0 0 68,0 0-310,0 0 212,0 0 25,0 0 15,0 0-13,0 0 36,0 0-69,0 0 8,0 0 106,0 0-121,0 0 132,0 0-101,0 0 4,0 0 85,0 0-70,0 0-16,25-25-3,-25 25-120,25-25-66,0 25 7,-25-24-93,24-1 49,1 0-201</inkml:trace>
  <inkml:trace contextRef="#ctx0" brushRef="#br0" timeOffset="44952">2780 943 1251,'0'0'24,"0"0"1,0 0-84,0 0 139,0 0-50,0 0 11,0 0 101,0 0-134,0 0-60,0 0 83,0 0 6,0 0-15,0 0 5,0 0-10,0 0-39,0 0 19,0 0 78,0 0-148,0 0 96,0 0-6,0 0 2,0 0-19,0 0-3,0 0 12,0 0-60,0 0 147,0 0-48,0 0 10,0 0 12,0 0 210,0 0-210,0 0 139,0 0-163,0 0-230,0 0 187,0 0-172,0 0 160,0 0-49,0 0 49,0 0-38,0 0 56,0 0 17,-25 0-49,25-25 58,0 25 6,0 0 59,0 0-32,0 0-9,0 0-9,0 0-62,0 0 30,0 0-6,0 0-9,0 0-12,0 0 24,0 0 202,0 0-172,-25 0-24,25 0-21,0 0 13,0 0-40,0 0 24,0 0 3,0 0-215,0 0 230,0 0 3,0 0-3,0 0-21,0 0 3,0 0 9,0 0-9,0 0 30,0 0-27,0 0-12,0 0 12,0 0-6,0 0 248,0 0-239,0 0-9,0 0 2,0 0-225,0 0 235,0 0 0,0 0 0,0 0-21,0 0 6,0 0-12,0 0 9,0 0 9,0 0 250,0 0 3,0 0-210,0 0-34,25-25-254,-25 25 25,25 0 190,-25 0 27,24 0 6,-24 0-6,0-25 251,0 25-1,25 0-250,-25 0 3,25 0-251,-25 0 7,0 0 244,25 0 0,-25-25 3,0 25 15,25 0-15,-25 0 3,0 0-3,0 0-15,24 0 18,-24 0-3,0 0-6,0 0 6,0 0 12,0 0-30,0 0 265,0 0-235,0 0 246,0 0-246,0 0-241,0 0 238,0 0-187,0 0 478,0 0-189,0 0 0,0 0-27,0 0-204,0 0 193,0 0 26,0 0-48,0 0-19,0 0 7,0 0-45,0 0 9,0 0 6,0 0-25,-24 0 26,24 0-4,0 0-6,0 0 129,0 0-177,-25 0 61,25 0-4,0 0-118,-25 0 161,25 0-69,0 0 11,-25 0 16,25 0-75,0 0 72,-25 0 125,25 0-132,0 0 68,0 0-87,-24 0-123,24 0 132,-25 0 17,25 25 2,0-25-2,-25 0-30,25 0 16,0 0-15,0 0-1,0 0 36,-25 0-29,25 0 38,0 0-6,0 0-22,0 0 19,0 0-7,0 0 109,0 0-108,0 0-20,-25 0 0,25 0-83,0 0 71,0 0 31,0 0 7,0 0-23,0 0 29,0 0-35,0 0-6,0 0 6,0 0 9,0 0 20,0 0-3,0 0-13,0 0 12,0 0-12,0 0-13,0 0-3,0 0-17,0 0-5,0 0 18,0 0 23,0 0-16,25 0 29,-25 0-10,0 0-47,0 0 50,0 0-16,25 0 181,-25 0-130,0 0-91,0 0 66,25 0-142,-25 0 152,25 0 56,-25 0-75,0 25-26,24-25 9,-24 0 29,0 0 73,0 0-99,25 0-2,-25 0-30,0 0-84,25 0 107,-25 0 12,0 0 36,0 0-22,25 0-26,-25-25 22,0 25-47,0 0 44,0 0-16,25 0-3,-25 0-9,0 0 25,0 0 22,0 0-22,0 0 19,0 0-12,0 0-7,0 0-7,0 0 27,0 0-49,0 0 32,0 0 13,0 0-80,-25 0 67,25 0-63,0 0 112,0 0-226,0 25-97,-25-25 7,25 0-172,0 0 272,-25 25-9,25-25-171,0 0-75</inkml:trace>
  <inkml:trace contextRef="#ctx0" brushRef="#br0" timeOffset="46896">1465 744 546,'0'0'25,"0"0"136,0 0 15,0 0 19,0 0-36,0 0-218,0 0 79,0 0-109,0 0 38,0 0 161,0 0-77,0 0 4,0 0 67,0 0-68,0 0-6,0 0 113,0 0-165,0 0 70,0 0 11,0 0-17,0 0 53,0 0 162,0 0-14,0 0-220,0 0-60,0 0-225,0 0-7,0-24 264,0 24 296,0 0-228,0 0-66,0 0-40,0-25-174,0 25 441,0 0 85,0-26-307,0 26 24,0 0-287,0 0-28,0-24 534,0 24-32,0 0 40,0 0-11,0 0-248,0 0-219,25 0-35,-25-25 260,0 25-257,25 0 240,-25 0 40,0 0-223,0 0 206,24 0-46,-24 0 0,0 0 55,0 0 51,0 0-35,25 25 40,-25-25 142,0 0-195,0 24-21,0-24 215,0 26-413,25-26 405,-25 25-137,0-25-257,0 24 161,0-24-201,0 25 458,0-25-240,0 0 255,0 25-226,0-25-14,0 0 245,0 0-470,0 24 233,0-24-42,0 0 47,0 0-10,0 0-15,0 0-167,0 25-17,0-25 216,0 0 228,0 0-281,0 0 236,0 0-206,0 0 44,0 0-55,0 0-251,0 0 490,0 0-244,0 0 22,0 0 259,0 0-508,0 0 218,0 0 242,0 0-490,25-25 279,-25 25-207,0-24-5,25 24 223,-25 0 248,0-25-244,0 25-33,24-25-2,-24 25-266,25-24 392,-25 24-186,0 0-10,25-25-85,-25 25-374,0 0 128</inkml:trace>
</inkml:ink>
</file>

<file path=ppt/ink/ink2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31.77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24 621 3687,'0'0'-14,"0"0"-19,0 0-6,0 0 16,0 0 39,0-25 44,0 25 23,0 0 24,25 0-10,-25-25-15,0 25-14,0 0-58,0 0-3,0 0-28,0 0-20,0 0 24,0 0-10,0 0 24,25 0 3,-25 0 3,0 0-6,0 0-1,25 0 4,-25 0 171,0 25-21,25-25-167,-25 25-17,0-25-178,24 24 23,-24 1 158,0 0 31,0 0-16,0 0-11,0 0 7,0-1 6,0 1 17,0 0-12,-24-1 12,24 1-20,0 0 1,-25 0 6,25 0-17,-25 0 20,25-25 1,-25 24 13,25 1-1,-25-25-2,25 0-21,-24 25 20,24-25-6,0 0 3,0 0 16,0 0-16,0 0 20,0 0 193,0 0-190,0 0 17,0 0 24,0 0-189,0 0 206,24 0-30,-24 0-10,25-25-7,-25 25-37,25 0 48,0-25-14,0 25-24,-25-24 24,24 24-45,1-25-7,0 25 7,-25-25 21,25 25 24,0-25-13,0 25-15,-25 0-24,24-25-41,-24 25-7,25 0-26,-25 0-29,25 0-13,-25 0 20,0-25-11,25 25-184,-25 0 19,0 0-202,0 0 93,0 0-181</inkml:trace>
  <inkml:trace contextRef="#ctx0" brushRef="#br0" timeOffset="510">718 496 3595,'0'0'-79,"0"0"4,0 0 20,0 0 2,0 0 73,0 0 2,-25 0-22,25 0 20,0 0 9,-24 0-12,24 0 204,0 0-221,0 25 9,-25-25-6,25 0-178,-25 25 175,25-25-13,0 25 23,0-25 104,0 25-105,0-25 183,0 0-199,0 25 7,0-25-6,0 24-182,0-24 217,0 0-129,25 25 126,-25-25 40,25 0-30,-25 25-20,24-25 1,1 0-14,-25 0-3,25 25 7,-25-25 16,25 0-43,0 0 17,-25 0 13,24 25-14,1-25 24,-25 0-13,25 0-23,-25 0 9,0 0 4,25 25-1,-25-25 37,0 0-39,0 0 6,0 0 206,0 24-179,0-24 36,0 0-5,0 25-214,0-25 169,-25 0 21,25 25-37,-25-25 30,0 24-7,1-24-13,-1 25 17,25-25 0,-25 25-7,0-25-31,0 25-40,1-25-47,-1 0 26,0 0-164,0 0-74,25 0-127,-25 0-345</inkml:trace>
  <inkml:trace contextRef="#ctx0" brushRef="#br0" timeOffset="1067">917 50 1979,'0'0'58,"0"0"-17,0 0 61,0 0 167,0 0 11,0 0-23,0 0 70,0 0-208,0 0-38,0 0 73,0 0-114,0 0 49,0 0-28,0 0-1,0 0-5,0 0 13,0 0 0,0 0-13,0 0 10,0 0-23,0 0 24,0 0-6,0 0-36,0 0 18,0 0-31,0 0-11,0 0 10,0 0-10,0 0 86,0 0-76,0 0-3,0 0 15,0 0-76,0 0 93,0 0 7,0 0-14,0 0 8,0 0-4,0 0-4,0 0 15,0 0-10,0 0-12,0 0 18,0 0-17,0 0 7,0 0 0,0 0-4,0 0-21,0 0 3,0 0 3,0 0-2,0 0 10,0 0 7,0 0-3,0 0-19,0 0 19,0 0 12,0 0-1,0 0 1,0 0 11,0 0-46,0 0 24,0 0 11,0 0-23,0 0 38,0 0 8,0 0-22,0 0 14,0 0-26,0 0-34,0 0 11,0 0 7,0 0 1,0 0 38,0 0 4,0 0-26,0 0 14,0 0-34,0 0 7,0 0 17,0 0-28,0 0 23,0 0 5,0 0-1,0 0 5,0 0-20,0 0-20,0 0-8,0 0 12,0 0 16,0 0-12,0 0-4,0 0-17,0 0 2,0 0 11,0 0 0,0 0 12,0 0-19,0 0 3,0 0 15,0 0 9,0 0-32,0 0 12,0 0-12,0 0 8,0 0 12,0 0 16,0 0-16,0 0-7,0 0 18,0 0-15,0 0 8,0 0-8,0 0 12,0 0-20,0 0 8,0 0 0,0 0 8,0 0-23,0 0 25,0 0-5,0 0-10,0 0 18,0 0-17,0 0-5,0 0-9,0 0 45,0 0 94,0 0-109,0 0 20,0 0-20,0 0-101,0 0 121,0 0-40,0 0 12,0 0-16,0 0 24,0 0-16,0 0-16,0 0 28,0 0-32,0 0 28,0 0-12,0 0 8,0 0-16,0 0 8,0 0-13,0 0-22,0 0 12,0 0-13,0 0-3,0 0-4,0 0 8,0 0-8,0 0 17,0 0-9,0 0 20,0 0 0,0 0 23,0 0-12,0 0 16,0 0-15,0 0 14,0 0 9,0 0-24,0 0 20,0 0-12,0 0 12,0 0 7,0 0-15,0 0 4,0 0-4,0 0-15,0 0 15,0 0 7,0 0 5,0 0-1,0 0 5,0 0-16,0 0-15,0 0-1,0 0 12,0 0-11,0 0 19,0 0-35,0 0 8,0 0 0,0 0 11,0 0 5,0 0-5,0 0-22,0 0-20,0 0 62,0 0-12,0 0 24,0 0 10,0 0-38,0 0 16,0 0-12,0 0-8,0 0 24,0 0-31,0 0 30,0 0-3,0 0-19,0 0 11,0 0-31,0 0-14,0 0 26,0 0-8,0 0-3,0 0 26,0 0 4,0 0-3,0 0-5,0 0 12,0 0-23,0 0 8,0 0 11,0 0 0,0 0 4,0 0 14,0 0-14,0 0-19,0 0-4,0 0 19,0 0 19,0 0 0,0 0-19,0 0-26,0 0 22,0 0-4,0 0 12,0 0 19,0 0-20,0 0 9,0 0-12,0 0-4,0 0-22,0 0 14,0 0 16,0 0-8,0 0 16,0 0-16,0 0-4,0 0 8,0 0-15,0 0-11,0 0-4,0 0-7,0 0 11,0 0 7,0 0-7,0 25 15,0-25 8,0 0-12,0 0 11,0 25-3,0-25-4,0 24 18,-25 1 11,25 0-10,0-25-16,0 25 12,0 0-4,0 0-11,0-1 26,0-24-12,0 25-3,0 0 0,25-25 8,-25 25-23,0-25 0,0 25-25,25-25-15,-25 0 0,0 25 4,24-25 11,-24 0-10,0 0-15,25 0-14,-25 0 8,0 0 21,25 0-38,-25-25-10,25 25 4,-25-25-20,25 25 55,-25-25 25,24 0-13,-24 0-11,25 25 155,-25-24-134,0-1 26,25 0 21,-25 25-113,0-25 147,0 25 7,0 0 38,0-25 7,0 25 26,0 0-14,0 0-21,0 0-23,0 0-15,0 0 48,0 0-3,0 0 11,0 0-25,0 0-14,0 0-33,0 0-14,0 0 18,0 0-23,0 0-3,0 0-14,0 0-12,0 0-7,0 0 3,0 0 8,0 0-7,0 0 6,0 0 1,0 0 22,0 0-11,0 25-11,0-25 26,0 25-15,0 0-4,0-25-32,0 25-19,0 24-25,0-24-60,0 0-31,0 25-29,0-26-57,0 1-17,0 24 9,0-24-235,0 0 33,0 0 41,0 0-325</inkml:trace>
  <inkml:trace contextRef="#ctx0" brushRef="#br0" timeOffset="2587">1289 720 2595,'0'0'61,"0"0"3,0 0 20,0 0 116,0 0 2,0 0-62,25 0 23,-25 0-91,0-25-39,25 25 76,-1 0-56,-24 0 11,25-25-24,0 25-6,0-25 13,0 25-37,0 0 4,-1-24-24,1 24 13,-25 0 10,25-25 1,0 25 7,0 0-21,-1 0-14,-24 0 18,25-25-4,0 25-41,-25 0-42,25 0-64,0 0-54,-25 0 31,25 0-156,-25 0-5,24 0-172,-24 0-176</inkml:trace>
  <inkml:trace contextRef="#ctx0" brushRef="#br0" timeOffset="2848">1612 521 3687,'0'25'50,"0"-25"-70,0 0 33,-25 0 51,25 0 4,0 0 90,0 0-8,0 0 3,0 0 49,0 0-139,0 0 0,0 0-52,0 0-109,0 0 105,0 0-28,0 0 21,0 0-32,0 0 11,0 25 14,0-25-7,0 0 32,0 25 10,0-25-14,0 25-28,0-1 28,0 1-59,0 0-1,0 0-31,0 0-24,0 0-3,0-1-42,0-24 177,0 25-311,0 0-45,0-1-139,0 1-176,0-25 47</inkml:trace>
  <inkml:trace contextRef="#ctx0" brushRef="#br0" timeOffset="3148">2282 298 3674,'0'0'29,"0"-25"55,0 25 3,0 0 38,0 0 8,-25 0-29,25 0 10,0 0-26,-25 0-46,25 0-7,-25 0-10,25 0-11,-25 0-3,25 0-1,-24 25-17,24-25 0,-25 25 11,0-25-8,25 25 8,-25 0-12,25 0 1,0-1-7,-25 1 11,25 0 3,0 24-7,0-24 10,0 0-14,0 0 22,0 0-4,0-1 0,0 1 18,0 0-21,25 0 10,-25-25-18,25 25-6,-25-25 13,25 25-24,0-25 0,-25 24 6,24-24-34,1 0 46,-25 25-15,25-25-20,0 0-15,-25 0-9,25 0 9,-25-25 19,25 25 34,-25 0 0,24 0-11,-24-24 22,0 24-1,0 0 4,0-25 6,0 25-20,0-25 0,0 25-20,0-25 2,-24 25 12,24-25 2,-25 25 1,25-25-1,-25 25 8,0 0-11,0 0 3,25 0 7,-25 0-37,1 0-17,24 0-34,-25 0-36,0 0-33,25 0-50,-25 25-112,25-25-61,0 0-1,0 0 21,0 0-113,0 0-30</inkml:trace>
  <inkml:trace contextRef="#ctx0" brushRef="#br0" timeOffset="3583">2603 447 3218,'0'0'-23,"0"0"39,0 0 59,0 0 32,0 0 22,0 0-86,0 0-56,0 25-26,-25-25 16,25 0 176,-24 0-117,24 24-3,0-24-20,-25 25-127,25-25 104,0 25 10,-25-25 3,25 0 7,0 25 0,0-25-7,0 25 0,0-25-12,0 0 5,0 25 14,25-25-6,-25 0 9,0 24 0,25-24 20,-25 0-20,24 25-9,-24-25 6,0 0-24,25 0 24,-25 25 7,0-25 192,0 0-193,25 0 1,0 0 10,-25 0-219,0 0 198,25 0-22,-25 0 6,0 0 13,0 0-20,0 0 21,0 25-18,0-25 21,0 0 0,0 0 26,0 0 0,0 0 14,0 0-3,0 0-34,0 25 31,-25-25-27,25 0-4,0 25 10,-25-25-23,0 24-1,25-24 11,-25 25-7,1-25-3,-1 25 6,25-25-13,-25 24-54,1-24-30,24 0-78,-25 0-35,1 25-140,24-25-108,-25 0-315</inkml:trace>
  <inkml:trace contextRef="#ctx0" brushRef="#br0" timeOffset="4025">2578 100 3206,'0'0'28,"0"0"17,0 0 16,0 0-51,0-25 3,25 25 56,-25 0 10,0 0 78,0 0 6,0-25-52,0 25-16,0 0-34,25 0-13,-25 0-7,0-25 14,0 25-10,0 0 11,25 0-42,-25 0-17,0-25 3,25 25-32,-25 0 18,0 0 7,25 0-3,-25 0 17,0 0-7,24 0-25,-24 0 15,0 0-21,0 0 14,0 25 51,25-25-9,-25 0 6,0 25 28,0 0-59,0 0 18,0-25-8,0 24-17,0 1 14,0 0 0,0 0-14,-25 0 7,25 0-7,0-25 4,0 24 10,0-24-39,0 25 32,0-25 4,0 0-8,0 0 25,0 0 93,0 0-125,0 0 15,0 0-8,0 0-148,0 0 259,0 0-159,0 0 13,0 0 19,0 0-146,25 0 135,-25 0-23,0 0-24,25 0-27,-25-25 17,25 25-31,-25 0-25,25-24 10,-1 24 20,-24-25-152,25 25 62,0 0-94,0-25-3,0 25 137,-25 0-231,25-25 11</inkml:trace>
  <inkml:trace contextRef="#ctx0" brushRef="#br0" timeOffset="4510">2951 695 2118,'0'0'-32,"-25"0"118,25 0 18,0 0 117,0 0 99,0 0-50,0 0 15,0 0-91,0 0-9,0 0-38,0 0-8,0 0-6,0 0-40,0 0 1,0 0 1,0 0-25,25 0 12,-25 0-14,0 0-11,25 0-3,-25 0-33,0-25-24,24 25-12,1 0 1,-25-25-8,25 25 19,0 0 3,0-24 3,-1 24 5,1 0-8,-25-25 3,25 25-14,0 0-24,0-25-15,-25 25-53,25 0-28,-1 0-4,-24 0-58,25 0-33,-25-25-14,25 25-71,-25 0-72,25 0-57,-25 0 46,0 0 12</inkml:trace>
  <inkml:trace contextRef="#ctx0" brushRef="#br0" timeOffset="4813">3149 496 3104,'0'0'38,"-25"0"29,25 0 52,-24 0 77,24 0 214,0 0-182,0 0-32,0 0-37,0 0-242,0 0 147,0 0-8,0 0-56,0 0-18,0 0 14,0 0-13,0 0 6,0 0 4,0 0 4,0 0-18,0 0 7,0 0 7,0 0-14,0 25 31,0-25-10,0 0 0,0 25 4,0 0 6,0-25-3,0 25 7,0 0 0,0-1-3,0 1-4,0 0 7,0 0-28,0 0-42,0 0-7,0-1-79,0 1-29,0-25-48,0 25 67,0-1-137,0-24-131,24 25 52,-24-25-323,0 25 8</inkml:trace>
  <inkml:trace contextRef="#ctx0" brushRef="#br0" timeOffset="5173">3522 348 3780,'0'0'246,"0"0"-117,0 0 50,0 0-4,0 0-204,0-25 125,0 25-25,0 0 4,0 0-17,0 0 3,0 0-50,0 25 14,0-25-29,0 0-28,0 0 10,0 0-22,0 0 5,0 0 10,0 0 25,0 25 12,0-25-12,0 0 22,0 25-7,0-25-7,0 24 10,0 1-3,0-25 0,0 25 14,0-1-11,24-24-28,-24 25-26,0-25-38,0 25 6,0-25-9,0 25 13,25-25-5,-25 0 191,0 0-177,25 0-24,-25 0 11,25 0-215,-25 0 399,25 0-189,-1 0 19,1-25 52,-25 25-37,25-25 53,0 25 17,-25-25 10,25 1-113,-25 24 219,25-25 156,-25 25-111,0-25 10,0 25-30,0-24-112,0 24 109,0 0-42,0 0 8,0 0-21,-25-25-22,25 25 43,0 0-18,0 0-52,0 0-2,0 0-67,0 0-8,0 0-11,0 0 15,-25 0-11,25 0 12,0 0 18,0 0-38,0 25 42,0-25-26,0 0 3,0 24-4,0-24-22,-25 25-24,25 0-3,0-1-16,-25 1-36,25 0-7,0 25 59,0-25-97,0-1 9,-25 26-2,25-25-115,0 25 71,0-26-45,0 1-26,0 0-11,0 24-205,0-24 11,0-25-219</inkml:trace>
  <inkml:trace contextRef="#ctx0" brushRef="#br0" timeOffset="6553">4167 571 1660,'0'0'-75,"0"0"123,0 0 20,0 0-37,0 0 130,0 0-83,0 0 45,0 0 92,0 0 76,0 0 5,0 0 22,0 0-44,0 0-187,0 0-51,0 0-69,0 0 13,0 0 63,0 0 13,0 0-10,0 0-26,0 0-3,0 0-7,0 0-17,0 0 0,0 0-6,0 0 3,0 0 6,0 0 15,0 0 2,0 0-16,25-25 0,-25 25 6,24 0-23,-24-25 20,25 25-56,0 0-71,-25-25 48,25 25-89,0 0-139,0-24-10,-25 24-155,24 0-21,1-25 255</inkml:trace>
  <inkml:trace contextRef="#ctx0" brushRef="#br0" timeOffset="6837">4192 794 1230,'0'0'141,"0"25"-122,-25-25 131,25 0 29,0 0-90,0 0 117,0 0-21,0 0-46,0 0-41,0 0 31,0 0-111,0 0 133,0 0-18,0 0-71,0 0-7,25 0-80,-25 0 50,24-25 29,1 25-149,-25-24-100,25 24-50,0-25-157,25 25 63,-26-25-10,1 0-113</inkml:trace>
</inkml:ink>
</file>

<file path=ppt/ink/ink2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38.79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50 97 2730,'0'0'-43,"0"0"136,0 0-15,0 0 18,0 0 63,0 0-98,-25 0 201,25 0-168,0 0-4,0 0-41,-25 25-183,25-25 154,0 0-20,0 0-10,0 24 7,0-24-11,0 0-15,0 25 32,0-25-16,0 25 20,0-25 15,0 25-31,25-25 18,-25 0-18,25 25 12,-25-25 13,25 0-9,-25 25-13,25-25 2,-25 0 17,24 0-13,1 24 26,-25-24-6,25 0 20,-25 0 20,0 0 20,25-24 30,-25 24-12,0 0 11,25 0-17,-25 0-30,0-25 36,0 25-32,0-25 1,0 25-4,0-25-27,0 25 6,0-25 8,0 0 0,0 25-21,-25-24-7,25-1 10,0 25-25,-25-25 8,25 25-22,-25-24-40,25 24-3,0-25-33,-25 25 130,1 0-235,24-25-25,-25 25-103,0 0-217,25 0 131,-25 0-64,0 0-216</inkml:trace>
  <inkml:trace contextRef="#ctx0" brushRef="#br0" timeOffset="500">621 171 3754,'0'0'-73,"25"0"76,-25-25 41,0 25 64,0 0 115,0 0-17,0 0-18,0-24-54,0 24 5,0 0-31,0 0-14,0 0-14,0 0-54,0 0-44,0 0 14,0 0-3,0 0-4,0 0 3,0 0-21,0 0 0,0 0 110,0 24-103,-25-24-3,25 25-51,0-25-120,0 25 51,-25 25-49,25-25-12,-25-1-133,0 26-121,1-25-67,24 0-85</inkml:trace>
</inkml:ink>
</file>

<file path=ppt/ink/ink2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6:39.61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53 124 2142,'0'0'0,"0"0"8,0 0-37,0-25 41,-24 25 44,24 0 39,0 0 51,0 0 95,0 0 99,0 0-1,0 0-161,0 0-120,0 0-146,0 0-54,0 0 142,0 0-22,0 0-11,0 0 20,0 0 4,0 0-58,0 0 70,0 25 152,0-25-139,0 24 155,0-24-256,0 25 58,0 0 5,-25 0 28,25 0 83,0 0-239,0-1 159,0-24-133,0 25 134,25 0 19,-25-25-39,0 25 134,0-25-124,24 25-16,-24-25 110,0 0-230,25 0 191,-25 0-49,0 0-116,0 0 103,25 0-77,-25 0 37,0 0-94,0 0 8,25-25-35,-25 25 20,0-25 117,0 25 1,0-25 27,0 0 0,0 1 0,0 24-9,0-25 33,0 0 9,0 25 50,0-25 83,0 25-29,0 0 28,0-25-48,0 25-76,0 0-69,0 0 69,0-25-6,0 25 116,0 0-43,0 0-98,0 0-23,0 0-164,25 0 167,-25-24 99,0 24-86,0 0 41,25 0-31,-25 0-122,0 0 112,24 0 118,-24 0-140,0 0-48,25 0 96,-25 24-119,25-24 119,-25 0 60,25 0-102,-25 25-58,0-25-15,25 0 76,-25 25 108,0-25-4,0 0-37,0 0 27,0 0-195,0 25 65,0-25 49,0 0-114,0 0 114,0 25 6,0-25 30,0 0 22,0 0-74,0 0 208,0 0-152,0 0-21,0 0-57,0 0-148,0 0 35,-25-25 87,25 25 79,0-25-63,0 25 137,0-25-252,0 0 3,0 1 38,0-1-176,25 0 211,-25 25-128,24-24-22,-24-1-69,25 0-170</inkml:trace>
  <inkml:trace contextRef="#ctx0" brushRef="#br0" timeOffset="688">648 198 2510,'0'25'61,"0"-25"-55,0 0-3,0 0 43,0 0-71,0 0 117,0 0 73,0 0 63,0 0-81,0 0 0,0 0-131,0 0-161,0 0 155,0 25 22,0-25-32,0 25 74,0-25-13,0 24-305,0 1-29,-25 0-71,25 0-34,0 0 140,0 0-81,0-1-30</inkml:trace>
</inkml:ink>
</file>

<file path=ppt/ink/ink2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6:40.81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148 123 2283,'0'0'-68,"0"0"4,-25 0 11,25 0 21,0 0 90,-25 0 143,25 0-124,0 0-18,-24 0-18,24 0-132,0 0 241,0 0-147,-25 0-9,25 25-9,-25-25-129,25 0 147,0 25 9,0-25 36,-25 25-54,25-25 21,0 0-24,0 24-36,0-24 36,0 25-12,0-25 21,0 25-12,0-25 21,0 0-12,25 25 0,-25-25 6,0 0-9,0 25 9,25-25 6,-25 0-21,25 25 30,-25-25-21,0 0 3,24 0 18,-24 0-21,25 24 3,-25-24-3,25 0 51,-25 0-51,25 25 6,-25-25 9,25 0-51,-25 0 198,0 0-221,49 0 172,-49 25-110,25-25-165,-25 0 230,25 0-178,-25 25 107,0-25 27,0 0-9,-25 0-9,25 25 24,0-25 12,-25 0 185,25 0-157,0 25 60,-25-25-19,25 24-175,-24-24 234,24 25-151,-25-25-3,0 25-32,0-1-64,25-24 70,-25 0-133,1 25-37,-1-25-80,25 0-25,-25 0-86,25 0-70</inkml:trace>
  <inkml:trace contextRef="#ctx0" brushRef="#br0" timeOffset="458">222 49 2271,'0'-25'0,"0"25"41,0 0 177,0 0 74,0 0-23,0-25 110,0 25-295,0 0-58,0 0 13,0 0-159,0 0 120,0 0 100,0 0-100,0 0 223,0 0-154,0 0-205,0 0 219,0 0-227,0 25 154,0-25-13,25 0-4,-25 0 31,0 0-28,0 25 31,0-25-110,25 0-26,-25 24 30,0-24 175,25 0-116,-25 25 10,25-25-38,-25 0-116,25 0 177,-25 0-93,24 0 96,-24 0 16,25 25-67,-25-25 70,25 0-67,-25 0 32,25-25-7,-25 25 26,0 0-76,25 0-16,-25-25 47,0 25 26,0 0 221,0 0-102,24 0 1,-24-24 14,0 24-134,0 0 121,0 0-7,0 0-32,0 0 52,-24 0-6,24-25-23,0 25 10,0 0-44,0 0-39,0 0 15,0 0-26,0 0-32,0 0 11,0 0-28,0 0-8,0 0 25,0 0-21,0 0 11,0 0-4,0 0-28,0 0 22,0 0 13,0 0 11,0 25 21,0-25 0,0 0-59,24 24-25,-24-24 4,0 25-18,0 0-22,25-25 2,-25 25-41,0 0-44,25 0 3,-25-1-49,0-24-60,0 25-53,25 0-55,-25 0 89,0-25-130,25 25-4</inkml:trace>
  <inkml:trace contextRef="#ctx0" brushRef="#br0" timeOffset="1047">719 496 3053,'0'0'0,"0"0"67,0 0 39,0-25 52,0 25 34,0 0-54,0 0 173,0 0-213,0 0-10,0 0-13,0 0-202,0 0 151,0 0-17,0 0 10,0 0-24,0 0 4,0 0 7,0 25-35,0-25 17,0 0 10,0 0 160,0 0-153,0 0 4,25-25-3,-1 25-187,-24 0 200,25-25-31,0 25 11,0 0 13,0-25-20,0 25 24,-25-25-8,24 25-26,1 0-1,-1-25-30,-24 25-31,25 0 8,0 0-27,-25 0 18,24 0-26,1-24 79,-25 24-138,25 0 29,-25 0-116,25 0-156,-25 0 146,0-25-194,25 25 32,-25 0-72</inkml:trace>
  <inkml:trace contextRef="#ctx0" brushRef="#br0" timeOffset="1378">868 297 3206,'-25'0'54,"25"0"63,0 0 60,0 0-57,0-25 33,0 25-42,-25 0-22,25 0 96,0 0-64,0 0-6,0 0-23,0 0-28,0 0-14,0 0-40,0 0-3,0 0-21,0 0-36,0 0 39,0 0-17,0 0 7,0 0 17,0 0-17,0 0 0,0 0 14,0 0 10,0 25-13,0-25 10,0 0-11,0 25 22,25 0-46,-25-1-28,0 1-7,0 0-45,0 0 9,0 0 4,0 0-53,25-1 101,-25 1-29,0 0-115,0-1-12,0-24-211,25 25 68,-25 0 48,0 0-174,0-25-44</inkml:trace>
</inkml:ink>
</file>

<file path=ppt/ink/ink2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6:43.43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75 325 225,'0'0'5,"0"0"12,0 0 13,0 0-3,0 0-2,0 0 0,0 0 3,0 0 7,0 0 5,0 0-4,0 0 163,0 0-164,0 0 14,0 0 160,0 0-174,0 0 2,0 0 119,0 0-297,0 0 143,0 0 9,0 0-142,0 0 133,0 0-131,0 0 150,0 0 8,0 0 157,0 0-29,0 0-125,0 0 133,0 0-137,0 0-11,0 0 161,0 0-249,0 0 102,0 0 42,0 0-33,0 0 114,0 0-191,0 0 74,0 0-37,0 0 91,0 0 14,0 0 5,0 0 64,0 0-130,0 0 69,0 0 44,0 0-8,0 0-23,0 0 142,0 0-220,0 0-89,0 0 136,0 0-144,0 0 72,0 0 102,0 0-151,0 0 152,0 0 84,0 0-164,0 0-10,0 0-175,0 0 34,0 0 59,0 0 91,0 0 0,0 0-91,0 0 82,0 0-6,0 0 10,0 0-11,0 0-15,0 0 2,0 0-13,0 0 8,0 0-11,0 0-14,0 0 14,0 0-6,0 0-1,0 0 20,0 0-16,0 0-4,25 0 11,-25 0-21,0 0 4,0 0 90,24 0-100,-24 0 7,0 0 3,0 0-78,25 0 84,-25 0 10,0 0 121,25 0-143,-25 0 22,0 0-6,0 25-95,25-25 115,-25 0-14,0 25 0,0-25-26,0 0 23,0 25-10,0-25-9,0 25 12,0-25 0,0 0 1,0 24 6,0-24-20,-25 25-9,25-25 16,0 25-7,-25-25 17,25 0-13,0 25 3,-25-25-4,25 0 1,-24 25 105,24-25-93,0 0 1,-25 0 16,25 0-30,0 0 21,0 0 115,0 0-139,0 0 43,0 0-26,0 0 95,0 0-98,0 0-103,0 0 103,0 0-137,0 0 130,0 0 4,0 0 65,0 0-53,0 0 7,0 0-13,25 0-21,-25 0 1,0 0 82,24 0 16,-24 0 59,25 0-209,-25-25 85,25 25-10,-25 0-189,25 0 179,-25 25 162,0-25-240,25 0 88,-25 0 124,25 0-282,-25 25 229,0-25 37,0 0-54,0 0-47,0 0 172,0 0-216,0 24-36,0-24 106,0 0-173,0 0 170,0 25 0,0-25-24,-25 25 8,25 0-1,-25-25-16,0 25 10,25-25 0,-25 25 6,0-1-7,1-24-6,-1 25-26,25-25-37,-25 0 13,25 25-52,-25-25 92,25 0-97,-25 0-19,25 0-173,0 0-173,0 0 142,0 0-64,0 0-80</inkml:trace>
  <inkml:trace contextRef="#ctx0" brushRef="#br0" timeOffset="900">571 350 2414,'0'0'181,"0"0"17,0 0 39,0 0 55,0 0-247,0 0 122,0 0-102,0 0-49,-25 25 66,25-25-136,0 0 74,-24 0-10,24 0 10,0 25-27,0-25 1,0 0 6,0 0-17,0 0 11,0 0 12,0 25 1,0-25 9,0 0-3,0 0-9,0 24-8,0-24-2,24 0 13,-24 0 199,0 25-193,0-25 1,25 0 12,-25 0-232,0 0 226,25 25-3,-25-25-14,0 0 21,0 0-35,25 0 5,-25 0 2,0 25-9,25-25 23,-25 0-3,0 0-20,0 0 22,0 0-9,0 0 0,0 0 17,0 25 0,0-25 3,0 0 3,0 0 8,0 0 9,0 0-6,0 25 24,0-25-27,-25 0-21,25 24-10,-25-24 0,25 25 0,-25-25 3,0 25 8,25-25-29,-24 25 25,-1-25-7,25 0 0,-25 25 158,25-25-189,-25 0-50,25 0-82,-25 0-285,25 0-52,-25-25-45,25 25-288</inkml:trace>
  <inkml:trace contextRef="#ctx0" brushRef="#br0" timeOffset="1320">447 102 2522,'0'0'-24,"0"-25"18,25 25 142,-25 0-26,0 0 133,0 0 38,0 0-149,0 0-17,25-24-95,-25 24-23,0 0 26,0 0 46,25 0-10,-25-25-26,0 25-30,24 0 3,-24 0-2,0-25-14,25 25 26,-25 0-22,25 0 16,-25 0-16,25 0 6,-25 0 6,0 0-16,25 0 26,-25 0-36,0 0 1,24 25 6,-24-25 3,0 0 40,0 25 30,0-25-17,0 0 34,0 24-30,0-24-10,0 25 14,0-25-37,0 25-4,0-25 0,0 25 11,0-25-1,0 25-2,0-25 6,0 25-14,0-25-10,0 0 17,0 24-17,0-24 3,0 0 1,0 0-18,0 0 7,0 0 14,0 0-7,0 0 11,0 0-1,0 0-34,0 0 38,0 0 3,0 0-17,0 0 17,0 0-27,25 0 13,-25-24-3,25 24-28,-25 0-9,25 0-18,-25-25-47,25 25-12,-25 0-39,25 0 30,-1-25-27,-24 25-14,25 0-177,-25-25-43,25 25 4,-25 0-235</inkml:trace>
  <inkml:trace contextRef="#ctx0" brushRef="#br0" timeOffset="1948">993 474 1887,'0'0'75,"0"0"21,0 0 177,0 0 79,0 0 110,0 0-128,0 0-15,0 0-174,0 0-162,0 0 135,0 0-160,0 0 100,0 0 156,0 0-190,0 0 3,0 0-10,0 0-162,0 0 166,0 0-18,0 0 1,0 0 10,0 0-7,25 0 34,-25-25-16,25 25-39,-25 0 14,25 0-18,-1 0 15,-24-24 27,25 24-6,0 0-4,0 0-4,-25-25-17,25 25 7,-1 0-7,1 0 146,-25 0-215,25 0-41,0 0-16,-25-25-224,25 25 237,-25 0-57,25 0-198,-25 0 33,23 0-91,-23 0-30</inkml:trace>
  <inkml:trace contextRef="#ctx0" brushRef="#br0" timeOffset="2267">1142 300 3053,'0'0'115,"0"0"151,0-24-104,0 24 67,0 0-85,-25 0-113,25 0 140,0 0-47,0 0 1,0 0-15,0 0-7,0 0-18,0 0-27,0 0-26,0 0-50,0 0-18,0 0 7,0 0-14,0 0 18,0 0 0,0 0-3,0 0 28,0 0-8,0 0 19,0 24-21,0-24 6,0 0 8,0 25-15,-25 0 29,25-25-29,0 25-17,0 0-4,0 0-53,0-25-47,0 24 21,0 1-30,0 0-15,0 0-29,0-25-17,0 25-44,25 0-139,-25-25 44,0 24-41,0-24-189</inkml:trace>
  <inkml:trace contextRef="#ctx0" brushRef="#br0" timeOffset="2948">1637 276 2060,'0'0'-24,"0"0"48,0 0 26,0 0 29,0 0 149,0 0 0,0 0-8,0 0 16,0 0-80,0 0-127,0 0 6,0 0 40,0 0-6,0 0-27,0 0 73,0 0-89,0 0-16,0 0 9,25 0 96,-25 0-121,0 0-14,0 0 92,0 0-200,25 0 124,-25 0 99,0 0-118,25 0 0,-25 0 10,0 0-105,25 0 33,-25 24 82,0-24 131,0 0-135,24 25 247,-24-25-315,0 0-36,0 25 222,0 0-253,0-25 276,0 25-203,0-25-101,0 25 105,0-1-50,0-24 111,0 25 18,0 0 15,0-25 0,0 25-6,-24-25 3,24 25-13,0-25 7,-25 0-14,25 25 7,0-25-26,-25 24 3,25-24 40,0 0-37,-25 0 217,25 25-180,0-25-53,0 0 20,0 0-211,0 0 188,0 0 10,0 25 201,0-25-85,0 0-116,0 0 19,0 0-208,0 0 99,0 0 236,0 0-38,0 0 48,0 0-140,25 0-117,-25-25 18,25 25-11,-25 0 152,25 0 41,-25-25-50,24 25-30,1 0-9,-25 0-34,25 0 37,-25-24 6,25 24 94,0 0-104,-25 0 14,25 0-10,-25-25-104,24 25 103,-24 0-12,25 0 22,-25 0 216,0 0-219,25 0 20,-25-25-20,0 25-211,25 0 195,-25 0 10,0 0-10,0 0-27,25 0-18,-25 0-33,0 0 100,0 0-96,0 0 17,0 0 70,0 0-168,0 0-25,0 0-39,0 0-116,0 0-4,0 0 187,0 0-183,0 0-97</inkml:trace>
  <inkml:trace contextRef="#ctx0" brushRef="#br0" timeOffset="3620">2233 276 2118,'0'0'74,"0"0"175,0 0 33,0 0 136,0 0-113,0 0-260,0 0 86,0 0-239,0 0 42,0 0 95,0 0-108,0 0 102,0 0 13,0 0 16,25 0-3,-25 0-6,0 0-10,25 0-20,-25-25 3,0 25-2,24 0-14,-24 0-7,25 0 7,-25 0-17,25 0 8,-25 0-4,0 0-10,25 0 26,-25 0 63,25 0-157,-25 0 10,0-25-218,24 25-180,-24 0 143,25 0-258,-25 0 39</inkml:trace>
  <inkml:trace contextRef="#ctx0" brushRef="#br0" timeOffset="3889">2258 425 2248,'0'24'-21,"0"-24"108,0 0 120,0 0 55,0 0 17,0 0-87,0 0-80,0 0 49,0 0-92,0 0-31,0 0-38,0 0-86,0 0 89,0 0 14,0 0 6,0 0-17,0 0 14,0 0 187,0 0-193,25 0-1,-1-24-6,-24 24-151,25 0 46,0 0 9,-25 0-88,25-25-231,0 25 111,-1 0-107,1 0-190</inkml:trace>
  <inkml:trace contextRef="#ctx0" brushRef="#br0" timeOffset="4120">2853 152 2952,'0'0'207,"0"0"-109,0 0 167,0 0-52,-24 0-145,24 0 149,0 0-124,-25 0 54,25 0-53,-25 0-28,25 25-62,0-25 10,0 0 0,0 0-32,0 0 11,-25 0-7,25 0-14,0 0 14,0 0 14,0 25 0,0-25-17,0 0 3,0 0 7,25 24-7,-25-24 7,0 0-18,25 25 15,-25-25-8,0 0 15,25 0 13,-25 25-6,24-25 10,-24 0-7,25 0 3,-25 0-3,25 0 7,-25 0 14,25 0-7,-25 0-17,25 0-11,-25-25 14,24 25-4,-24 0 15,25 0 6,-25-25-13,0 25 13,0 0-13,0-24-1,0 24-6,0 0-4,0-25 0,0 25 7,0 0 7,-25-25-39,25 25-6,-24 0-60,24 0-17,0-25-5,-25 25-50,0 0 142,25 0-133,-25 0-33,0 0-131,25 0-145,-24 25 36,-1-25-154,25 0 47</inkml:trace>
  <inkml:trace contextRef="#ctx0" brushRef="#br0" timeOffset="4704">2431 698 1415,'0'0'170,"0"0"-32,0 0 35,0 0 38,0 0-155,0 0 107,-24 0-95,24 0-12,0 0 99,0 0-21,0 0 89,0 0 22,0 0-182,0 0-41,0 0 66,0 0-140,0 0 81,0 0-10,0 0-87,0 0 84,0 0 13,0 0-19,0 0 78,0 0-62,0 0-13,0 0 59,0 0 77,0 0-43,24 0 10,-24 0-15,0 0-163,25 0 133,-25 0-34,25 0 11,0 0 0,0-25 4,0 25 7,-1 0-27,1-25 20,0 25-34,25-25 20,-26 25-13,26-25-18,-25 25 0,25 0-7,-26-24 10,26 24 4,-25 0-7,24-25-3,-24 25-18,0 0 3,25-25 25,-25 25-10,-1 0 6,1 0-10,0-25-3,0 25 6,0 0-20,-1 0 17,1 0-14,-25 0 3,25-25 43,-25 25-25,25 0 7,-25 0-11,0 0-6,0 0 3,0 0 11,0 0 13,0 0-27,0 0 6,0 0-6,0 0-11,0 0 10,0 0 4,0 0-17,0 0 27,0 0 1,0 0-18,0 0 0,0 0-81,0 0-37,0 0-40,0 0-92,0 0-12,0 0-246,0 0-29</inkml:trace>
</inkml:ink>
</file>

<file path=ppt/ink/ink2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19.19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25 2668,'0'0'90,"0"0"-69,0 0 191,0 0 49,0 0-19,0-25 78,0 25-169,0 0-39,0 0-43,0 0-140,0 0 179,0 0-209,0 0-22,0 0 127,0 0-224,0 0 342,0 0-161,0 0 151,0 0-59,0 0-404,0 0 141,0 0-291,0 0 163,0 0 103,0 0 87,0 0 99,0 0-345,0 0 62</inkml:trace>
</inkml:ink>
</file>

<file path=ppt/ink/ink2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40.52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54 397 2283,'0'0'6,"0"0"-137,0 0 93,0 0-95,-25 0 112,25 0 140,0 0-54,0 25 6,0-25-32,0 0-80,0 25-27,0-25 106,-25 25-94,25-25 82,0 25-2,0-25 65,0 24-89,0-24-12,0 25-8,0-25-84,0 25 202,25-25-95,-25 0 23,0 24 1,25-24-108,-25 0 90,25 25-6,-25-25 3,24 0 26,-24 0 7,25 0 60,-25 0-96,0 0 3,25-25 2,-25 25-62,25 0 178,-25 0-130,0 0 81,0-24-66,0 24-109,0 0 127,0-25-14,0 25-16,0 0 3,0-25-18,0 25-55,-25-24 55,25 24 9,0-25 106,-25 25-24,25-25-49,-25 25 82,25 0-197,0-25 39,-24 25 85,24-25 4,0 25 24,0 0-25,0-25 146,0 25-225,0 0 73,0-24-5,0 24-117,0 0 92,0-25-25,0 25 65,0 0 98,0 0 6,0-25-6,24 25-27,-24 0-114,25 0 36,-25-25 54,25 25-51,-25 0-142,25 0 122,-25 0-55,0 0-74,0 0 123,25 0-107,-25 0 117,0 0 79,0 0-22,25 0 13,-25 0-199,0 0 148,0 0-128,24 0 89,-24 25 109,0-25-145,25 0 33,-25 25-109,0-25 128,25 25-6,-25-1 31,25 1 107,-25-25-242,25 50 124,-25-25 97,0 0-218,24-1 84,-24 1-6,25 0-40,-25-1-85,0 26 79,0-25-212,0 0-57,0-25 123,25 25 29,-25-1 58,0-24-168,0 25 47,0-25-121,0 0-87</inkml:trace>
  <inkml:trace contextRef="#ctx0" brushRef="#br0" timeOffset="558">501 125 2828,'0'-25'165,"0"25"63,0 0-62,0 0 191,0-25-234,0 25-18,0 0 90,0 0-157,0 0 108,0 0-23,0 0 4,0 0-42,0 0-38,0 0-33,0 0-25,0 0-7,0 0-11,0 0 18,0 0-17,0 0-1,0 0-6,0 0 28,0 0 3,0 0-3,0 0 7,0 25-24,0-25 16,0 25 22,0-1 8,0 1-37,0 0 12,24 24-22,-24-24-38,0 0 14,0 25-42,0-26-27,25 26-8,-25-25 0,0 25 34,25-26-2,-25 1 18,0 0 109,25-1-70,-25-24-34,0 25-159,0-25-57,25 25 11,-25-25 63,0 0 88,0 0 13,0 0-50,24 0-177,-24 0 3,0 0-127,25-25 50</inkml:trace>
  <inkml:trace contextRef="#ctx0" brushRef="#br0" timeOffset="821">724 397 2095,'0'-25'73,"0"25"-64,0 0 92,0-24 27,0 24-37,0 0 136,0 0 48,0 0-35,0 0 0,0 0-69,0 0-121,0 0-93,0 0 80,0 0-132,0 0-39,0 0 115,0 0 9,0 0 13,25 24 148,-25-24-141,0 0-20,0 0 13,0 0-33,0 0 49,25 25-39,-25-25 109,0 25-175,0-25 178,24 25-167,-24-25 92,0 25 112,25-25-228,-25 25 95,0-25 4,25 24-16,-25-24 16,0 0 0,25 25 112,-25-25-129,0 0 116,25 25 0,-25-25-258,24 0 35,-24 0 61,0 0-6,25 0 36,-25 0 72,25 0-101,-25 0-66,25-25-56,-25 25 10,25-25 21,-2 25 143,-23-24 66,25-1 37,-25 25 136,0-25-55,0 25-60,0-25 192,0 25-276,0-25-3,0 25 102,0 0-212,0 0 161,0 0-1,0 0-56,0-25-31,0 25 10,-25 0-24,25 0 0,0 25 220,0-25-247,0 0 11,0 0 3,-23 0-236,23 0 206,0 25-32,0-25-15,0 0 107,0 0-25,0 25 16,0-25 19,0 0-189,0 25-37,0-25 26,0 0 0,23 0 87,-23 0 110,0 0-15,0 25 73,0-25 27,25 0-76,-25 0-15,0 0-61,25 0-9,-25-25 61,25 25 21,-25 0-12,0 0 24,25 0 68,-25-25-19,0 25 171,25 0-22,-25 0-79,0 0 47,0 0-162,0 0-93,24 0 52,-24 0 42,0 0-81,0 0 109,25-25 58,-25 25-90,0 0-44,25 0 97,-25 0-79,0 0-113,0 0 123,25 25-94,-25-25-27,0 0 109,25 0 18,-25 0-22,0 25 3,24-25 111,-24 0-7,0 0-75,25 25 62,-25-25-159,0 0-42,0 0 179,0 24-66,0-24 88,0 0 26,0 0-213,0 0 129,0 0-120,0 25 16,-25-25 97,25 0-82,0 0 79,-24 0-6,24 0 21,0 0 41,0 0-85,0 0 71,0-25-178,0 25-66,-25-24 25,25 24-141,0-25 134,0 0-88,0 25 187,0-25 8,0 0-8,0 0 33,0 1-383</inkml:trace>
  <inkml:trace contextRef="#ctx0" brushRef="#br0" timeOffset="1607">451 521 2037,'-25'0'43,"25"0"100,-25 0-61,25 0 64,0 0-2,0 0-94,0 0 38,0 0-64,0 0 11,0 0 2,0-24 9,0 24-110,0 0-103,25-25-39,-25 25-76,25-25 150,0 25-4,0-25-283</inkml:trace>
  <inkml:trace contextRef="#ctx0" brushRef="#br0" timeOffset="1875">1765 497 3451,'0'0'-78,"0"0"140,0 0-94,0 0 182,0 0 26,0-25-248,0 25 117,0 0-172,-25 0 64,25-25 106,0 25-4,0-25-9,0 25-21,0-25 8,0 0-17,0 25-13,0-24 36,0 24 0,0-25 7,0 0 0,0 25-50,0-25 27,0 25-1,0 0-6,0-25 20,0 25 92,0 0-129,0 0 4,0 0 4,0 0-12,0 0-29,0 0 24,0 0-4,25 0-98,-25 0 119,0 0 19,0 0-17,25 0-16,-25 25 225,0-25-29,25 0-154,-25 25 8,25-25-206,-1 0 106,-24 25 28,0 0 108,25-25-17,-25 24-221,25-24 240,-25 25-144,0-25 12,0 25 139,25-25-141,-25 25-2,0-25-126,0 25-50,0-25 34,25 0 23,-25 0 178,0 0-63,25 25-29,-25-25-35,0 0 51,24 0 18,-24-25-137,25 25 187,-25 0-301,25-25 53,0 25 161,-25-25-151,25 25 205,-1-25 186,-24 25-128,25-25 53,-25 25 76,25-24-86,-25 24 322,25 0-75,-25-25 82,25 25 94,-25 0-89,0 0-42,0 0-114,0 0-143,0-25-73,0 25 101,0 0-54,0 0-13,0 0-23,0 25-11,0-25-3,0 0-38,0 0 17,0 0-20,0 0 41,0 0 7,0 25-7,0-25 13,0 0-51,0 24 1,0-24-24,0 0-14,0 25 144,0-25-156,0 0 134,0 25-172,0-25-18,0 0 91,0 0-166,0 25 283,25-25-138,-25 0 57,0 0 86,24 0-129,-24 0 19,0 0 23,25-25-42,-25 25 30,25 0 32,-25 0-1,25-25-5,-25 25 25,25-25 23,-25 25 9,0-24-44,0 24 173,0 0-140,24-25 10,-24 25 72,0 0-231,0 0 126,0 0-27,0 0 130,0 0-136,0 0-17,0 0 26,0 0-144,0 0 138,0 0-7,25 0 10,-25 0-10,0 0 0,0 0 37,0 0-54,25 0 0,-25 25 34,0-25 112,0 0-102,0 0-4,25 24-23,-25-24-172,0 25 139,0-25 93,0 0 14,25 25-129,-25-25 68,0 0-57,0 25-20,0-25 136,0 0-150,25 0 19,-25 0 30,0 0 39,0 0 49,24 0-139,-24 0 77,0 0 19,0 0 17,25-25-14,-25 25-80,0 0-20,25 0 105,-25-25 99,0 25-29,0-25-45,0 25-95,0-24 0,0 24 1,0-25-40,-25 25 56,25-25-72,0 0 121,-25 25 56,25-25-72,0 25 85,-24-25-82,24 25-26,-25-24 103,25 24-26,0-25-12,0 25 6,0-25-75,0 25 40,0-24-4,0 24 30,0-25-7,0 25-33,25-25 11,-25 25-72,0-25 77,24 25 80,-24 0-112,0-25 265,25 25-74,-25 0-168,25-25 115,-25 25-173,0 0 21,0 0 91,0 0 0,0 0-24,0 0-23,0 0 7,0 0-14,0 0-14,0 0-9,0 0 5,0 0-2,0 0 10,0 0 3,0 0-7,0 0 18,25 0 6,-25 25 0,0-25 7,0 25 3,25-25-16,-25 25 26,0 0-26,24 0 6,-24-1 28,0 1-35,25 24 25,-25-24-49,25 0 1,-25 25-28,25-25-20,-25-1 4,25 26-10,-25-25 7,25 0-22,-25 24-7,24-24-35,-24 0 5,25-1 90,-25 1-60,25 0-45,-25-25 8,0 25-37,0-25 77,0 25 81,25-25 0,-25 0-103,0 0-33,0-25 69,0 25 10,0-25-38,0 25 151,0-25-71,0 0-165,0 1 275,0-1-103,0 0 2,0 1 217,0-1-143,0 0-97,25 0 145,-25 0-35,0 25-86,0-25 149,0 25-113,0 0 95,24 0 168,-24-24-33,0 24-106,0 0-86,0 0-73,0 0 13,25 0 42,-25 0 85,0 0-72,0 0 109,0 0-93,0 0-111,0 0 76,25 0-33,-25 0-16,0 0 2,0 0-15,24 0-93,-24 0 116,25 24 19,-25-24-19,24 0-1,-24 0 24,0 25-17,25-25 3,-25 25-33,0 0-32,0-25-32,0 25-28,0 0-37,0-1-99,0-24 21,-25 25-35,25 0-209,-24-25 10</inkml:trace>
  <inkml:trace contextRef="#ctx0" brushRef="#br0" timeOffset="3220">2758 248 2402,'0'0'-6,"25"0"-106,-25-25 12,0 25 97,25 0 54,-1 0 70,-24-24-136,25 24 9,0 0-110,0 0 10,-25 0 118,25 0-371,-1 0-18,1 0-73</inkml:trace>
  <inkml:trace contextRef="#ctx0" brushRef="#br0" timeOffset="3506">699 1315 1025,'-25'0'53,"0"0"154,1 0 41,-1 0-81,0 0 106,25 0-148,0 0-78,0 0 130,-25 0-53,25 0 38,0 0 144,0 0-73,0 0-199,0 0-108,0 0 64,0 0 58,0-25-16,0 25 184,25 0-144,-25 0 18,25-25-26,0 25-94,-1 0-3,26-24-30,-25 24 161,25-25-12,-26 25 7,26-25-40,0 0 18,-1 25 179,26-25-199,-2 25 34,-23-25-61,49 25-176,-25-24 180,1-1-4,-1 25 28,26-25 21,-26 25 33,25-24-18,-24-1-28,-1 25-28,26-25-32,-26 0 0,25 25 28,-24-25-7,24 25-7,-25-25 29,1 25-21,-1-24 18,1-1-19,-1 25 131,-24-25-20,24 25-157,1-25 32,-26 25-169,25-25 40,-25 25 122,1-25-25,0 25 29,-25 0-11,24-24-8,-24 24 33,-25 0-32,25 0 28,-25 0 1,0 0-23,0 0 5,0 0 3,0 0 3,0 0-14,0 0 8,0 0-69,0 0-13,0 0-31,0 0-55,0 0-2,0 0-67,0 0-32,0 0-195,0 0-191,0 0-99</inkml:trace>
</inkml:ink>
</file>

<file path=ppt/ink/ink2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6:54.08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174 866 1481,'0'0'150,"0"-25"-74,0 25 139,0 0-61,0 0-116,0 0 69,0 0-122,0 0 189,0 0-90,0 0 18,-25 0-6,25 0 85,0 0 91,0 0-54,0 0-32,-25 0-219,25 0 87,0 0-51,0 0 36,-25-25 162,25 25-251,0 0 102,0 0-42,0 0-142,0 0 320,0 0-208,-25 0 33,25 25 102,0-25-329,0 0 230,0 0-22,0 25 44,0-25-28,-25 25-50,25-25 30,0 25-149,0-25 143,0 25 36,0-25-17,0 24-13,0-24 17,0 0-24,0 25-6,0-25 10,0 0 123,0 25 20,0-25 70,0 0-87,0 0-246,0 0 106,0 0-188,25 0 218,-25 0-9,0 0-11,25 0 246,-25 0-263,0 0 47,25 0-109,-25 0-18,25 0 21,0 0 193,-25-25-110,24 25 27,-24 0 83,0 0-206,25-25 212,-25 25-116,0 0 61,25-24-22,-25 24-89,0 0 195,0-25-223,0 25 131,0-25 123,0 25-317,0 0 201,0-25 14,0 25-109,0-25 141,0 25-25,-25-25-23,25 25-10,0 0-20,-25-24 24,25 24 3,0 0-31,-24 0 14,24 0-17,0 0 3,-25 0-7,25 0-21,0-25-4,-25 25-3,25 0 0,0 0-10,0 0-18,-25 0 0,25 0 11,0 0-13,0 25-11,-25-25-13,25 0-9,0 0-4,0 0-15,-25 0 86,25 0 37,0 24-50,0-24-178,-24 0-129,24 0-7,0 25-10,0-25 147,0 0-19,-25 0-340</inkml:trace>
  <inkml:trace contextRef="#ctx0" brushRef="#br0" timeOffset="650">495 816 4410,'0'0'-253,"0"0"39,0 0 76,0 0-9,0-24 286,0 24-25,0 0-53,0 0 193,0 0-168,0 0-10,-25 0-11,25 0-196,0 0 128,0-25 3,0 25-14,0 0 14,0 0 3,0 0-3,0 0-3,0 0-1,0 0-20,0 0-28,0 0-24,0 0-9,0 0-4,0 0 137,0 0-151,0 0-210,0 0-63,0 25-200,0-25-126,0 0 35</inkml:trace>
  <inkml:trace contextRef="#ctx0" brushRef="#br0" timeOffset="928">694 618 4242,'0'0'-129,"0"0"122,0 0-82,0 0 152,0 0-16,0 0-98,0 0 95,0 0-165,0 0 155,0 0-38,0 0-13,0 0-7,0 0-17,0 0 14,0 0-3,0 0 13,0 0 14,0 0-14,0 0 21,24 0 6,-24 0-14,0 25 24,0-25-16,0 24 148,0-24-159,0 25 10,25-25-16,-25 25-135,0-25 161,0 25-16,25-25-7,-25 0 3,0 25 17,0-25-13,25 0 19,-25 0-19,0 25 16,0-25-16,25 0-4,-25 0 41,0 0-61,0 0 34,25 0 23,-25 0-50,0 24 34,0-24-11,0 0-30,0 0 23,0 0 18,0 0-28,0 0 31,0 0 7,0 0-55,0 25 48,0-25-10,0 0-17,0 0 20,0 0-20,0 25 0,0-25 6,0 0 1,-25 0 23,25 25-36,-25-25-21,0 0 125,25 25-71,-25-25-34,25 0 106,-25 0-458,25 0-116,-24 0 14,-1 0-403</inkml:trace>
  <inkml:trace contextRef="#ctx0" brushRef="#br0" timeOffset="1327">594 618 1979,'0'0'-9,"25"0"-71,-25 0 66,0 0 43,0 0 143,0 0 16,0 0-50,0 0-16,0 0-140,25 0 277,-25 0-204,0-25 25,0 25-53,25 0-213,-25 0 180,25 0 159,-25 0-126,0-25-17,24 25 5,-24 0-220,25-25 150,0 25-39,-25 0-56,25-25 44,-25 25-191,25 0-59,-25-24-73</inkml:trace>
  <inkml:trace contextRef="#ctx0" brushRef="#br0" timeOffset="2100">1264 444 1047,'0'0'204,"0"0"-82,0 0 129,0 0 73,0 0-263,0 0 131,0 0-83,0 0-55,0 0 105,0 0 173,0 0-91,0 0-18,0 0-13,0 0-314,0 0 55,0 0 82,0 0-130,0 0 178,0 0-20,-24 25-77,24-25 213,0 0-310,0 0 130,-25 0-114,25 25-46,0-25 259,-25 0-119,25 24 176,0-24-244,0 25 42,-25-25 13,25 25-76,0-25 182,0 25-84,0-25-29,0 0 27,0 25-40,0-25-51,0 25 90,0-25-19,0 0 84,0 24-121,0-24-133,0 0 13,0 0-62,25 0 219,-25 0 13,0 25-6,0-25 9,25 0-58,-25 0 64,0 0-12,25 0 0,-25 0 6,24 0-4,-24 0 193,0 0-183,25 0 52,-25 0-48,25-25-180,-25 25 173,0 0 107,25 0 41,-25 0 101,0 0-85,25 0-138,-25 0 75,0 0-192,25 0 97,-1 0 60,-24 0-121,0 0 48,25 0-8,-25 0-67,0 0-46,25 0 135,-25 0 68,0 0-152,0 0 226,0 0-129,0 0-20,0 0 71,0 0-1,0 0 60,0 0-49,0 25-45,-25-25-132,25 0 183,0 25-174,-25-25 137,25 25 101,-24 0-301,24-25 160,-25 25 14,0-25 0,25 0-33,-25 24 29,25-24-36,-25 0-103,25 25 113,0-25 122,-25 0-102,25 0 0,0 0-14,-24 0-109,24 0 79,0 25-29,0-25-37,-25 0-102,25 0-113,0-25-91,0 25 24,0 0-28,0 0-195</inkml:trace>
  <inkml:trace contextRef="#ctx0" brushRef="#br0" timeOffset="2961">1314 295 1979,'0'0'-60,"0"0"153,0 0-34,0 0 40,0-24 106,0 24-111,0 0 305,0 0-211,0 0 107,0 0-111,0 0-241,0 0 220,0 0-146,0 0 223,0 0 13,0 0-206,0 0 17,0 0-137,0 0-21,0 0 141,0 0-33,0 0-7,0 0-14,0-25-14,0 25 1,0 0 153,0 0-167,0-25 20,25 25 168,-25 0-298,25-25 151,-25 25 6,25 0-183,-25-25 149,0 25 11,24 0-7,-24 0 27,25 0-27,-25 0 4,0 0 6,25 0 4,-25 0-4,25 0 152,-25 0-158,0 0 10,25 0 162,-25 25-308,0-25 159,0 0-6,24 25-167,-24-25 312,0 0-139,0 25-24,0-25 41,0 25-20,0-25-7,0 24 14,0 1-24,0-25-133,0 25 164,0-25 6,0 25-6,0-25 6,0 0-20,0 25 10,-24-25-10,24 0-18,0 0 1,0 0 10,0 0 7,0 0 0,0 0 13,0 25-23,0-25-4,0 0 4,0 0-11,0 0 4,0 0 24,0 0-8,0 0 1,0 0-20,0 0-1,0 0 7,0-25 11,0 25 16,0 0 4,0 0-7,0 0 18,24 0-8,-24 0-10,25 0 11,-25-25-24,25 25 10,-25 0-4,25-25-6,0 25 13,-25-25-13,25 25-39,-1 0-27,-24-25 51,25 25-132,0-24-205,-25 24-106,25-25-144,0 25-196</inkml:trace>
  <inkml:trace contextRef="#ctx0" brushRef="#br0" timeOffset="83882">1761 692 1515,'0'0'-186,"0"0"53,0 0-2,0 0 12,0 0 390,0-25-55,0 25 8,0 0-136,0 0-188,0 0 185,0 0-115,0 0 171,-25 0 155,25 0-247,0 0 223,0 0-72,0 0-150,0 0 63,0 0-100,0 0 200,0 0-96,0-24 94,0 24-12,0 0-269,0 0 71,0 0-1,0 0-90,0 0 88,0 0 116,0 0-103,0 0-17,0 0 117,0 0-116,0 0 12,0 0-16,0 0 3,0 0-6,0 0 2,0 0 115,0 0-137,0 0 32,0 0 11,25 0-4,-25-25 20,25 25-36,-25 0 69,24 0 11,1-25-54,0 25-23,0 0-178,0-25-70,0 25 42,-1-25 24,26 25 65,-25 0 45,-25-25 137,25 25-107,-1 0-78,1-24-28,-25 24-85,25 0 90,0 0-110,-25 0-35,25-25-124</inkml:trace>
  <inkml:trace contextRef="#ctx0" brushRef="#br0" timeOffset="84330">1910 395 2271,'0'0'20,"0"0"-75,0 0 20,0 0 85,0 0-70,0 0 102,0 0 62,0 0-144,0 0 62,0 0-38,0 0-93,0 0 126,0 0-63,0 0-12,0 0 160,0 0-142,0 0 151,0 0-169,0 0-141,0 0 86,0 0-26,0 25 104,0-25 62,0 24-73,0-24-76,0 25 91,25 0 28,-25-25 63,0 24-97,0 1 125,0 0-213,0-25-9,0 25 103,24 0-122,-24-25 113,0 25 6,25-1 0,-25 1 21,25-25-95,-25 25 23,0-25-149,25 25 23,-25-25 61,0 0-295,25 25 46</inkml:trace>
  <inkml:trace contextRef="#ctx0" brushRef="#br0" timeOffset="84729">2282 271 2177,'0'0'-30,"0"-25"33,0 25 27,0 0 65,0 0 54,0 0 67,0 0 206,0-25-100,0 25-1,0 0-6,0 0-408,0 0 36,0 0 101,0 0-95,0 0 244,0 0-92,0 0-125,0 0 3,0 0-205,0 0 96,0 0-3,0 0 106,0 0 221,0 0-108,0 0 37,0 0-126,0 25-208,0-25 248,0 0-163,25 25 26,-25-25 336,0 24-359,0 1 209,25-25 27,-25 25-323,0 0 326,23 0-189,-23 0 30,0-1-16,25-24-5,-25 25 42,0 0-24,0-1 20,0-24-287,25 25 1,-25 0-89,0-25 49,25 25 110,-25-25 161,0 0-187,0 25-26,0-25-67</inkml:trace>
  <inkml:trace contextRef="#ctx0" brushRef="#br0" timeOffset="85393">2802 246 2271,'0'0'9,"0"0"-12,0 0 48,0 0-113,-25 0 95,25 0-94,0 0-16,0 0 77,0 0 9,-25 0 88,25 0-35,0 0-56,0 0-115,0 0 7,0 0 99,0 0 112,0 0-106,0 0 106,0 0-80,0 25-43,0-25 11,0 0-90,0 0-24,25 24 38,-25-24 193,0 0-6,0 0 27,25 25-70,-25-25-109,25 25 110,-25-25-108,0 0 72,25 0-4,-25 25-101,0-25 96,25 0-15,-25 25 9,0-25-6,24 0-6,-24 0-3,0 0 9,0 25-3,25-25 66,-25 0-60,0 0 6,0 0 93,0 0-62,0 24-34,0-24 21,0 0-112,0 0 0,0 25 103,0-25-39,0 0 21,0 25-39,-25-25-38,25 0 47,-24 24-38,-1-24-8,25 25 13,-25-25-299,0 0 153,0 25-280</inkml:trace>
  <inkml:trace contextRef="#ctx0" brushRef="#br0" timeOffset="85757">2678 246 1796,'0'0'2,"0"0"24,0 0 49,0 0-109,0 0 19,25 0 118,-25-25-127,0 25 201,0 0-11,25 0-136,-25 0 82,0-25-168,0 25 53,24 0-57,-24 0-5,0 0 124,25-25-136,-25 25 104,0 0-154,25 0 2,-25 0-140,25 0-152,-25 0 43</inkml:trace>
  <inkml:trace contextRef="#ctx0" brushRef="#br0" timeOffset="86075">3274 221 1910,'0'0'46,"0"0"-150,0 0 135,0-25-76,0 25 104,0 0 162,0 0-198,0 0 78,0 0-65,0 0-81,0 0 75,0 0 17,0 0-89,0 0 159,0 0-102,-25 0-15,25 0-6,0 0-105,0 0 159,0 0-63,-25 0 9,25 0 12,0 25-68,-25-25 47,25 0 12,0 25 9,0-25 74,-25 25-91,25-25-4,0 0 66,0 24-147,0-24 99,0 0 0,0 25-83,0-25 92,0 25 80,0-25-89,25 0 86,-25 0-83,0 25 12,25-25 0,-25 0-51,25 0 68,-25 0-77,25 25 102,-25-25-3,24 0-15,-24 0 71,25 0-98,-25 0 4,25 0-16,0 0 6,-25 0 7,25 0-41,-25 0 25,0 0-77,25 0 71,-25 0 15,0 0-3,24 0-24,-24 0 61,0 0 21,0 0-67,0 0 0,0 0-30,0 0-20,0 0 84,0 25-7,0-25-12,0 0 7,0 0 2,0 24 22,-24-24 1,24 0 139,0 25-14,-25-25-11,0 0-15,25 25-233,-25-25 97,0 24 9,25-24-81,-25 25 165,25-25-94,-24 0-3,-1 0 131,25 25-221,0-25 153,-25 0-72,25 0-14,0 0-165,-25 0-231,25 0 88,0 0-333,-25 0 146</inkml:trace>
  <inkml:trace contextRef="#ctx0" brushRef="#br0" timeOffset="110075">3745 345 465,'0'0'22,"0"0"22,0 0 46,0 0 60,0 0-19,0 0 144,0 0-23,0 0-152,-25 0 143,25 0-116,0 0-40,0 0 158,0 0-240,0 0 13,0 0 78,0 0 8,-24 0 69,24 0 24,0 0 85,0 0-113,0 0 81,0 0-177,0 0 25,0 0-12,0 0-149,0 0 95,0 0-152,0 0 24,0-25 103,0 25-23,0 0 16,0 0 140,0 0-147,0 0 116,0 0-125,24 0-105,-24 0 255,0 0-247,25 0 223,-25 0 66,25 0-296,0-25 352,-25 25-329,25 0-82,-1 0 166,1 0-210,-25 0 220,25 0 0,0 0 143,-25 0-81,25 0-62,0-24-110,-25 24-224,24 0 40,-24 0-1,25 0 49,-25 0 143,25 0 5,-25 0-7,0 0-168,25 0-133,-25 0-53</inkml:trace>
  <inkml:trace contextRef="#ctx0" brushRef="#br0" timeOffset="110492">3795 246 1991,'0'-25'-80,"0"25"153,0 0-36,0 0 99,-25 0 293,25 0-101,0 0 180,0-25-184,0 25-278,0 0-49,0 0-152,0 0 79,0 0 99,0 0-10,0 0 176,0 0-75,0 0-13,0 0-31,0 0-282,0 0 82,0 0-7,0 0 24,0 25 123,0-25 0,0 0 172,0 25-182,0-25 106,25 25-10,-25-25-61,0 24 84,0 1-209,0 0-3,25-25-104,-25 25 101,0 0 80,24-25 156,-24 25-282,0-25-76,0 24-108,25-24-131,-25 25 178,0-25-5,0 25-185</inkml:trace>
  <inkml:trace contextRef="#ctx0" brushRef="#br0" timeOffset="110869">4142 23 2283,'0'0'50,"0"0"-55,0 0 58,0 0 19,0-25 89,0 25 160,0 0-109,0 0 127,0 0-242,0 0 50,0 0-72,0 0-138,0 0 122,0 0-147,0 0 125,0 0-11,0 0-6,0 0 162,0 0-165,0 0-10,0 0-11,0 0-171,0 0 155,0 0 27,0 0-4,0 0-9,0 0-1,0 0 4,0 0-8,0 0 15,0 25 22,0-25-42,0 0 26,0 0-20,0 0-13,0 0 194,0 25-185,25-25 18,-25 0-1,0 24-168,25-24 312,-25 25-117,0 0-26,0-25 12,25 24-153,-25-24 134,0 25 17,0 0-14,0-25 189,0 25-199,25 0 201,-25 0-205,0-25-14,0 24 4,24 1-209,-24-25 321,0 25-371,25 0 37,-25-25 25,0 25-185,0-25 131,25 0-133,-25 25-127,0-25-74</inkml:trace>
</inkml:ink>
</file>

<file path=ppt/ink/ink2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6:05.18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74 1586 1295,'0'0'156,"0"0"30,0-25 23,0 25-44,0 0-142,-25 0 83,25 0-59,0 0 86,0 0 95,0 0-16,0-24 61,-25 24 67,25 0-186,0 0 160,0 0-185,0 0-68,0 0 114,0 0-262,0 0 165,0 0-54,0 0-17,0 0-14,0 0-3,0 0 20,0 0-27,0 0 21,0 0 169,0 0-197,0 0-3,0 0-1,0 0-163,0 0 174,0 0 27,0 24-23,0-24 23,0 0-10,0 25-17,0-25 37,0 25-47,0 0 30,0 0 4,0 0-14,0-1 24,0 1-13,0 0-1,0 0-13,0 25 10,0-26 0,0 1 3,0 25 1,0-25-1,0 24-6,0-24 0,0 24 20,0 1-35,0-25 42,0 25-37,0-1 6,0 1 10,0 0-6,0-1 24,0 0-11,0 1 10,0 0-23,0-1-1,0 1 18,0 0 3,0-1 7,0 26 25,0-25-25,0-1-6,0 0 6,0 26 11,0-25 162,0 24-169,25-24 7,-25-1-10,0 25-166,0-24 169,25 0-35,-25 24 4,0-24 10,0 0 3,0-1 8,24 1-25,-24 0 7,0 24-7,0-25-4,25 1 22,-25-1-15,0 1-6,0 0 27,0-1-13,0-24 6,25 24-10,-25 1-7,0-25-4,0 25-6,0-26 27,0 26-13,0-25-1,0 0 12,0 0 2,0-1-31,0 1 4,0-25-54,0 25-16,0-25 194,0 0-160,0 25 53,0-25-6,0 0-232,0 0 73,0 0-4,0-25-281,0 25 36,0-25-68,0 0-377</inkml:trace>
  <inkml:trace contextRef="#ctx0" brushRef="#br0" timeOffset="1241">24 1586 1773,'0'0'-125,"0"0"196,0 0 19,0 0-79,-25 0 157,25 0-80,0 0-64,0 0 137,0 0-29,0 0-19,0 0-8,0 0 123,0 0 29,0-25-65,0 25-58,0 0-52,0 0-176,0 0 62,0 0 115,0 0-122,0 0 135,0 0-199,0 0-12,0 0 108,0 0-105,0 0 182,0 0 66,0 0-146,0 0 14,0 0-1,0 0-49,0 0 23,0 0 99,25 0-152,-25 0 86,0 25-4,25-25 20,-25 0 90,25 0-177,-25 0 94,24-25-20,1 25-97,0 0 77,0 0-74,0 0 117,-25-24 65,24 24-56,1 0-13,0 0-139,0 0 160,0-25-41,0 25-25,-1 0 36,1 0-138,0 0 83,0-25 32,-25 25 6,25 0 82,-1 0 47,1 0-141,0-24-23,0 24 32,0 0-56,-25 0 167,25 0-114,-1-25 44,26 25 12,-25 0-52,0 0 130,-1-25-208,25 25 51,1-25-13,-26 25-82,26 0 164,-25-25-161,25 25 172,-26-25-48,26 25-117,-25 0 283,24 0-254,-24-24 92,25 24 16,-25 0-56,24 0 126,-24-25-95,0 25 91,25 0-217,-26 0 136,26-25 61,-25 25-194,0 0 133,24 0-31,-24-25-78,25 25 89,-25 0 2,-1 0-6,26-25 135,-25 25 7,0 0-33,24 0-205,-24-25 10,0 25 10,25 0 10,-26 0 86,1-24-4,25 24-22,-25 0 13,0 0-3,24 0 2,-24-25 8,0 25 72,24 0 36,-24 0-115,25 0-14,-25-25-79,24 25-13,-24 0 219,25 0-11,-25-24 37,24 24-120,-24 0 4,25 0-3,-1-25-31,-24 25 124,25 0-217,-25 0 34,23-25-39,2 25 5,-25 0 190,24 0-10,1-25 30,-25 25-129,24 0 32,1 0-115,-25-25 191,24 25 51,1 0-99,0 0-47,-25-25-185,24 25 273,1 0-95,-1 0 46,1-24 20,0 24-111,-25 0-28,24 0 212,1-25-129,-25 25-103,24 0 196,-24 0-215,25 0 125,-1 0 10,-24-25-96,25 25 232,-25 0-145,24 0-17,1 0-9,0-25-101,-26 25 252,26 0-109,0 0 7,-1-25-1,1 25-120,0 0 98,-1-25 9,1 25 7,-1 0-10,1 0 13,0-24 161,-1 24-33,1 0-160,-1-25-14,0 25-141,1 0 7,24 0 310,-24 0-120,0 0-13,-1-25 16,1 25-160,24 0 163,-24 0-15,0 0-28,-1 0 8,1-25-20,-1 25 6,26 0 10,-25 0-3,-1-25-3,1 25 10,-1 0 126,26 0-124,-25-25 17,-1 25 14,1 0-124,24 0 136,-24 0 97,0-24-156,-1 24 7,26 0-16,-26 0-108,1 0 128,0 0-4,24 0 129,-24-25-7,-1 25-109,26 0 20,-26 0-130,25 0 4,-25 0 119,1-25-13,25 25 19,-26 0-2,26 0 120,-1 0-150,-24-24-13,24 24 10,1 0 36,-1 0-10,-24-25 10,24 25-4,1 0-148,-1 0 159,0-25-8,1 25-19,-1 0-16,-24 0-7,24 0 6,1-25 11,-1 25-4,1 0 151,-1 0-148,-24-25 20,24 25 4,1 0-138,-1 0 141,1-25-30,-2 25 3,2 0-6,-1 0-14,1-24 8,-1 24 119,0 0-119,26-25 187,-26 25-129,1 0-123,-1 0 110,1-25-184,-1 25 142,25 0 116,-24-25-6,-1 25 36,1 0-130,-1 0-120,0-25 151,1 25-122,-1 0 101,1 0 0,-1-25 17,1 25-69,-1 0 15,1 0 155,-1-24-303,0 24 188,0 0 10,25 0-137,-24-25 143,-1 25 4,1 0-26,-1 0-24,1-25 7,-1 25-29,0 0 19,26 0 24,-26-24-14,1 24 36,-1 0-6,0 0-10,1-25 26,-1 25-36,26 0 183,-26 0-189,1-25-21,-1 25 4,0 0-180,26 0 351,-26-25-10,1 25-128,-26 0 40,25-25-179,0 25 51,-24 0 121,24 0-63,-24-25 30,24 25-50,-24 0 7,0 0 164,-1-24-137,26 24 19,-26 0-6,-24 0-123,25 0 259,-1 0-146,-24-25-11,25 25-5,-25 0 5,0 0 17,-1 0 14,1 0-11,0-25-114,-25 25 223,25 0-105,-25 0 13,0 0-40,0 0-94,0 0 114,0 0-16,0 0 33,0 0-27,0 0-43,0 0 67,0 0-116,0 0-223,0 0-134,0 0-275</inkml:trace>
  <inkml:trace contextRef="#ctx0" brushRef="#br0" timeOffset="91600">322 4389 294,'-25'0'53,"25"0"38,0 0 29,0 0 28,0 0 183,0 0-38,0 0-6,-25-25-20,25 25-273,0 0-133,0 0-15,0 0-3,0 0 183,0 0 142,0 0-171,0 0-11,0 0 11,0 0-8,0 0 144,0 0 15,0 0-153,0 0-154,0 0 202,0 0-23,0 25-177,0-25 331,0 0-197,0 0-150,0 0 165,0 0-174,25 0 12,-25 0 298,0 25 25,0-25 69,0 0-26,0 0-133,0 0-3,0 0-98,25 0 44,-25 25 6,0-25-7,0 0 63,0 0-30,25 0-30,-25 0 54,0 0-38,0 0 44,24 0 21,-24 0-89,0 0-82,25 0-21,-25 0 20,25 0 29,-25 0 92,0 0 0,25 0 97,-25 0-115,25 0-14,-1 0 99,-24 0-105,25 0 144,0 0-93,-25 0-118,25 0-5,0 0-52,0-25 190,-25 25-83,24 0 86,1 0-45,0 0-76,-25 0 189,25 0-189,0 0 64,-1-25 67,-24 25-185,25 0 118,-1 0 6,-24 0-85,25 0 97,0 0-33,-25 0-30,0 0 27,24-25 18,-24 25-12,25 0 21,-25 0-24,0 0-12,25 0 9,-25 0 3,0 0 9,25 0 0,-25 0 6,0 0 85,0 0-75,25 0-32,-25 0 23,0 0-96,25 0 86,-25 0 21,0 0-12,24-24 16,-24 24-34,0 0 15,25 0 31,-25 0-49,0 0 104,25 0-113,-25 0-25,0 0 37,25 0-7,-25 0 19,0 0 7,25 0 14,-25 0-89,0 0 56,24 0 3,-24 0 0,25 0 0,-25 0 15,25 0-3,-25 0 75,25 0-47,-25 0-13,25 0-21,-25 0-15,25 0-25,-1 0 27,-24 0 4,25-25-68,0 25 84,0 0-29,-25 0 13,25 0 3,-1 0-9,1 0 6,0 0 0,0 0-18,0 0 85,0 0 19,-1 0-77,1 0-9,0 0 46,0-25-132,0 25 65,-1 0 45,1 0-117,0 0 166,0 0-48,0 0-16,0 0 9,24 0-73,-24 0 73,0 0-15,0 0 3,24 0 3,-24 0 12,0-25 1,0 25-25,24 0 15,-24 0-40,25 0 31,-25 0 0,-1 0-9,26 0 21,-25 0 103,25 0 28,-1-25-122,-24 25 40,25 0-154,-1 0 8,-24 0 79,25-25-25,-1 25 22,-24 0-28,25 0 67,-2 0 82,-23 0-69,25-24 0,-25 24 159,24 0-119,-24 0 82,25 0-156,-25 0-9,24 0-168,-24 0 158,25 0 16,-1 0-23,-24 0 204,25 0-164,-25-25 133,24 25-124,1 0-19,-25 0-17,24 0 11,1 0 25,-25 0-135,24-25 29,1 25-26,0 0 80,-26 0 103,26-24 43,0 24 2,-1 0-147,1 0 42,0-25-66,24 25 10,-24 0 43,-1-25-104,1 25 116,0 0-93,-1-25 93,1 25 114,0 0-181,-1 0 77,1-25-6,24 25-46,-24 0 71,0-25 10,24 25-81,-25 0 1,25-24 6,-24 24 25,24 0-9,-24-25 26,-1 25 20,26 0-120,-26-25 97,26 25-75,-25 0 19,24 0 133,-24-25-126,24 25 88,1 0-139,-26 0 70,26-25-99,-1 25 113,-24 0 90,24 0-77,1-24 142,-1 24-155,-24 0-21,24 0-64,1 0 28,-1-25 8,1 25 38,-1 0 43,25 0-36,-24-25-61,-1 25 107,0 0 24,0 0-59,1-24 27,-1 24-64,25 0-117,-24 0 123,24-25 56,-25 25-45,26 0 19,-26 0-78,25-25 0,-24 25 98,-1 0-72,26 0 36,-26 0 29,25-25-125,-24 25 246,24 0-39,0-25-124,1 25 87,-1 0-81,0 0-3,-1-25 85,2 25-79,-1 0 14,-25-24-17,26 24-71,-1 0 144,-25 0-20,26-25-20,-26 25 49,25 0-125,1 0-111,-26-25 137,25 25 24,1 0 3,-26 0 128,25-25-109,1 25-74,-1 0-43,-25 0 88,26-25-88,-1 25 92,-25 0 25,25-25 1,0 25 81,0 0 34,0 0-43,1-24-92,-1 24-111,0 0 98,0-25 6,-24 25 21,24 0 103,0-25-137,-24 25 63,24-25-123,0 25 121,-24 0-8,24-25-50,-24 25 104,24-25-81,-25 25-9,26 0-76,-26-24-4,0 24 90,25 0 13,-25-25-7,1 25 121,-1-25-250,1 25 102,-1 0 17,0-24-16,1 24 10,-1-25 6,1 25 83,-26 0-216,26-25 130,-25 25-115,24 0 51,-24-25 64,-1 25 23,1 0 3,0 0-68,-1-25 32,1 25 96,-25 0-105,24 0 9,-24 0 0,0 0-103,0-25 246,0 25-123,-1 0 116,1 0 10,-25 0-156,0 0 20,0 0-116,0 0-20,0 0 129,0 0 70,0 0-247,0 0-45,0 0-214,0 0-21,0 0 328,0 0-275,0 0-66</inkml:trace>
  <inkml:trace contextRef="#ctx0" brushRef="#br0" timeOffset="169053">4688 11037 1251,'-25'0'147,"25"0"44,-25 0-15,25 0 21,-25 0-268,25 0-37,0 0 146,0-25-38,0 25 39,0 0 23,-25 0-88,25 0 141,0 0 0,0 0 11,0 0-23,0 0-118,0 0 83,0 0 19,0 0-78,0 0-9,0 0 76,0 0-88,0 0-41,0 0 71,0 0-112,0 0-17,0 0 146,0 0-135,0 0 112,0 0-21,0 0-33,0 0 107,0 0-136,25 0 65,-25 0 78,0 0-102,0 0 71,25 0 18,-25 0-56,0 0 66,0 0-21,25 0-9,-25 0-45,25 0 12,-25 0-9,24 0-3,1 0 12,-25 0-15,25 0 33,-1 0-12,1 0 77,-1 0-65,26-25-2,-25 25 14,25 0 59,-26 0 54,26-25 18,-25 25 12,24-24-120,1 24-21,0 0 4,-1-25-51,26 25 32,-26-25-23,26 25 46,-1-24-130,1 24 137,24 0-7,-25-25-102,1 25 172,24-25-182,-24 25 40,24 0-71,0-25 65,-24 25 9,24 0 20,-25-25 73,26 25 22,-26 0-182,25-25 16,0 25 110,0 0-118,0 0 155,0-24-95,1 24-90,-1 0 32,0 0 165,0-25 50,1 25-32,-1 0-33,0 0-225,25-25 45,-24 25 129,24 0 17,-25 0 5,25-25-25,-25 25 34,25 0-66,-24-25-16,23 25 129,1 0-107,0 0-29,0-25 146,0 25-192,0 0 23,0-24 17,0 24 88,0 0 31,1-25-129,-1 25 71,0 0-71,0-25 35,0 25 151,0 0 32,0-25-123,24 25-115,-24 0 32,0-25-27,0 25-50,0 0 211,0-25-166,1 25 26,-26-24 223,25 24-200,-25 0 177,0-25-9,1 25-50,24 0 31,-25-25-52,0 25-171,25 0-75,-24-24 271,23 24-270,-24-25 168,25 25-10,-25 0-190,1-25 219,-1 25 161,0 0-161,-24-25 17,24 25-14,-25 0-40,1-25 38,24 25-34,-24 0 120,-1-24-124,0 24 110,1 0-112,-25-25-91,24 25 17,0 0 24,-24-25 158,0 25-22,-1 0 179,1-25-196,0 25-16,-1 0-24,1 0-186,-25-25 193,23 25-3,-23 0 10,0 0-14,0 0 14,0 0 166,-25 0-146,24 0 21,-24-25 13,0 25-186,0 0 159,0 0 15,0 0-24,0 0 6,0 0 1,0 0-45,0 0 6,0 0 8,0 0-8,0 0 18,0 0-17,0 0-1,0 0 8,0 0-36,0 0-17,0 0-10,0 0-68,0 0 0,0 0-54,0 0-118,0 0-16,0 0-61,0 0-12,0 0-220</inkml:trace>
  <inkml:trace contextRef="#ctx0" brushRef="#br0" timeOffset="171927">7837 12203 2107,'0'0'-47,"-25"0"50,25 0 26,0 0 42,-24 0 128,24 0-95,0 0-32,0 0-33,0 0-70,0 0 37,0 0-6,0 0 58,0 0-88,0 0 24,0 0 0,0 0-64,0 0 73,0 0 108,0 0-78,0 0 84,24 0 111,-24 0-94,25 0 110,0 0-80,-25 0-174,25 0-19,0 0 79,24 0 23,-24 0-50,0 0 19,25-25-91,-1 25-18,-24 0 321,25 0-238,24-25 0,-24 25 11,-1 0-212,26-24 225,-1 24-3,1-25-21,-1 25-2,1-25-4,-2 25-17,2-25 7,-1 25 20,25-25-23,-24 25 29,24-25 193,0 1-206,1-1 14,-1 0-37,0 25-185,0-25 199,25 0-1,-24 0 38,24 1-4,-25-1-10,25 0-30,-25 1-11,1-1 1,24 0-8,-25 0 38,-1 0 0,2 0-10,-1 25 195,0-24-198,0-1 3,1 25-14,-1-25-47,0 25 48,1-25-11,-26 25 10,25-25-129,-24 25 153,-1-25-3,1 25 6,-26 0 1,26-24-21,-26 24 14,1 0-28,0 0-7,-1-25 1,1 25 17,-1 0 6,-24 0-43,0 0-14,0 0-47,0 0-23,0 0 114,-1 0-43,-24-25-32,0 25-151,0 0-163,0 0 58,0 0-26,0 0 80,0 0-204</inkml:trace>
</inkml:ink>
</file>

<file path=ppt/ink/ink2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45.51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222 868 2438,'0'-25'6,"0"25"24,0 0 24,0 0 91,0 0 128,0-24-40,0 24-15,0 0-67,0 0-128,-25 0-59,25 0 143,0 0-57,0 0-76,-24 0 184,24 0-290,-25 0 52,25 0 173,0 0-72,0 0-14,-25 0-30,25 24 112,0-24-147,-24 0 150,24 25-108,-25-25-208,25 25 254,0-25-141,0 0 239,0 25-10,0-25-118,0 0-6,0 25-126,25-25 7,-25 0-30,24 25 273,-24-25 1,25 24-107,-25-24-2,25 25 75,-25-25-193,24 0 237,-24 25 30,25-25-353,0 24 319,-25-24-267,25 0 102,-25 25 172,25-25-122,-25 0-3,0 25-1,0-25-36,25 0 17,-25 0 101,0 0-201,0 25 18,0-25-21,0 0 44,0 25 294,0-25-182,-25 0 5,0 25-2,25-25-219,-25 24 422,0-24-210,0 25 17,1-25-13,-1 25-230,0-25 210,1 0-20,24 0 7,-25 25-7,1-25-43,-1 0-89,25 0-18,-25-25-265,25 25-148,0 0-99</inkml:trace>
  <inkml:trace contextRef="#ctx0" brushRef="#br0" timeOffset="480">545 347 2742,'0'-25'180,"0"25"-42,0 0 49,0-24 56,0 24-164,0 0 76,-25 0-1,25-25-46,0 25 1,0 0-38,-25 0-22,25 0-29,0 0-13,0 0 0,-25 0-38,25 0 7,0 0 0,0 0 13,-24 25-3,24-25 18,-25 24-4,25 1-7,0-25 4,-25 25-4,25 0 17,0 25-37,-25-26 9,25 1 5,0 0-15,0 25 39,0-25 211,0-1-198,0 26 3,0-26-6,25 1-230,-25 0 237,25 0-32,0 0 25,-25 0-4,24-25-27,1 24 24,0-24-28,0 0 18,0 25-22,0-25-16,-1 0 20,-24 0 14,25-25 0,0 25 10,0 0-23,-25 0-1,25-24 3,-25 24 1,24 0 20,-24-25-3,0 25 7,0-25 14,0 25-15,0 0 15,-24-25 189,-1 25-40,25 0-211,-25-25-51,0 25-234,0 0 30,25 0 162,-24 0 87,-1 0-81,0 25-132,0-25-158,25 0-22,-25 25-183,0-25-16</inkml:trace>
  <inkml:trace contextRef="#ctx0" brushRef="#br0" timeOffset="1234">967 1091 2644,'0'0'30,"-25"0"-11,25 0 183,0 0 62,0 0-119,0 0 38,0 0-57,0 0-146,0 0 69,0 0-3,0 0-123,0 0 215,0 0-119,0 0-19,0 0 37,0 0-139,0 0 152,0 0 148,0 0-202,0 0 11,0 0 161,0 0-305,0 0 170,0 0 25,0 0 24,25 0-7,0 0 49,-25 0-10,24 0-193,26-25 174,-25 25-49,0-24-22,24-1-20,-24 25 17,25-25-35,-25 25 18,24-24 13,-24 24-31,0-25-39,0 25-17,0 0-42,-1-25-44,1 25 37,0 0-34,0-25-11,-25 25 60,25 0-203,-25 0-32,24 0 91,-24 0-160,0 0-87</inkml:trace>
  <inkml:trace contextRef="#ctx0" brushRef="#br0" timeOffset="1562">1240 843 3726,'-25'0'-79,"25"0"72,0 0 38,0-24 91,-25 24 107,25 0-27,0 0-12,0 0 61,0 0-141,0 0-42,0 0-33,0 0-159,0 0 128,0 0-36,0 0 21,0 0-18,0 0 0,0 0 11,0 0-3,0 0 14,0 24 3,0-24 12,0 25 17,0-25 3,0 25-39,-25 0 8,25 25-51,0-26-20,0 1 21,0 24-45,0-24 21,0 0-37,0 0-20,0 0-24,0 0-72,0-1-82,0-24-19,0 25-75,0 0 101,25-25 72,-25 25-302</inkml:trace>
  <inkml:trace contextRef="#ctx0" brushRef="#br0" timeOffset="1865">1711 719 2779,'0'0'164,"25"-25"17,-25 25-39,0 0 13,25 0-19,-25 0-136,0 0 62,0 0-9,0 0 33,0 0-60,0-24-10,0 24-36,0 0-163,25 0 187,-25 0-4,0 0 26,0 0-39,0 0 3,0 0 0,25 24 20,-25-24-3,0 0-1,0 0-38,0 0 58,0 25 54,0-25-145,0 0 131,0 25-220,0 0-3,0-25 99,0 25-44,0 0-7,-25-25-47,25 24 11,0 1-68,0-25 216,0 25-48,0-25 109,0 25-61,0-25-91,-25 25 73,25-25-91,0 0 164,0 0-70,0 0 9,0 0 15,0 0-18,0 0 63,0 0 9,0 0 16,0 0 18,25 0 169,-25 0-106,0 0 66,0 0-63,25 0-123,-25 0-10,0 0-92,0 0-40,24 0 16,-24 0 220,0 0-131,25 0 4,-25 0-26,25 0-107,-25 0 132,0 0 17,25 0-3,-25 0-23,0 0-23,25 0 116,-25 0-125,0 0 19,0 25 26,0-25-122,0 0 125,0 0 4,0 0 3,0 0 22,0 0 34,0 0 1,0 24 6,0-24-13,0 0-26,0 25 4,0-25-47,-25 0 19,25 0-9,-25 25-11,25-25 38,-25 24-58,0-24 27,25 0-37,-24 0-30,-1 25 3,25-25-47,-25 0-37,0 0 48,25 0-260,-25 0 4,25 0-46,-24 0-411</inkml:trace>
  <inkml:trace contextRef="#ctx0" brushRef="#br0" timeOffset="2614">2306 645 763,'0'0'39,"0"0"45,0 0 52,0 0 203,0 0-25,0 0 5,0 0-5,0 0-216,0 0 21,0 0-110,0 0-18,0 0 126,0 0-117,0 0 195,0 0-31,0 0-110,0 0 207,0 0-222,0 0 15,0 0 17,0 0-107,0 0 108,0 0 6,0 0 1,0 0-6,0 0-23,0 0-13,0 0-20,0 0-10,0 0-7,0 0-4,0 0 4,0 0 14,0 0-11,0 0 7,0 0 7,0 0-20,0 0 3,0 0 10,0 0-34,0 0 14,0 0 24,0 0-18,0 0 18,0 0-24,0 0-21,0 0 18,0 0-27,0 0 43,0 0 20,0 0-59,0 0 36,0 0-10,0 0-17,0 0 20,0 0-6,0 25 7,0-25 6,0 0 6,0 0 168,0 24-188,0-24 17,0 0 4,0 0-157,0 25 133,0-25 14,0 0-20,0 0 13,0 0 23,0 0-7,0 0 8,-25 25-7,25-25 9,0 0-45,0 0 22,0 0 4,0 0 9,0 25 28,0-25-25,0 0 1,0 25-3,0-25-4,0 0-3,0 0-30,0 25 24,0-25-18,0 0 41,0 0-1,0 0-36,0 0 34,0 0-18,0 0-5,0 0 19,0 0-10,0 0-23,0 0 29,0 0-19,0 0 19,0 0-6,0 0 20,0 0-6,0 0-18,0 0 4,0 0-13,0 0 6,0 0 4,0 0 20,0 0-1,0 0 1,0 0-34,0 0 31,0 0-24,0 0 33,0 0 14,0 0-27,0 0 3,0 0-29,25 0 33,-25 0-11,0 0-2,0 0 29,0-25-26,0 25 184,0 0-158,25 0-36,-25 0-1,0 0-166,25 0 177,-25 0-11,24 0 11,-24 0-7,25 0-3,-25 0 30,0 0-30,25-25 3,-25 25-27,25 0-11,-25 0 32,25 0-11,-25 0 37,0 0-20,24 0-27,-24 0 27,0 0-10,25 0 0,-25 0 23,0 0-3,0 25-20,0-25 17,0 0-21,25 0 1,-25 25 3,0-25 7,0 0 16,0 24-23,25-24 17,-25 0-4,0 25-13,0-25 27,0 25-7,0-25 14,0 0 9,0 25-19,0-25 9,0 25-9,0-25-1,0 25 21,-25-25-20,25 24 0,0-24 30,0 25-9,-25-25 10,25 0-8,0 25-26,-25-25 214,25 24-232,-24-24 0,24 0 7,-25 25-218,0-25 231,25 0 8,-25 0 7,25 0-24,-25 0 3,25 0-25,-24 0-30,24 0-54,-25 0-77,0 0-90,25 0-174,-25 0-131,25 0-135</inkml:trace>
  <inkml:trace contextRef="#ctx0" brushRef="#br0" timeOffset="3986">2579 571 1991,'0'0'8,"0"0"62,0 0-61,0 0 37,0 0 48,0 0-16,0 0 89,0 0-22,0 0 117,0 0-45,0 0-12,0 0 25,0 0-190,0 0 19,0 0-118,0 0 93,0 0-132,0 0 125,0 0 91,-25 0-227,25 0 260,0 0-237,0 0 123,0 0-21,0 0-131,-25 0 138,25 0-132,0 0 125,0 0 33,-25 0-33,25 0 20,0 0-23,-24 0 17,24 0-1,0 0 144,-25 0-143,25 0-7,0 25-13,-25-25-113,25 0 140,0 0-20,-25 0-14,25 0-6,0 0 19,0 0-19,0 0 3,0 0-10,0 0 102,0 0-92,-25 0-3,25 0-21,0 0-81,0 0 92,0 0 26,0 24-10,-24-24-6,24 0 3,0 0 10,-25 0-14,25 0 25,0 0-18,0 0-37,0 25 44,0-25-10,0 0 20,-25 0-20,25 0 4,0 0-15,0 0 8,0 25 27,0-25-21,-25 0-16,25 0 6,0 0 24,0 0-24,0 0-6,0 0-4,0 0 11,0 0 153,0 0-141,0 24 11,0-24-41,0 0-143,0 0 161,0 0-24,0 0 36,0 0-16,0 0 7,0 0-10,0 0-7,0 0 30,0 0-37,0 0 44,0 0-37,0 0 26,0 0 8,0 0-21,0 0 24,0 0 147,0 0-171,0 0 10,0 0-3,0 0-167,0 0 177,0 0 10,0 0-20,-25 0 13,25 0-9,0 0-24,0 25 13,0-25-20,0 0 11,0 0 9,0 0 14,0 0-7,0 0 20,0 0-17,0 0-20,0 0 17,0 0-16,0 0 3,0 25 23,0-25-14,0 0 4,0 0 14,0 0-21,0 0 17,0 0-7,0 0-3,0 0 0,0 0-10,0 0-6,0 0 13,0 0 19,0 0-3,0 0-19,0 0-4,0 0-17,0 0 17,0 0 1,0 0 5,0 0 1,0 0-39,0 25 55,0-25-10,0 0-13,0 0 0,0 0-16,25 0 120,-25 0-107,0 0 45,0 0-41,0 0-112,0 0 112,0 0 5,0 0 24,25 0-24,-25 0 24,0 0-33,0 0 29,0 0-6,25 0 90,-25 0-132,25 0-47,-25 0-33,24 0-95,-24 0 13,25 0-2,0 0 93,-25 0-152,25 0 27,-25-25 81,25 25-339,-1 0-8</inkml:trace>
  <inkml:trace contextRef="#ctx0" brushRef="#br0" timeOffset="5596">2777 248 567,'0'0'30,"0"0"40,0 0 203,0 0 18,0 0-32,0 0-133,0 0-29,0 0 24,0 0-11,0 0 12,0 0-145,0 0-6,0 0 47,0 0 107,0 0 103,0 0-91,0 0-4,0 0-15,0 0 21,0 0 79,0 0 2,0 0-97,0 0-34,0 0 18,0 0-156,0 0 104,0 0-79,0 0-49,0 0 145,0 0-29,0 0-26,0 0 19,0 0-9,0 0-10,0 0-7,0 0 0,0 0-37,0 0 34,0 0-1,0 0 1,0 0 10,0 0 151,0 0-185,0 0-16,0 0 29,0 0-187,0 0 171,0 0 17,0 0-21,0 0 18,0 0 29,0 25-6,0-25 150,0 25-124,0-25-20,0 24 1,0-24-168,0 25 144,0 0-23,0-25 9,0 25 31,0 0-24,-24-25 27,24 25-26,0-25-4,0 24 10,0-24-7,0 0 207,0 25-197,0-25-13,0 0 17,0 0-193,0 0 189,0 0 27,0 0-30,0 0-7,0 0 14,0 0-17,0 0 211,0 0-178,0 0-16,24 0 20,-24 0-218,0-25 191,0 25 21,25 0-32,-25 0 15,0 0 16,25-24-44,-25 24 24,0 0-6,25 0-25,-25 0 15,0-25 2,25 25 24,-25 0-13,0 0 16,25 0-13,-25 0-7,0 0 1,24 0 16,-24 0-7,25 0-6,-25 0 9,25 0-22,-25 0 22,0 0-19,25 0 30,-25 0-20,25 0-21,-25 0 41,0 0-31,24 0 21,-24 0-7,0 0 3,25 25-23,-25-25 37,0 0-3,0 0-18,25 24 31,-25-24-44,0 0-10,0 25 31,0-25-24,0 0 23,0 25 41,0-25-48,0 0 183,0 25-182,0-25 3,0 25 10,0-25-155,-25 0 141,25 25 1,-25-25 6,25 24-13,-24-24-10,24 0-10,-25 25-7,0-25 3,25 0 8,-25 25-11,0-25-9,25 0-56,-24 0 115,24 0-52,-25 0-193,25 0-55,-25 0-100,25 0-34,-25 0-120</inkml:trace>
  <inkml:trace contextRef="#ctx0" brushRef="#br0" timeOffset="6377">2827 248 2331,'0'0'51,"0"0"132,0 0 78,25-25 88,-25 25-130,0 0 68,0-25-189,25 25-77,-25 0 81,0-25-197,25 25 135,-25 0-33,0-24 6,0 24-6,24 0-24,-24 0-43,25-25-46,-25 25-57,0 0-172,25-25 76,-25 25-94,25 0-263</inkml:trace>
  <inkml:trace contextRef="#ctx0" brushRef="#br0" timeOffset="7120">3348 1017 577,'0'0'38,"0"0"11,0 0 219,0 0 6,0 0-20,0 0 8,0 0-220,0 0 21,0 0-20,0 0-141,0 0 193,0 0-37,0 0-14,0 0 164,0 0-284,0 0 144,0 0-59,0 0-12,0 0 108,0 0-10,0 0 18,0 0-20,0 0 10,0 0 52,0 0 91,0 0-74,0 0-18,0 0-137,0 0-33,0 0 94,0 0 4,0 0-27,0 0 21,0 0-16,0 0-3,0 0-17,0 0 1,0 0 192,0 0-199,0 0 30,0 0-9,0 0-200,0-25 193,0 25-13,0 0-32,0 0 18,0 0 3,0 0-10,0 0-3,0 0 6,0 0-10,0 0 4,0 0 52,0 0-18,0 0-3,0 0-7,0 0-3,0 0-21,0 0 10,0 0-6,0 0-8,0 0-18,0 0 18,0 0 22,0 0-33,0 0 36,0 0-46,0 0-8,0 0 33,0 0 139,0 0-111,0 0 1,0 0-1,0 0-171,0 0 169,0 0-27,0 0 123,0 0-89,0 0-23,0 0 23,0 0-141,0 0 127,0 0-8,0 0 89,0 0-118,0 0-19,0 0 8,25 0-111,-25 0 103,0 0 15,25 0-21,-25-24 28,25 24 15,0 0-11,-25 0-7,24 0-15,1-25 18,0 25 4,0 0 18,0 0 15,-25-25-26,24 25 100,1 0-140,0-25-39,0 25-35,0 0-136,-25-25 82,25 25-37,-1 0-20,-24-25 12,25 25-226,0 0-106,-25-24-116,25 24-211</inkml:trace>
  <inkml:trace contextRef="#ctx0" brushRef="#br0" timeOffset="7710">3596 744 3244,'-24'0'177,"24"0"-86,0 0 40,0 0 50,-25 0 84,25 0-82,0 0-33,0 0-36,0 0-226,0 0 161,0 0-24,0 0-22,0 0-56,0 0 15,0 0 3,0 0 171,0 0-133,0 0-20,0 0 20,0 25-177,0-25 327,0 25-149,0 0-8,0-25 15,0 24-161,0 26 160,-25-25-3,25 0-3,0 0-46,0-1 10,0 1-37,0 0-37,0-1-6,0 1-80,0-25-3,0 25-138,0 0 13,0-25-17,0 25-198,0-25 18</inkml:trace>
  <inkml:trace contextRef="#ctx0" brushRef="#br0" timeOffset="8136">4216 596 3360,'0'0'158,"0"0"-86,0 0 47,0 0 29,0 0-148,0 0 149,0 0-54,0 0-9,0 0-27,0 0-52,0 0 10,0 0-31,0 0 10,0 0 8,0 0-15,0 0 197,0 0 28,0 0-232,0 24 18,0-24-199,-25 25-4,25-25 209,0 25-2,-25-1 195,25 1-213,0-25 7,-25 25 178,25 0-353,0 0 189,0-25 4,0 25-172,0-25 161,0 0-44,0 24-18,0-24-37,0 0 13,0 0 29,0 0-7,0 0 17,0 0-3,0 0 36,0 0-2,0 0 36,0 0-37,0 0 20,0 0-16,0 0-20,0 0 30,0-24-27,0 24 23,25 0-13,-25 0 1,0 0-4,25 0 23,-25-25 124,0 25-108,25 0-29,0 0 0,-25 0-115,25 0 118,-25 0 178,24 0-174,-24-25 12,25 25-19,-25 0-115,25 0 145,-25 0-11,25 0 180,-25 0-203,25 0 4,-25 25-7,24-25-142,-24 0 168,25 0-6,-25 0 17,25 25 145,-25-25-168,0 0-7,0 0 13,25 24-169,-25-24 166,0 0 16,0 25-20,0-25 7,0 25-7,0-25 40,0 0 20,0 25-17,0-25 17,0 25-13,0-25-19,0 0 2,-25 25-3,25-25 10,0 24-23,-25-24 3,0 25 10,25-25-26,-24 25 23,-1-25-11,25 24-2,-25-24 13,0 25-41,0-25-6,25 0-28,-24 0-42,-1 25-48,0-25 79,25 0-186,-25 0-43,0 0-2,25 0-228</inkml:trace>
  <inkml:trace contextRef="#ctx0" brushRef="#br0" timeOffset="8732">4191 645 2644,'0'0'-73,"0"0"31,0 0 35,0 0 29,0 0 99,0 0 124,0 0-86,0-25 94,0 25-127,0 0-13,25 0-78,-25 0-1,25-24-12,-25 24-12,0 0 113,25-25-216,-1 25 226,-24 0-164,25-25 1,-25 25 27,25 0-331,0-25-27,-25 25-65,25 0 86,-1 0 139,-24 0-257</inkml:trace>
  <inkml:trace contextRef="#ctx0" brushRef="#br0" timeOffset="8990">4861 571 3206,'0'0'143,"0"0"-66,0 0 14,0 0-14,0 0-117,0 0 60,0 0 3,0 0 17,0 0-63,0 0 46,0 0-59,0 0 136,-25 0-76,25 25-57,0-25 33,0 0-131,-25 24 115,25-24 42,0 25 97,0-25-136,0 0 123,0 25-5,0-1-232,0-24 124,0 25-117,0-25 16,0 0 110,0 25-13,0-25-5,0 0-5,0 25 64,0-25 15,0 0-20,0 0-22,25 25-36,-25-25 9,0 0 14,25 0-1,-25 0 7,25 25-26,-25-25 10,25 0-4,-25 0 7,25 0 14,-25 24-27,24-24 26,-24 0-17,25 0-12,-25 0 19,0 0-16,25 25 16,-25-25 139,0 0-149,0 0-19,0 0 29,0 0-148,0 0 162,0 25-4,0-25-3,0 0 23,0 0-6,-25 0 16,25 25-13,-25-25 3,25 0-3,-24 25 4,-1-25-41,25 0-16,-25 0 13,0 25-10,0-25-14,0 0-25,1 0-44,-1 0-41,25 0-18,-25 0 5,0 0-77,25 0-92,-25 0-62</inkml:trace>
  <inkml:trace contextRef="#ctx0" brushRef="#br0" timeOffset="9471">4911 25 2390,'0'0'51,"0"0"102,0 0 135,0 0-42,0-25-35,0 25-83,0 0-105,0 0 52,0 0-10,25 0-5,-25 0-53,0 0-17,0 0-20,0 0 145,0 0-141,0 25 16,0-25 10,0 0-145,0 0 145,0 0 20,0 0 3,0 25-46,0-25 29,0 25-12,0-25-1,0 24 20,0-24 0,0 25-22,0 0 12,0-25-7,0 24 8,24-24 12,-24 25-29,0 0 26,0-25-6,25 25-17,-25-25 10,25 0-6,-25 25-24,0-25-13,25 0 11,-25 0-37,25 0 11,-1 0 133,-24 0-52,25 0 3,-25 0 13,25-25-121,-25 25 53,25 0-52,-25-25 84,25 25 7,-25-25 62,0 25 121,25-25-150,-25 25 52,0 0-37,0 0 3,0-24 95,0 24 2,0 0 2,0 0-16,0 0-17,0 0-30,0 0-7,0 0-6,0 0-15,0 0-21,0 0-23,0 0-28,0 0-16,0 0-10,0 0-11,0 0-11,0 0-7,0 0 0,0 0 32,0 0 15,0 0 22,0 24 25,0-24-68,0 25-29,0-25-38,0 25-64,0 0 6,0 25-16,0-26-67,-25 1 56,25 0-180,0 25-80,0-25 111,0 24-141</inkml:trace>
  <inkml:trace contextRef="#ctx0" brushRef="#br0" timeOffset="10098">5357 769 2486,'0'0'15,"0"0"12,25 0 87,-25 0-41,0 0-15,0 0 166,0 0-90,0 0-47,0 0 107,0 0-187,0 0-4,0 0 45,0 0 35,0 0-96,0 0 26,25 0 46,-25 0-116,0 0 70,25 0 0,-25 0 13,25 0-13,0 0 24,-1 0-18,-24-25-9,25 25-19,0 0 12,0 0 10,-25 0 4,25 0 13,-1 0-4,-24-25-65,25 25-73,-25 0-22,25 0 39,-25 0-109,25 0 78,-25 0-91,25 0-109,-25 0 64,25 0 27,-25 0-148,24-25-47</inkml:trace>
  <inkml:trace contextRef="#ctx0" brushRef="#br0" timeOffset="10406">5506 645 3568,'-24'0'110,"24"0"111,0 0-84,0 0 25,0 0-76,0 0 99,0 0-45,0 0-42,0 0-31,0 0-223,0 0 138,0 0 29,0 0-11,0 0 149,0 0-160,0 0-7,0 0 0,0 0-130,0 0 155,0 25 127,0-25-120,0 24-21,0 1-53,0-25-165,0 50 279,0-25-247,0 0-6,0 24-54,0-24-270,0 0 221,-25 0-36,25 24 14,0-24-217</inkml:trace>
  <inkml:trace contextRef="#ctx0" brushRef="#br0" timeOffset="11092">6300 571 2236,'24'0'-105,"-24"-25"56,0 25 105,0 0-53,25-25 158,-25 25-9,0 0-85,0-25 198,0 25-21,0 0 36,0 0-138,0-25-113,0 25 144,0 0-206,0-24 128,0 24-16,0 0-157,0-25 161,0 25 22,0 0-14,0-25 4,0 25-47,-25 0-3,25 0-4,0 0-31,0 0 0,-24 0-17,24 0-10,0 0 21,-25 0 6,25 0-13,-25 0-11,0 25 0,25-25-6,-25 0 16,0 25 18,25-1-11,-24-24 8,-1 25-15,25-25-3,-25 25 7,25 0-31,0-25-47,-24 25-21,24 0-26,0-25-12,0 24 31,0-24 17,0 25 10,0-25 149,0 0-18,24 25 4,-24-25 3,25 0-228,0 0 103,-25 0-160,24 0-10,1 0 103,0 0 25,0-25 98,0 25 4,0-25 15,-1 25-21,1-24 21,-25 24 174,25-25-62,-25 25 3,25-25 92,-25 25-97,0-25 94,0 25-18,0 0-5,0-25-53,0 25 37,0 0-69,0 0 2,0 0-8,0 0-8,0-25 134,0 25-141,0 0-22,0 0-55,0 0-101,0 0 83,0 0 15,0 0-15,0 0-19,0 0-3,0 0-40,0 0 41,0 0-23,0 0 44,0 25 29,0-25-22,0 0 33,0 25-54,0 0-36,0 0 160,0-25-203,0 25-27,0 24 33,0-24-202,0-1 175,0 1 2,0 0-52,0 0-1,0 0-38,0 0-30,0-1-102,25-24 35,-25 25-11,0 0-230</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3:50.139"/>
    </inkml:context>
    <inkml:brush xml:id="br0">
      <inkml:brushProperty name="width" value="0.05292" units="cm"/>
      <inkml:brushProperty name="height" value="0.05292" units="cm"/>
      <inkml:brushProperty name="color" value="#FF0000"/>
      <inkml:brushProperty name="fitToCurve" value="1"/>
    </inkml:brush>
    <inkml:brush xml:id="br1">
      <inkml:brushProperty name="width" value="0.05292" units="cm"/>
      <inkml:brushProperty name="height" value="0.05292" units="cm"/>
      <inkml:brushProperty name="color" value="#00B050"/>
      <inkml:brushProperty name="fitToCurve" value="1"/>
    </inkml:brush>
  </inkml:definitions>
  <inkml:trace contextRef="#ctx0" brushRef="#br0">0 9052 455,'0'0'48,"0"0"6,0 0 46,0 0 25,0 0-34,0 0 22,0 0 139,0 0-21,0 0-25,0 0-206,0 0 6,0 0-200,0 0 160,0 0 249,0 0-380,0 0 328,0 0-263,0 0 111,0 0 194,0 0-24,0 0-115,0 0-126,0 0 95,0 0-91,0 0 266,0 0-25,0 0-120,0 0-32,0 0-39,0 0-39,0 0-50,0 0 153,0 0-126,0 0 85,0 0 87,0 0-197,0 0 126,0 0 6,0 0-54,0 0 44,0 0 4,0 0-84,0 0 45,0 0 6,0 0-24,0 0 12,0 0 27,0 0-36,0 0 39,0 0 0,0 0-21,0 0 36,0 0-33,0 0 15,0 0-33,0 0-15,0 0 84,0 0-145,0 0-372</inkml:trace>
  <inkml:trace contextRef="#ctx0" brushRef="#br1" timeOffset="33381">4237 0 1898,'0'0'-146,"0"0"161,0 0-12,0 0 17,0 0 169,0 0-186,0 0 14,0 0 9,0 0-44,0 0 106,0 0-9,0 0-20,0 0 44,0 0-46,0 0-80,0 0 8,0 0-3,0 0-27,0 0 180,0 0-102,0 0-21,0 0 12,0 0-85,0 0 85,0 0 21,0 0-9,0 0-21,0 0-15,0 0 83,0 0-2,0 0-81,0 0 15,0 0 0,0 0-128,0 0 104,0 0 12,0 0-123,0 0 227,0 0-113,0 0-18,0 0 27,0 0-86,0 0 98,0 0 9,0 0-21,0 0 19,0 0-13,0 0 6,0 0 114,0 0-132,0 0 96,0 0-90,0 0-87,0 0 81,0 0-71,0 0 59,0 0-4,0 0 90,0 0-16,0 0-82,0 0-24,0 0-110,0 0 105,0 0-41,0 0 118,0 0-18,0 0-184,0 0 115,0 0-394,0 0-42</inkml:trace>
</inkml:ink>
</file>

<file path=ppt/ink/ink2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5:57.21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124 520 3477,'0'0'65,"0"0"41,0 0-106,0 0 23,0 0-33,-25 0-40,25 0 92,0 0-15,0 0-53,0 0 16,0 0 10,-25 0-24,25 0 28,0 0-24,0 0 20,0 25 13,0-25-26,0 0 20,0 25-34,0-25 8,0 25 25,0-25-16,25 24 36,-25-24-9,0 25-14,0-25 4,25 25-20,-25-25 3,0 25 20,25-25-4,-25 25 4,0-25-3,24 0 194,-24 25-211,25-25 141,-25 0-118,25 0-44,-25 24 74,0-24-164,25 0 127,-25 25-169,25-25 140,-25 0 36,0 0-23,0 0 7,0 0-10,0 0-7,0 25 20,0-25 13,0 0 10,0 0 17,0 0 7,0 0-30,0 0 6,0 0-27,0 0 4,0 24 17,-25-24 13,25 0 38,-25 0-31,0 0 14,25 25 179,-25-25-230,1 0 24,24 0-24,-25 0-190,0 0 159,25 0-40,-25 0-59,0 0-65,25 0-151,-25-25-113,25 25 21,-24 0-262</inkml:trace>
  <inkml:trace contextRef="#ctx0" brushRef="#br0" timeOffset="439">0 371 2095,'0'-25'-6,"24"25"29,-24 0 30,0 0-47,0 0 104,25 0 22,-25 0-72,0-25 44,25 25-34,-25 0-106,0 0 29,25 0 1,-25 0-64,25-24 55,-25 24-51,0 0 48,25 0-194,-25 0 53,24 0-8,-24-25-356</inkml:trace>
  <inkml:trace contextRef="#ctx0" brushRef="#br0" timeOffset="999">347 49 1762,'0'0'19,"0"0"13,0 0 33,0 0-135,0 0 142,0 0 22,0 0-18,0 0 46,0 0-146,0 0-5,0 0 26,0 0 97,0 0 36,0 0-7,0 0-33,0 0 85,0 0 54,0 0-18,0 0 71,0 0-209,0 0 20,0 0-14,0 0-155,0 0 115,0 0-125,0 0 150,0 0-74,25 0 110,-25 0 19,0 0-252,0 0 259,0 0-129,25-25-114,-25 25 114,0 0-24,0 0-63,25 0 97,-25 0 2,24 0-121,-24 0 109,25 0 123,-25-25-133,25 25 39,-25 0 74,25 0-220,-25 0 142,0 25-28,25-25-90,-25 0 99,0 0 100,0 0-96,0 25 99,0-25-125,0 0-124,0 25 117,0-25-14,0 24-3,0-24 8,0 0 16,0 25-51,-25-25 149,25 25-14,0-25-10,-25 0-75,25 25-84,0-25 1,-25 0 51,25 0-47,0 25-20,0-25 13,-25 0 7,25 0 6,0 0 60,0 0-1,0 0-73,0 0 144,0 0-71,0 0 16,0 0 85,0 0-134,0 0 91,0 0-27,0 0 25,0 0 54,25 0-64,-25 0 16,25 0-90,-25 0 109,25 0-13,0 0 190,-25 0-106,24 0-23,-24 0 92,25 0-267,-25 0 202,25 0-183,-25 0 61,25 0-19,-25 0 13,25 0 12,-25 0-9,25 0 9,-25 0-16,0 0 88,0 0-78,24 0 116,-24 0-126,0 0-6,0 0-52,0 25 142,0-25-35,0 0 30,0 0 64,0 24-136,0-24 56,0 0-10,0 25 135,0-25-161,-24 25 0,24-25 14,-25 24-202,0-24 84,0 25-65,25 0-183,-25-25-86,0 25 79,1 0-337</inkml:trace>
  <inkml:trace contextRef="#ctx0" brushRef="#br0" timeOffset="1906">819 744 3373,'0'0'45,"0"0"-58,0 0 26,0 0 59,0-25-6,0 25 109,0 0-15,0 0-21,0 0-26,0 0-27,0 0-21,0 0-16,0 0 144,0 0-186,0 0 18,0 0-32,0 0-162,0 0 173,0 0 3,0 0 56,0 0-21,24 0 1,1 0-8,-25 0-60,25-25 36,0 25 3,0 0-10,24 0-4,-24-25-7,0 25 10,0 0 1,0-25 21,-1 25-22,26 0-74,-25 0-37,-25 0-22,50-25-69,-50 25-5,23 0-22,2 0-65,0 0-101,-25 0 56,25 0-267</inkml:trace>
  <inkml:trace contextRef="#ctx0" brushRef="#br0" timeOffset="2205">1067 545 3608,'-25'0'-66,"25"0"46,0 0 43,-25 0 64,25 0 116,0 0-24,0 0-5,0-25-39,-25 25-59,25 0 8,0 0-52,0 0-21,0 0 6,0 0-52,0 0 28,0 0-18,0 0-10,0 0 11,0 0 6,0 25-13,0-25 17,0 0 14,0 0 161,0 25-143,0 0-8,0-25-3,0 24-175,0 1 175,-24 0-4,24 0 8,0 0-39,0 0-25,0-1-9,0 1-42,0 0-25,0-1-52,0 1 50,0-25-31,0 25-180,0-25 20,0 25-154,0-25-317</inkml:trace>
  <inkml:trace contextRef="#ctx0" brushRef="#br0" timeOffset="2546">1686 570 2607,'0'0'-15,"0"-25"15,0 25 3,0-25 194,0 25 42,0 0-108,0-25 169,0 25-287,0-25-6,0 25 125,0-24-175,0 24 269,0-25-153,0 25-33,0-25 0,0 25-160,0 0 137,0-25-11,-25 25 28,25 0-38,0-25 1,-24 25 13,24 0-33,-25 0 50,25 0-14,-25 0-19,25 0 6,-25 0-28,25 25 22,-25-25 9,25 0 21,-24 25-21,-1-25-13,25 0 10,0 25-20,-25-25 3,25 25 14,0-25-11,0 0-3,0 24 130,0-24-123,0 0 6,0 25-12,0-25-123,0 0 122,25 25-16,-25-25 144,0 25-127,25-25 9,-25 25 0,24-25 14,1 25 0,0-25-27,-25 24 27,25-24-149,0 25 257,-1-25-151,-24 25-1,25-25 1,0 25-8,-25-25 133,25 25-6,0-25-122,-25 25-11,0-1 23,25-24 1,-25 25 114,0-25-190,0 25 7,0-25 122,0 0-4,0 24 92,0-24-3,0 0-221,0 25 13,0-25 7,-25 0 147,25 0-16,-25 25 132,0-25-72,0 0-159,25 0 123,-25 0-87,1 0 82,-1 0 28,25 0-11,-25 0-23,0-25-21,25 25-10,-25 0-20,25-25-28,0 1-14,0 24-10,0-25 10,0 0 7,0 25 14,0-24 3,25-1 1,-25 0-11,25 0-13,-25 25-4,25-25-9,-25 0 125,25 1-174,-1 24 96,-24-25-157,25 25-227,0-25 60,-25 25-73,25-25 87,0 25-220</inkml:trace>
  <inkml:trace contextRef="#ctx0" brushRef="#br0" timeOffset="3113">2183 446 2754,'0'0'109,"0"0"121,0 0 30,-25 0-73,25 0-60,-25 0-117,25 0 0,-25 0 73,25 0-66,-25 0 16,25 24-46,0-24 6,-24 0 17,24 0 65,0 25-92,0-25 17,0 0-20,0 25-72,0-25 122,0 0-36,0 25 9,0-25 14,0 25-17,0-25 10,0 0 17,0 25-37,0-25 30,24 24-4,-24-24 11,25 0 14,-25 25-21,0-25 7,25 0-10,-25 25-20,25-25 6,-25 0-6,0 0 13,25 25 14,-25-25-14,24 0-13,-24 0-14,0 0 3,25 0 17,-25 25 18,0-25-25,0 0 8,0 0-11,0 0-3,0 0 20,0 0-14,0 0 15,0 0-5,0 25-13,0-25 38,0 0-17,0 0-7,0 0 17,0 0 177,0 24-187,0-24 10,-25 0 4,1 0-209,24 25 171,-25-25-4,0 0 0,0 0-27,0 25-7,25-25-26,-24 0-107,-1 0-30,0 0-218,25 0-125,-25-25-61,0 25-135</inkml:trace>
  <inkml:trace contextRef="#ctx0" brushRef="#br0" timeOffset="3551">2108 98 2571,'0'0'21,"0"0"77,0 0 158,0 0-62,0-24 41,0 24-31,0 0-138,0 0 83,0 0-39,0 0-5,0 0-9,0-25-14,0 25-27,25 0-24,-25 0-3,0 0-10,0 0 196,0 0-203,25 0 6,-25 0-10,0 0-197,0-25 194,0 25-22,0 0 15,0 0 6,0 0-27,0 0 20,25 0-10,-25 25-17,0-25 48,0 0-24,0 0 11,24 25 13,-24-25-20,0 0 6,0 24 15,0 1-18,0-25 28,0 25-11,0 0-41,0 0 31,0-25-21,0 25 17,0-1 4,0-24 14,0 25-35,0 0-7,0-25 46,0 24-36,0-24 212,0 0-187,0 0 0,0 25-3,0-25-202,0 0 209,0 0-32,0 0 7,0 0-4,0 0 8,0 0 31,0 0-7,0 0 0,0 0-7,0 0 7,0 0-45,25-25 13,-25 25-69,25 0-12,-25 0-4,25-24-18,0 24-1,-1-25-63,1 25-17,-25 0 40,25-25-193,0 25-74,0-24-91,-25 24-205</inkml:trace>
  <inkml:trace contextRef="#ctx0" brushRef="#br0" timeOffset="4279">2803 644 2486,'-25'0'-75,"25"0"146,0 0-62,0 0 209,0 0 130,0 0-81,0 0 88,0 0-169,0 0-176,0 0-30,0 0-4,0 0-20,0 0 128,0 0-31,0 0-12,0 0-28,0 0 1,0 0 37,0 0-3,0 0 31,0 0 183,0 0-189,0 0 25,0 0 136,0 0-335,25-25 147,0 25-32,-25 0-163,25 0 152,-1 0 15,1 0 3,0-24 8,0 24-15,0 0 1,0 0-8,24-25-25,-24 25 4,0 0-37,0-25-44,24 25-25,-24 0-54,0 0-49,-1-25 103,1 25-87,-25 0-244,24 0 94,1 0-377,-25 0-61</inkml:trace>
  <inkml:trace contextRef="#ctx0" brushRef="#br0" timeOffset="4618">3126 396 3542,'0'0'26,"-25"0"60,25 0 51,0 0 49,0 0-2,-25-25-22,25 25-33,0 0-37,0 0-7,0 0-64,0 0-21,0 0-10,0 0 10,0 0 14,0 0-32,0 0 4,0 0-15,0 25 19,0-25 24,0 0-11,0 25-10,-25-25 3,25 25-13,-25-1 31,25 1-25,0 0-3,-24 0 21,24 0-21,0 0 0,0-1-25,0 1-41,0 0-42,0-25-67,0 25 8,0 0 93,0-25-246,0 25-36,0-25 43,0 24-326,0-24 122</inkml:trace>
  <inkml:trace contextRef="#ctx0" brushRef="#br0" timeOffset="4914">3695 198 3608,'0'-25'0,"0"25"13,0 0 10,0 0 30,0 0 0,0 0-10,0 0 4,0 0-13,-24 0 213,24 0-197,-25 0-9,25 0 10,-25 25-220,25-25 190,-25 25 3,0-1-38,1-24 7,24 25 18,-25 24-11,0-24 6,25 0 8,-25 0-14,25 0 4,-25 24 3,25-24-18,0 0 25,0 25-4,0-25-13,0-1 16,0 1-20,25 0 0,-25-25 18,25 25-11,-25 0-4,25-25 15,0 25-22,-25-25-6,24 0 11,-24 0-5,25 24 4,0-24 21,-25 0-24,25-24-1,-25 24 18,25 0-17,-25-25-7,24 25 3,-24-25-10,25 25-24,-25-25 15,0 25-8,0-25-3,0 25 0,0-25 1,0 1 149,0 24-169,-25-25 16,25 25 125,-24-25-300,24 25 261,-25 0-61,0 0-154,0-25-32,25 25-151,-25 0 10,1 0 69,24 25-32,-25-25-23,25 0-36,-25 0-129</inkml:trace>
  <inkml:trace contextRef="#ctx0" brushRef="#br0" timeOffset="5332">4043 371 2779,'0'0'171,"0"0"33,0 0-94,0 0 25,0 0-79,-25 0-112,25 0 98,-25 0 20,25 0 35,-25 0-67,25 0 15,-24 25-61,24-25-108,-25 0 244,25 0-113,0 25-1,0-25 81,0 0-181,0 0 77,0 25 148,0-25-228,0 0 104,0 24 33,0-24 4,0 25 6,0-25-27,0 0-17,25 25-148,-25-25 122,24 0 27,-24 25-27,25-25 10,-25 0 14,25 25-21,-25-25 208,25 0-165,-25 0-19,25 0 9,0 25-176,-25-25 147,24 0-4,-24 0 4,0 0-1,25 24 4,-25-24 4,0 0-11,0 0 1,0 0 9,0 0 24,0 0 3,0 25 10,0-25 29,0 0-25,0 0 12,0 25 101,0-25-157,-25 0 0,25 25-17,-24-25-76,-1 0 130,0 25 16,0-25-12,25 0-42,-25 25-22,0-25-27,1 0-50,24 0 21,-25 0-168,25 24-127,-25-24-236</inkml:trace>
  <inkml:trace contextRef="#ctx0" brushRef="#br0" timeOffset="5762">4341 545 3411,'0'0'6,"0"0"50,0 0 20,0 0 33,0 0 10,0 0-12,0 0 19,0 0-28,0 0-16,0 0-16,0-25-35,25 25-27,-25 0 17,0 0-25,24 0-6,-24-25 13,25 25-6,0 0 3,-25 0 208,25-25-219,0 25-13,-25 0-52,24 0-244,1 0 184,-25 0-52,25 0 0,-25 0 93,25 0-190,0 0-40,-25 0 105,24 0-365,-24 0 31</inkml:trace>
  <inkml:trace contextRef="#ctx0" brushRef="#br0" timeOffset="6003">4514 421 3438,'-24'0'42,"-1"0"212,25 0-95,0-25 46,-25 25 31,25 0-190,0 0 122,0 0-55,0 0-34,0 0-36,0 0-25,0 0-32,0 0 3,0 0-14,0 0-1,0 0 30,0 25-33,0-25 22,0 0-4,0 0 4,0 0 3,0 25-3,0-25 14,0 24 0,0-24-35,-25 25 10,25 0-81,0 0-10,0-25-30,0 25-54,0 0-12,0-1 26,0-24-199,0 25 39,0 0-36,0-25-136</inkml:trace>
  <inkml:trace contextRef="#ctx0" brushRef="#br0" timeOffset="6269">4763 321 4326,'0'0'-4,"0"0"60,0 0 36,0 0 169,0 0-108,0-24-38,0 24-17,0 0-172,0 0 103,0 0-51,0 0-22,0 0-10,0 0 10,0 0 18,0 24 34,0-24-1,0 0-29,0 25 4,0-25-54,0 0-21,0 25-10,0-25-17,0 25 18,0-25-6,0 25-16,24-25-1,-24 0 70,25 25-102,-25-25 29,25 0 4,-25 0 20,25 24 130,0-24 23,-25 0 32,24 0-88,-24-24-51,25 24 22,-25 0 32,25 0 51,-25-25 104,0 25 54,0-25-5,0 25 0,0-25 9,0 25-75,0-25 34,0 25-52,0 0 27,0-25 5,0 25-21,0 0 27,-25 0-78,25-24 20,0 24-50,0 0-27,0 0 16,0 0-43,0 0 4,0 0 1,0 0-40,0 0 20,0 0-23,0 0 0,0 0 49,0 0-22,0 0 8,0 24-16,0-24-34,-25 25 5,25-25-16,0 25 1,0 0-29,0 0 11,0 0-24,0-1 0,0 26-16,0-25-35,0 0 16,0 0-47,0-1-52,0 1-1,0-25-182,0 25 37,0 0-16,0-25-349</inkml:trace>
</inkml:ink>
</file>

<file path=ppt/ink/ink2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6:09.11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0 894 176,'0'0'7,"0"0"-2,0 0-1,0 0 9,0 0-13,0 0 22,0 0-12,0 0 32,0 0 11,0 0-5,0 0 42,0 0 162,0 0-170,0 0 16,0 0 134,0 0-137,0 0 0,0 0-1,0 0-1,0 0-191,0 0 298,0 0 25,0 0-187,0 0 161,0 0-185,0 0-151,0 0 172,0 0-17,0 0 55,0 0-17,0 0-26,0 0-123,0 0 34,0 0 99,0 0-22,0 0 25,0 0-2,0 0 32,0 0-70,0 0 162,0 0-21,0 0 5,0 0-101,0 0-63,0 0 52,0 0 48,0 0 99,0 0 12,0 0-65,0 0-253,0 0 180,0 0-122,0 0 86,0 0 175,0 0-285,0 0 156,0 0-149,0 0 127,0 0 28,0 0-48,0 0 59,0 0-196,0 0 37,0 0 84,0 0-107,0 0 145,0 0 59,0 0-207,0 0 266,0 0-140,0 0 55,0 0-88,0 0-128,0 0 165,0 0-198,0 0 304,0 0-31,0 0-99,0 0 126,0 0-230,0 0 148,0 0-53,0 0 9,0 0 92,0 0-252,0 0 237,0 0-116,0 0 23,0 0 168,0 0-342,0 0 214,0 0 53,0 0-156,0 0 197,0 0-154,0 0-20,0 0 80,0 0-24,0 0-81,0 0 41,0 0-71,0 0 129,0 0-18,0 0-78,0 0 221,0 0-163,0 0 5,0 0 155,0 0-95,0 0 33,0 0-67,0 0-160,0 0 62,0 0 13,0 0 87,0 0 20,0 0 26,0 0 17,0 0-72,0 0 100,0 0-107,0 0-182,0 0 186,0 0 86,0 0-167,0 0 117,0 0 0,0 0-183,0 0 130,0 0 23,0 0 4,0 0-34,0 0 24,0 0 6,0 0-30,0 0 31,0 0 118,0 0-121,0 0 32,0 0-9,0 0-130,0 0 119,0 0-23,0 0 17,0 0-30,0 0 13,0 0 3,0 0 18,0 0 9,0 0 223,0 0-219,0 0-13,0 0 9,0 0-231,0 0 218,0 0-21,0 0-3,0 0 28,0 0 0,0 0 155,0 0-128,0 0-23,0 0-29,0 0-141,0 0 166,0 0 0,0 0 21,0 0-11,0 0-6,0 0-8,0 0 4,0 0 14,0 0-10,0 0-11,0 0-14,0 0-11,0 0 8,0 0-11,0 0 28,0 0-28,0 0 18,0 0 17,0 0-35,0 0 7,0 0-8,0 0 1,0 0 21,0 0 4,0 0-11,0-24 0,0 24 0,0 0 10,0 0-13,0 0 110,0 0-117,25-25-4,-25 25 0,0 0-136,25 0 136,-25-25 18,0 25 3,25 0 7,-25-25-7,25 25 3,-25 0-10,24 0 25,-24-25-32,0 25-11,25 0-13,-25 0-1,0 0 11,25 0 0,-25 0 25,0 0-1,0 0-6,0 0-4,0 0-7,0 0 0,0 25 3,0-25 4,0 0 25,0 25 168,0 0-148,0-25-17,0 25-17,0-1-169,0 1 151,0 0 31,0-25-34,0 25 20,0 0-24,0 0-3,0-1 6,-25-24 165,25 25-9,0 0-162,-25 0 48,25-25-230,-24 25 54,24 0 142,0-25-25,-25 24 28,25-24 0,-25 25 25,25-25-18,0 0 31,0 0-24,0 0-21,0 0 4,0 0 3,0 0 17,0 0-3,0 0 38,0 0-28,0 0 11,0 0 11,0 0-46,0 0 7,0 0-25,0 0-17,0 0 35,0-25 25,25 25-25,-25 0 24,25-24-3,-25 24-17,24-25 20,1 25-13,0-25-8,-25 25-24,25-25 21,0 25 11,-25-25-39,25 25 25,-1 0-39,-24 0-43,25-25 7,-25 25 64,0 0-106,25 0 103,-25 0-39,0 0-316,0 0 117,0 0-182,0 0 9,0-24-57</inkml:trace>
  <inkml:trace contextRef="#ctx0" brushRef="#br0" timeOffset="1280">546 795 2595,'0'0'143,"0"0"22,0 0 148,0 0-92,0 0-65,0 0-81,0 0-135,-24 0 122,24 0-82,0 0 248,-25 0-175,25 0-26,0 25 6,0-25-214,-25 0 307,25 0-142,0 0 139,0 25-103,0-25-173,0 0 275,0 25-282,0-25 133,0 0 17,0 24-115,0-24 142,25 0 6,-25 25 14,0-25 106,25 0-123,-25 25 120,0-25-133,24 0-100,-24 0 123,25 25-119,-25-25 112,25 0-13,0 0-24,-25 0 4,25 25 0,-25-25 10,24 0 14,-24 0-11,0 0 28,25 0-51,-25 0 26,0 25-13,0-25-13,0 0 34,0 0-11,0 0-20,0 0 198,0 0-195,0 0 1,0 0 19,0 0-173,0 24 174,0-24-37,-25 0 13,25 0-34,-24 25 172,-1-25-161,25 0-66,-25 0-376,0 0-178,0 0-172</inkml:trace>
  <inkml:trace contextRef="#ctx0" brushRef="#br0" timeOffset="1673">422 373 2025,'0'-24'11,"0"24"60,0-25 50,0 25 210,0-25 92,25 25 82,-25-24-26,0 24-327,0 0-75,0-25 37,0 25-201,0 0 128,0 0-31,0 0-203,0 0 197,0 0-45,0 0 7,0 0 20,0 0-33,0 0 47,0 0 163,0 0-176,0 25 23,0-25-27,25 0-157,-25 24 181,0-24-7,0 25 3,25 0-9,-25-25-28,0 24 24,25 1 3,-25 0-3,0-25 34,24 25-1,-24 0-9,25-25-11,0 25 4,-25-1-31,25-24 41,-25 0-14,25 25-66,-1-25 16,-24 0-53,25 0 3,-25 0 45,25 0 153,-25 0-4,25 0-90,-25 0 19,0 0-141,25-25 9,-25 25 209,0 0 34,0-24-153,0 24 233,0-25-264,0 25-27,0-25 120,-25 25-156,25-25 184,0 25 7,-25 0 28,25 0-47,0-25 49,-25 25 0,25 0-16,0 0 14,0 0-41,0 0-40,0 0 1,0 0 10,0 0-46,0 0-14,0 0 3,0 0-32,0 0 21,0 0 33,0 0-29,0 0-7,0 0 11,0 0 10,0 0 7,0 0 15,0 0 7,0 25-25,25-25-32,-25 25-14,0 0-42,25-25-16,-25 25-26,0-1 137,25 1-211,-25 0-1,23 25-30,-23-25-348,0-1 120,25 1 68,-25 0-233</inkml:trace>
  <inkml:trace contextRef="#ctx0" brushRef="#br0" timeOffset="2279">967 944 2571,'0'0'-34,"0"0"50,0 0 23,0 0 165,0 0 75,0 0-22,0 0 12,0 0-252,0 0-24,0 0 108,0 0-161,0 0 136,0 0 4,0 0-94,0 0 339,0 0-234,25 0-6,-25 0-34,25-25-234,0 25 183,-25 0-18,24 0 5,1-25 13,0 25 10,0 0 1,0-24-11,0 24 24,-1 0-28,1-25-9,0 25 135,0 0-142,0-25 30,-25 25-44,24 0 2,1 0-132,-25-25 123,0 25-160,25 0-320,-25 0 181,0 0-259,0 0 131</inkml:trace>
  <inkml:trace contextRef="#ctx0" brushRef="#br0" timeOffset="2561">1166 745 2632,'0'0'169,"0"0"-23,-25 0 52,25 0 69,0 0-105,-25 0 91,25 0-31,-25 0 1,25 0-31,0 0-55,0 0-5,-25 0-53,25 0-32,0 0-4,0 0-35,0 0-37,0 0 3,0 0 111,0 0-128,0 0 14,0 0 11,0 0-114,0 0 135,0 0 4,0 25-25,0-25 136,0 25-154,0-25-14,0 25-17,0 0-163,0 0 132,0-1-6,25 1-47,-25-25 15,0 25-29,0 0 51,0-25-204,25 25-94,-25 0-35,0-25-135,25 0 314,-25 24-191</inkml:trace>
  <inkml:trace contextRef="#ctx0" brushRef="#br0" timeOffset="2902">1612 473 3941,'0'0'-17,"0"-25"-119,0 25 239,0 0-176,0 0 155,0-25-20,0 25-128,-24 0 60,24 0-153,0 0 146,0 0-111,-25 25 235,25-25-91,0 25 145,0-25-51,-25 25-114,25-1 201,0 1-366,-25 0 48,25 0-4,-25 0 7,25 24 107,0-24-10,0 0 118,0-1-205,0-24 221,0 25-110,25 0 13,-25-25 108,25 25-225,-25-25 113,25 25 85,-25-25-91,25 0 26,-25 25-16,24-25-34,1 0 87,0 0 33,-25 0-103,25 0-157,0-25-17,0 25 59,-25 0 138,24-25-22,-24 25 6,0 0-13,25-25-4,-25 25 3,0-25 11,0 25-4,0 0-13,0-25 116,-25 25-149,25-24-7,-24 24 0,24 0-144,-25 0 264,0-25 7,25 25-100,-25 0 115,0 0-237,0 25 72,25-25 109,-24 0-378,-1 0 29,25 24-47,-25-24-209,25 0 184,-25 25-22</inkml:trace>
  <inkml:trace contextRef="#ctx0" brushRef="#br0" timeOffset="3341">2010 522 3490,'0'0'0,"0"0"0,0 0-17,0 0-12,-25 0 26,25 25-40,0-25 109,0 0-105,-25 0-9,25 0 123,0 0-105,0 25 117,0-25-22,0 0-88,0 0 7,0 25 9,0-25 24,0 0-23,0 0-1,0 0 7,0 25-23,0-25-51,0 0 93,0 0 21,25 0-24,-25 25 0,0-25-29,25 0-23,-25 0-58,24 24 225,-24-24-102,0 0 14,25 0-27,-25 0-62,25 25 52,-25-25-25,0 0 12,25 0-74,-25 0 87,0 0-42,0 0 121,0 25 56,0-25-252,25 0 59,-25 0 16,0 0-37,0 0 164,0 0 122,0 24-180,-25-24-4,25 0-2,-25 0-129,25 25 149,-25-25-14,0 0-33,1 25-13,-1-25-34,25 0-26,-25 0-25,0 25-238,0-25-104,0 0-166,25-25-168</inkml:trace>
  <inkml:trace contextRef="#ctx0" brushRef="#br0" timeOffset="3731">1861 76 2668,'0'0'-82,"0"0"125,0-25 10,0 25 110,0 0 37,0 0-87,0 0 21,0-25 48,0 25-29,0 0-32,0 0-8,0 0-157,0-25 104,0 25-3,24 0-16,-24 0-41,0 0-17,0 0-17,0 0 14,0 0-4,0 0-9,0 0 12,0 0-22,25 0 56,-25 0-13,0 25 11,0-25 2,25 0-20,-25 0 1,25 25-8,-25-25 4,0 25 7,25-25 9,-25 25 8,0 0 6,25-1 148,-25 1-155,0-25-13,0 25 4,24 0-149,-24 0 138,0-25 24,0 25 3,0-25-36,0 24 26,0-24-31,0 0-9,0 25 57,0-25-17,0 0 14,0 0-7,0 0 10,0 0-24,25 0 7,-25 0 0,0 0 162,0-25-152,0 25 175,25 0-174,-25 0-220,25-24 132,0 24-91,-25-25 5,24 0 37,1 25-8,-25-25-274,25 25 66,-25-25-8,25 25-13,-25 0-91,25-25-21</inkml:trace>
  <inkml:trace contextRef="#ctx0" brushRef="#br0" timeOffset="4334">2357 647 2014,'0'0'-69,"0"-25"121,0 25-11,0 0-58,0 0 80,0 0 2,-25 0-74,25 0 74,0 0 8,0 0-19,0 0 8,0 0 55,0 0-75,0 0-106,0 0 79,0 0-72,0 0 133,0 0-67,0 0 12,0 0 30,0 0-10,0 0 161,0 0 17,0 0-37,0 0-135,0 0-66,0 0 91,0 0-62,0 0 285,0 0-138,0 0-69,0 0-46,0 0-42,0 0-47,0 0-27,0 0 161,0 0-149,0 0 160,0 0 3,0 0-50,0 0 171,0 0-177,0 0-21,0 0 21,0 0-184,0 0 135,0 0-6,0 0 17,0 0-31,0 0 34,0 0 18,0 0-32,0 0-6,0 0 17,0 0-18,0 0 165,0 0-141,0 0-2,0 0-4,0 0-171,0 0 189,0 0-15,0 0 18,0 0-14,0 0-17,0 0 10,0 0-11,0 0-13,25 0 24,-25 0-4,0 0-3,0 0 32,0 0-29,25 0 1,-25 0-8,0 0 18,25-25-7,-25 25 11,0 0-15,24 0 8,-24 0-8,0 0 4,25-25 144,-25 25-144,25 0 129,-25 0-150,25-25-1,-25 25 23,25 0-116,-25 0 90,25 0-149,-25-25 76,24 25-35,-24 0-4,0 0-6,25 0-16,-25 0 48,0 0-101,0 0-118,0 0-39,0 0 12,0 0 84,0 0 86,0 0-219</inkml:trace>
  <inkml:trace contextRef="#ctx0" brushRef="#br0" timeOffset="4885">2431 448 2189,'0'-25'89,"0"25"201,0 0 87,0 0-58,-24 0-24,24 0-136,0 0-55,0 0 80,0 0-51,0 0-37,0 0-9,0 0 8,0 0-14,0 0-32,0 0-24,0 0-29,0 0 138,0 0-130,0 0-1,0 0 11,0 0-148,0 0 134,0 0-7,0 0-7,0 0-18,0 0-10,0 0 10,0 0-13,0 0 24,0 0 21,0 25-21,0-25 24,0 0 8,0 0-22,0 25 43,0-25-32,24 25 3,-24-1 18,0-24-10,0 25 20,0 0-41,25-25 17,-25 25 144,0 0-234,0-25 62,0 25-90,25-1-230,-25 1 213,0-25-80,0 25 84,0-1-13,0-24-175,0 25-73,25-25-91,-25 0 123,0 25 123,0-25-185</inkml:trace>
  <inkml:trace contextRef="#ctx0" brushRef="#br0" timeOffset="8611">2877 349 752,'0'0'23,"0"0"193,0 0 25,0 0 63,0-25-129,0 25-46,0 0-60,0 0 69,0-25 121,0 25-75,0 0 155,0 0-74,0 0 88,0 0-161,0 0-90,0 0-46,0-24-56,0 24 128,0 0-20,0 0 43,0 0-19,0 0-24,0 0-20,0 0-35,0 0-18,0 0-17,0 0 11,0 0-29,0 0-22,0 0 29,0 0-25,0 0 11,0 0 14,0 0-28,0 0 7,0 0 148,0 0-156,0 0-9,0 0 3,0 0-138,0 0 145,0 24 0,0-24 35,0 0-28,0 25 35,0-25 0,0 25 104,0-25-118,25 24-17,-25 1-11,0-25-105,0 25 130,25 0-22,-25-25-13,0 25-39,25-25-10,-25 0 10,0 25 39,24-25-20,-24 0-3,0 0-41,25 24 10,-25-24 2,25 0-1,-25 0 48,25 0-20,-25 0 39,0 0 4,25-24 130,-25 24-146,24 0 19,-24 0 7,0-25-157,25 25 337,-25-25-199,0 0 9,0 25 135,0-25-292,25 0 176,-25 25 224,0-24-301,0-1 144,0 25 160,0-25-370,0 25 252,0 0-24,0-24-130,0 24 138,0 0-9,-25 0 19,25 0-18,0 0 134,0 0-121,0-25-10,0 25-11,0 0-105,0 0 76,0 0-24,0 0-20,0 0 5,0 0-19,0 0 98,0 0-91,0 0-28,0 0 14,0 0-119,0 0 130,0 0-4,0 0-36,0 0 8,0 0-12,0 0 0,0 25 30,0-25 32,0 0-22,25 0 11,-25 24 1,0-24-8,0 25-15,0 0-46,25-1-14,-25-24-43,0 25-26,25 0-6,-25 0-59,0 0 85,0 0-57,25-25-217,-25 24 29,0 1-134,24 0-203</inkml:trace>
</inkml:ink>
</file>

<file path=ppt/ink/ink2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6:59.68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170 347 465,'0'0'40,"0"0"19,0 0 42,0 0 7,0 0 2,0 0 1,0 0 132,0 0 33,0 0-48,0 0-110,0 0-161,0 0-31,0 0 25,0 0 106,0 0 96,0 0-79,0 0-25,0 0 109,0 0-181,0 0 93,0 0 33,0 0-94,0 0 80,0 0-32,0 0 25,0 0-73,0 0-15,-25 0 15,25 0-64,0 0 58,0 24 12,0-24-24,-24 0 21,24 0-6,0 0-15,-25 25 6,25-25-15,-25 0-6,25 25 12,0-25 9,0 0-9,-25 24-3,25-24 24,0 0-21,0 25 21,-25-25-3,25 0-27,0 25 30,0-25-12,0 0 42,0 25-45,0-25 9,0 0-15,0 25-36,0-25 48,0 0 39,0 0-42,25 25 3,-25-25 144,0 0-141,0 0 0,25 24-6,-25-24-126,25 0 81,-25 0 54,25 25 9,-25-25-6,24 0 148,1 0-78,-25 0-12,25 0-70,0 0-154,-25 0 99,25 25-3,-25-25 73,24 0 9,-24 0-18,25 0 9,-25 0-12,25 0 55,-25 0-51,0 0-8,0 0-14,0 25-37,0-25 125,0 0 101,0 0 32,0 0 19,0 0-63,0 0-85,0 25-86,0-25 54,0 0 20,-25 0-9,25 25 183,-25-25-197,25 0-124,-24 24-16,24-24-122,-25 0 137,0 25 317,0-25-211,25 0 35,-25 25-39,1-25-102,24 0 212,-25 0-36,0 0-97,25 25-115,0-25 108,-25 0-2,25 0 48,-25-25-35,25 25-128,0 0-17,0 0-156,-25 0-81,25 0 33,0-25-55,0 25-66</inkml:trace>
  <inkml:trace contextRef="#ctx0" brushRef="#br0" timeOffset="719">518 24 2224,'0'0'-130,"0"0"63,0-25 40,0 25 30,0 0 196,0 0-49,0 0-6,0 0 115,0 0-34,-25 0-16,25 0-6,0 0-184,0 0-12,0 0 3,0 0-37,0 0 14,0 0-142,0 0-25,0 0 85,0 0-47,0 0 262,0 25-43,0-25-58,0 25 175,0-25-152,0 24 9,-25 1-23,25-25-102,0 25 130,0 0 71,0 0-3,0 0-4,0-1-224,0-24 107,0 25 20,0 0 4,0 0 100,0-25-87,0 25 55,0-25-161,25 25-10,0-25 104,-25 24-190,24-24 269,-24 0-84,25 0-134,-25 25 99,25-25-101,0 0 316,-25 0-100,25 0-86,-25 0 106,25-25-313,-25 25 220,24 0-16,-24 0 16,0 0-30,25 0-87,-25 0 336,0-24-310,0 24 131,0 0-47,0 0-51,0 0 28,0 0 13,-25 0-16,25 0-148,-24-25 154,24 25 0,-25 0 11,0 25-14,0-25-3,25 0-44,-25 0 74,0 24-57,25-24-154,-24 0-112,-1 0-188,25 25 84,0-25-107,-25 0 0,25 25 3</inkml:trace>
</inkml:ink>
</file>

<file path=ppt/ink/ink2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7:01.03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19 271 867,'0'0'34,"-24"0"195,24 0 15,0 0 54,0 0 4,0 0-165,0 0 12,0 0-99,0 0-6,0 0 28,0 0-17,0 0 140,0 0 86,0 0-121,0 0 141,0 0 17,0 0-219,0 0 179,0 0-179,0 0-106,0 0-23,0 0 51,0 0-90,0 0 1,0 0 152,0 0-160,0 0 124,0 0-7,0 0 150,0 0-181,0 0-17,0 0 11,0 0-199,0 0 188,0 0 11,0 0-14,0 0 27,0 0-17,0 0 27,24 0-9,-24 0-5,25 0-16,0-25-11,-25 25 18,25 0-4,0 0 24,-25-25-24,25 25-7,-1 0 3,1-25 4,-25 25 7,25 0-17,0 0 6,-25-24-9,25 24-42,-1 0 17,-24 0-54,25 0-10,-25-25 18,25 25 150,-25 0-103,0 0-250,0 0-37,25 0-167,-25 0 93,0 0 174,0 0-203,0 0-111</inkml:trace>
  <inkml:trace contextRef="#ctx0" brushRef="#br0" timeOffset="434">193 23 2319,'0'0'57,"0"0"58,0 0 116,0-25 62,0 25-18,0 0 8,0 0-95,0 0-24,0 0-22,0 0 140,0 0-168,0 0-12,0 0 10,0 0-210,0 0 141,0 0-26,0 0-34,0 0 17,0 0-39,0 0-7,0 0 0,0 0-14,0 0 46,0 0 0,0 0 10,0 0 1,0 25-8,0-25 25,0 25-7,0-25 4,0 25 10,0 0-4,0-25-27,0 24 3,0 1-18,0 0 15,0-1-4,0-24 7,0 25 17,0 0-20,0 0 24,0-25-63,0 25 0,0 0-44,25-25 153,-25 24-176,0-24-61,0 0 129,0 25-238,25-25 3,-25 0-39,0 25-194,0-25 127,0 0 181,0 0-279</inkml:trace>
</inkml:ink>
</file>

<file path=ppt/ink/ink2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7:09.27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24 422 1671,'0'-25'144,"0"25"0,0 0 27,0 0-39,0 0-69,0 0 101,-25 0 100,25 0-19,0 0 167,0 0-95,0 0-258,0 0 101,0 0-251,0-25 2,0 25 153,0 0-27,0 0 10,0 0 7,0 0 159,0 0-189,0 0-38,0 0 28,0 0-203,0 0 155,0 0 40,0 0-16,0-25-3,25 25 29,-25 0 12,0 0-32,25-25 1,-25 25-11,25 0-9,-25-24 6,25 24 30,-25 0 4,24 0-30,-24-25 13,0 25-10,25 0-11,-25 0 5,0 0-25,25 0 11,-25 0-24,0 0 27,0 25 0,0-25-13,0 0 138,0 0-17,0 24-130,0-24 202,0 0-187,0 25-129,0-25 153,-25 25-106,25 0-33,-25-25 156,25 25 68,-24 0-85,24-25 106,-25 24 3,25-24-126,0 0 7,-25 25-111,25-25 178,0 0-43,0 25-14,0-25 84,-25 0-259,25 0 81,0 0-22,0 0 129,0 0 88,0 25-101,0-25 120,0 0-96,0 0 42,0 0 25,25 0-104,-25 0 36,0 0-160,25 0 176,-25 0 14,25 0-30,-25 0 98,24 0-180,-24 0 170,25 0-47,-25 0-48,25 0 154,-25 0-224,25 25 50,-25-25 44,25 0-166,-25 0 142,25 0-19,-25 0-99,0 0 214,0 25-236,24-25 201,-24 0-57,0 0-93,0 0 404,0 0-395,0 24 186,0-24-18,0 0-257,0 25 217,-24-25-41,24 0 1,-25 25 2,25-25-19,-25 24 10,25-24-7,-25 25-10,0-25 17,0 25-18,25-25-6,-24 0 0,-1 25-33,25-25-17,-25 0 37,25 0-179,0 0-142,-25 0-104,25 0-191,0 0 220</inkml:trace>
  <inkml:trace contextRef="#ctx0" brushRef="#br0" timeOffset="680">595 347 2940,'0'0'127,"0"0"11,0 0 35,0 0 31,0 0-217,0 0 9,0 0 95,0 0-65,0 0-3,0 0-20,0 0-132,0 0 235,0 25-106,-25-25-10,25 0-6,0 0-186,0 25 189,0-25 102,0 0-69,0 25 69,0-25-102,0 25 97,0-25-100,0 0-90,0 24 338,0-24-232,0 0 56,0 25 6,25-25-228,-25 0 57,0 0 139,25 25 20,-25-25-6,25 0-24,-25 0-27,0 0-3,24 25 13,-24-25-19,0 0 22,25 0-12,-25 0 9,0 0 10,0 0 4,25 0 0,-25 0-27,0 0 13,0 0-13,0 25 10,0-25 7,0 0 3,0 0-17,0 0 11,0 0-18,0 25 18,-25-25-8,25 0-29,-25 24 194,25-24-244,-24 0 89,24 25-136,-25-25-303,0 0 107,25 0-220,-25 0-42</inkml:trace>
  <inkml:trace contextRef="#ctx0" brushRef="#br0" timeOffset="1079">521 199 1910,'0'0'-105,"24"0"1,-24 0 168,0-25-160,25 25 258,-25 0-129,0-25-173,25 25 282,-25 0-179,25-25 128,-25 25 0,25 0-141,-25-25-32,0 25-62,24 0-307</inkml:trace>
  <inkml:trace contextRef="#ctx0" brushRef="#br0" timeOffset="1230">744 0 2107,'0'0'-47,"0"0"74,0 0 52,0 0 43,0 0 111,0 0-23,0 0 37,0 0-11,0 0-30,0 0-74,0 0-86,0 0 27,0 0-100,0 0 14,0 25-75,0-25 45,0 0-45,0 0 121,0 0-30,0 25-12,0-25 126,0 25-107,0-25 74,0 24-171,0-24-15,0 25 112,0 0 0,25-25 3,-25 25 105,0-25-47,0 25-5,25-25 26,-25 25-125,24-25-153,-24 24 200,0-24 46,25 0 10,-25 0-18,25 0-239,-25 0 160,0 0-86,25 0 87,0 0 91,-25-24-158,24 24 0,-24-25 1,0 25 128,0-25 120,0 25 128,0-25-76,0 25-97,0 0-63,0-25-17,0 25 142,0 0-34,0 0 7,0 0 15,0-25-24,0 25-7,0 0-38,0 0-18,0 0-7,0 0-7,0 0 0,0 0-15,0 0-30,0 0 23,0 0-49,0 0 7,0 0-7,0 0-35,0 0 27,0 0-22,0 0 4,0 0 3,0 25 15,0-25 0,0 0 31,0 0-16,0 0 23,0 25-4,0-25-30,0 25 18,0-25-62,0 25 108,0 0-126,25-1-33,-25 1-13,0 0-122,0-1 109,0 1-15,0 0-36,25 0-24,-25 0 107,0-25-302,0 25-32,0-1 30,0-24-339,0 25 393</inkml:trace>
</inkml:ink>
</file>

<file path=ppt/ink/ink2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7:12.81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0 222 1853,'0'0'37,"0"0"-54,0 0 136,0 0-17,0 0 31,0 0 153,0 0-25,0 0 26,0 0-32,0 0-65,0 0-180,0 0-14,0 0-22,0-25 76,0 25 76,0 0-113,0 0 0,0 0-86,0 0 0,0 0 125,0 0-19,0 0 13,0 0 1,0 0-17,0 0 3,0 0-39,0 0 19,0 0 17,0 0 0,0 0 10,0 0-9,0 0-25,0 0 18,0 0-10,0 0-21,0 0 10,0 0-13,0 0-14,0 0 21,0 0 27,0 0 10,0 0 37,0 0-33,25 0-4,-25 0-34,0 0-14,25 0 45,-1 0-14,-24 0 14,25 0 0,0 0-48,-25 0-7,25 0 17,0-24 0,-1 24 24,-24 0-6,25 0-8,0 0 25,0-25-25,0 25 4,-25 0 11,25 0-29,-2 0-3,-23 0 0,25-25-51,-25 25-44,25 0 24,-25 0-43,0 0 11,25 0-17,-25 0-65,0 0-124,0 0 78,0 0-189,0 0-51,0 0-40</inkml:trace>
  <inkml:trace contextRef="#ctx0" brushRef="#br0" timeOffset="456">223-1 2965,'-25'0'177,"25"0"60,0 0-56,0 0 49,0 0-95,0 0-56,0 0 112,0 0-3,-24 0-79,24 0 21,0 0-44,0 0-47,0 0 0,0 0 90,0 0-140,0 0 7,0 0-17,0 0-125,0 0 131,0 0-21,0 0 18,0 0-7,0 0 11,0 0 18,0 0-36,0 25 53,0-25-35,0 0-1,0 25 33,0 0-21,0-25 17,0 25-7,0-1 11,0 1-25,0 0 17,0-1 1,0-24-29,24 25 32,-24 0-39,0 0 4,0 0-11,25-25-10,-25 25-1,0-25-13,0 24 14,0-24-35,0 25 8,0-25-21,25 0-19,-25 0 13,0 0 96,0 25-152,0-25-18,0 0-31,0 0-116,0 0 86,0 0-34,0 0 112,0 0-23,0 0-142,0 0 77</inkml:trace>
</inkml:ink>
</file>

<file path=ppt/ink/ink2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7:16.13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-3 398 2366,'0'-25'9,"0"25"51,0 0-48,0 0 85,0 0 142,0 0 5,0 0-30,0 0-33,0 0-152,0 0-36,0 0 115,0 0-56,0 0-9,0 0-37,0 0-22,0 0 6,0 0 13,0-25 162,0 25-171,25 0 16,-25 0 17,0 0-166,24-25 159,-24 25 125,25 0-151,-25 0 15,0 0 120,25-25-285,-25 25 130,0 0 211,0 0-334,0 0 288,25 0-136,-25 25-217,0-25 210,0 0-127,25 0 235,-25 25-101,0-25 204,0 25-223,0-25-72,0 25 98,0-25-194,0 25 203,0-1-19,0 1-6,0-25 23,-25 25 6,25-1-3,0-24 153,0 25-187,-25-25-2,25 25-1,0-25-113,0 25 346,0-25-202,-25 25-1,25-25-13,0 0-193,0 0 173,0 25 24,0-25-25,-25 0 15,25 0 16,0 0-7,0 0 4,0 0-14,0 0 178,0 0-181,0 0 10,0 0 7,0 0-184,0 0 173,0 0 1,25 0 202,-25 0-165,0 0-21,25-25-16,-25 25-207,25 0 193,0-25 17,-25 25 0,24 0 10,1-25-3,0 25-17,-25-25 37,25 25-17,0 0-23,0-25 9,-25 25-6,24 0-53,-24 0 10,25-24-10,-25 24-45,0 0 24,25 0 68,-25 0-26,0 0-162,0 0-29,0 0-33,0-25-172,0 25 85,0 0-69</inkml:trace>
  <inkml:trace contextRef="#ctx0" brushRef="#br0" timeOffset="582">692 174 2668,'0'0'93,"0"0"122,0 0 6,0 0 4,0 0-63,0 0-226,-25 0 12,25 0 111,0 0-5,0 0-6,0 0 71,0 25-106,-25-25-43,25 0 135,0 0-111,0 0-24,0 25-85,-25-25-14,25 0 31,0 25 19,0-25 241,0 25-162,0-25 125,0 24-144,0-24-31,0 25 141,0-25-200,0 25 161,0-25-102,0 0 27,0 0 96,0 25-10,0-25-27,25 0-16,-25 0-7,0 0-33,25 0 40,-25 0-10,25 0-14,-25 25 175,0-25 12,24 0-157,-24 0-12,25 0-155,-25 0-34,0 0 158,25 0 214,-25 0-210,0 0 16,0 0-20,25 0-197,-25 0 400,0 0-186,0 0 24,0 0-21,0 0-21,0 0 2,0 25 22,0-25 21,0 0-138,0 0 189,0 0 0,0 24-20,0-24-3,0 0-21,-25 25-27,25-25 17,0 25-6,-25-25 13,25 0-3,-25 24 3,25-24-24,0 0 0,-24 25 18,24-25-15,-25 25 29,25-25-18,-25 0-7,25 0 7,-25 25-32,25-25-17,-25 0-31,25 0-38,0 0-55,-25 0-31,25 0 12,-24 0-325,24 0 17,0 0-284</inkml:trace>
  <inkml:trace contextRef="#ctx0" brushRef="#br0" timeOffset="1147">716 25 2165,'0'0'138,"0"0"-37,0 0 237,0-25-91,0 25-74,0 0 242,0 0-188,0 0-50,0 0-11,0 0-180,0 0-49,0 0 128,0 0-41,0 0-21,25 0 4,-25 0 7,0 0-21,0 0-3,0 0 0,0 0-11,0 0 11,0 0 0,0 0 6,0 0 15,25 0-8,-25 0 11,0 0-11,0 0-3,25 0 7,-25 25-7,0-25 202,0 0-15,0 0-211,25 0 0,-25 0-205,0 0 38,24 25 208,-24-25-24,0 0 38,0 25-45,0-25-3,0 25 41,0-25-44,0 0 235,0 25-195,0-25-20,0 24 18,0-24-230,0 25 212,0-25 7,0 0-7,0 25 17,0-25-10,-24 0-28,24 25 11,0-25-4,0 0 14,0 0 7,0 0 4,0 25 6,0-25 152,0 0-159,0 0-6,0 0 2,0 0-185,0 0 175,0 0-6,0 0 0,0 0-7,0 0 179,0 0-176,0 0 10,0 0 15,0 0-173,0 0 182,0 0-2,0 0-5,24 0-19,-24 0 6,25-25-4,-25 25 1,25 0 200,-25 0-210,25-25-66,-25 25-29,25 0-253,-25 0 270,25-25-244,-25 25 59,24 0 14,1-25-147,-25 25 174,25 0-368</inkml:trace>
</inkml:ink>
</file>

<file path=ppt/ink/ink2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7:39.63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75 472 952,'0'0'245,"0"0"23,0 0 50,-25 0-127,25 0-88,0 0 3,0 0-68,0 0 104,-25 0-133,25 0 73,0 0 18,0-25-40,0 25-24,0 0-64,0 0 4,0 0 138,0 0 105,0 0-94,0 0 106,0 0-67,0 0-41,0 0 23,0 0-76,0 0-158,0 0 92,0 0-4,0-24 0,0 24 154,0 0-157,0 0-83,0 0 66,25-25-3,-25 25-86,25 0 218,-25-25-83,24 25-46,-24 0 136,25 0-113,-25-24-109,25 24 34,-25 0-50,25 0 98,-25 0 130,0 0-27,0 0 34,0 0-136,0 0-34,0 24-32,0-24 39,0 0 63,0 25-111,0-25 56,0 25 19,0-25-17,0 24 37,0-24 42,0 25-225,-25 0-5,25 0 122,-25-25-107,25 25 130,-25-25 21,25 25-74,-24-25 161,24 24-72,0-24-11,0 0 27,0 0-74,0 0 59,0 25 3,0-25 0,0 0 58,0 0-43,0 0-12,0 0-3,0 0-52,0 0 67,0 0-3,0 0 40,0 0-49,0 0-3,0 0 99,0 0 91,24 0 53,-24 0-119,0 0-64,25 0-151,-25 0 94,25 0 119,-25 0 4,0 0 0,0 0-94,25 0-3,-25 0-124,25 0 0,-25 0 78,25 0 14,-25 25 70,24-25-58,-24 0-22,0 0 12,25 0 50,-25 0 77,0 25-110,0-25 0,0 0-37,0 0-84,0 0 164,0 25-33,0-25 57,0 0 70,-25 25-103,25-25-1,0 24-26,-24-24-4,-1 25-36,0-25-99,0 25 173,0-25-163,0 25 142,25-25-33,-24 0-66,-1 25 178,25-25-172,-25 0 122,25 0-252,-25 0-96,25 0 4,0 0-73,0 0 177,0 0 22,0 0-232,0 0-50</inkml:trace>
  <inkml:trace contextRef="#ctx0" brushRef="#br0" timeOffset="738">645 447 1144,'0'0'-3,"0"0"146,0 0 40,0 0-170,0 0 196,0 0-94,0 0-28,0 0 51,0 0-44,0 0-47,0 0-47,0 0 154,0 0-133,0 0 3,0 0 39,0 0-15,0 0-15,-24 0-21,24 0 21,0 0-18,0 0-18,0 0 37,0 0 157,0 0-209,0 0 27,0 0-27,0 0-176,0 0 200,-25 0 0,25 0 6,0 0-31,0 25 25,0-25-21,0 0 3,0 0 19,0 0 120,0 25-115,0-25 52,0 25 3,0-25-206,0 0 136,0 25 3,0-25-49,0 25 125,0-25-67,0 0-70,0 24 46,0-24-55,0 0 73,0 25 3,25-25 24,-25 0 10,0 0 3,24 0 37,-24 0-61,0 0 164,25 25-38,-25-25-50,25 0 70,-25 0-165,0 0 29,25 0 20,-25-25-49,0 25 26,0 0-117,25 0-37,0 0 145,-25 0-53,0 0 91,0 0 86,0 0-158,24 0 34,-24 0 25,0 0-88,0 0-34,0 0 74,0 0 2,0 0 14,0 0 86,0 0-96,0 0-99,0 0 112,0 25-52,0-25 104,0 0 52,0 0-101,0 0 26,0 0-185,0 25 123,-24-25 57,24 0-134,0 25 201,-25-25-182,25 0 39,-25 25 148,25-25-190,-25 24 175,25-24-197,-25 0 120,25 0-46,0 0-46,-25 25 208,25-25-231,-24 0 162,24 0-67,0 0-269,0 0 3,-25-25-114,25 25-294</inkml:trace>
  <inkml:trace contextRef="#ctx0" brushRef="#br0" timeOffset="1753">794 100 618,'0'0'229,"0"0"-161,0 0-1,0 0 25,0 0-226,0 0 378,0 0-25,0 0-39,0 0-134,0 0-31,0 0-143,0 0 20,0 0 283,0 0-155,0 0 176,0 0-154,0 0 1,0 0-2,0 0-15,0 0 10,0 0 2,0 0-61,0 0 37,0 0 112,0 0-156,0 0 42,0 0-3,0 0-6,0 0 26,0 0-6,0 0-136,0 0 166,0 0-125,0 0 14,0 0 135,0 0-20,0 0 13,0 0-3,0 0-23,0 0-80,0 0 77,0 0 13,0 0 12,0 0-39,0 0 21,0 0-12,0 0-24,0 0 4,0 0-26,0 0-2,0 0 77,0 0-90,0 0 105,0 25-89,0-25-86,0 0 116,0 0-94,0 0 61,0 25 36,0-25-33,0 0 0,0 25 3,0-25-24,0 25 15,0-25-3,0 24 24,0-24 91,0 0-88,0 25 3,0-25-21,0 0-73,0 0 88,0 0 0,0 0 15,0 0-6,25 25 15,-25-25-27,0 0-6,0 0 0,0 0-3,0 0 9,0 0 10,25 0-20,-25 0 4,0 0 24,0 0 44,0 0-35,25 0-2,-25 0-19,0-25 41,0 25-41,25 0-3,-25 0 93,0 0 20,0 0-73,24 0 148,-24-25-102,25 25-166,-25 0 156,0 0-59,25 0-84,-25 0 161,0 0-3,0 0-126,25-24 129,-25 24-207,0 0 107,0 0-71,25 0 61,-25 0 85,0 0-79,0 0 82,0 0-162,0 24 16,0-24 88,0 0-20,0 0 104,0 0-120,0 25 16,0-25-75,0 0 125,0 25 99,0-25-227,0 0 104,0 25-129,0-25 117,0 25 134,-25-25-138,25 25 102,0-25-71,-25 0-62,0 24 44,25-24 21,-25 25-192,1-25 23,24 0 227,-25 25-252,25-25 299,-25 0-126,25 0-90,-25 0-110,25 0-184,0 0 20,0 0-25,0 0 99,-25 0-277</inkml:trace>
  <inkml:trace contextRef="#ctx0" brushRef="#br0" timeOffset="2463">770 125 1133,'0'0'177,"0"0"43,0 0 6,0 0 23,0 0-153,0 0-17,0 0-11,0 0 21,0-25-127,0 25 76,24 0 28,-24 0-41,0-25-37,25 25-80,-25 0 80,25-24-105,-25 24 129,25 0-47,-25 0 35,25-25 98,-25 25-63,24 0-11,-24 0-226,25-25-301,0 25-41</inkml:trace>
</inkml:ink>
</file>

<file path=ppt/ink/ink2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7:42.69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0 893 1705,'0'0'17,"0"0"-147,0 0 184,0 0 24,0 0-21,0 0 158,0 0-269,0 0-6,0 0 31,0 0 123,0 0 81,0 0-30,0 0 23,0 0-204,0 0 6,0 0 42,0 0-48,0-25 81,25 25 3,-25 0 0,0 0 12,25 0-11,-25 0 6,25 0-43,-25-25-3,24 25 13,1 0 55,0 0-58,0 0 2,0-25-21,0 25-68,-1 0 86,1-25-15,0 25 37,-1 0-43,1-24 142,-1 24-157,1-25-13,25 25 31,-25 0-163,0-25 141,-1 25-72,1 0-41,-25-25 80,25 25-29,0 0 1,-25 0 34,25 0-281,-25 0-30,0 0 177,0 0-256</inkml:trace>
  <inkml:trace contextRef="#ctx0" brushRef="#br0" timeOffset="339">371 669 2107,'0'0'59,"0"0"51,0 0 9,-24 0 18,24 0 88,0-25 114,0 25 38,0 0-100,0 0-126,-25 0-161,25 0-65,0 0 102,0 0-24,0 0 142,0 0-168,0 0-24,0 0 17,0 0-151,0 0 330,0 0-13,0 0-160,0 0 150,0 25-133,0-25-148,0 25 138,0-25 66,0 25-185,0 0 152,0 0 4,0-1-89,0 1 29,0 0-19,25 0 96,-25 0-152,0 0 99,0-25-161,0 24-156,24 1-12,-24-25 91,0 25 84,25-25 46,-25 0-26,0 24-348,0-24 10</inkml:trace>
  <inkml:trace contextRef="#ctx0" brushRef="#br0" timeOffset="697">942 595 1956,'0'0'-127,"0"0"167,0 0-25,0 0-72,0 0 280,0 0-128,0-25-69,0 25 107,0 0-139,0 0-24,0 0 119,0 0-14,0 0-27,0 0 67,0 0-106,0 0-9,0 0 10,0 0-56,0 0 101,0 0 6,0-25 178,0 25-4,0 0-3,0 0-1,0 0-139,0 0-29,0 0-125,0 0 66,0 0-31,0 0-7,0 0 143,0 0-85,0 0 33,0 0-27,25 0-23,-25 0-148,0 0 94,0 0-75,0 0 115,0-25 158,25 25-171,-25 0 159,0 0-238,0 0 105,25 0 15,-25 0-62,0 0 31,0 0-17,0 0-97,24 0 150,-24 0-48,0 0 9,25 0 91,-25 25-128,0-25 168,0 0-135,25 0 81,-25 25-168,0-25 97,0 25 10,0-25-6,0 25 143,0-25-123,0 24-102,0-24-40,0 25 119,0-25-41,0 25 149,-25 0-4,25 0-88,0-25 23,-25 25-49,25-1 12,0-24-36,-24 25 30,24-25-16,-25 25-102,25-25 37,-25 25 84,25-25 40,0 25 71,-25-25-9,25 0-216,0 0 118,0 0 33,-25 25-63,25-25 46,0 0-26,0 0-11,0 0 31,0 0 88,0 0-102,0 0-16,0 0-52,0 0 72,0 0-7,0 0 7,25 0 91,-25 0-82,0 0-83,25 0 12,0 0 98,-25-25-118,25 25 226,-1 0-20,1-25-88,0 25 102,-25 0-145,25-25-79,0 25 69,0-25 7,-1 25 29,1-25 73,0 25-109,0 0 47,-25-24-60,25 24 53,-1 0-3,-24 0-176,0 0 170,25-25 16,-25 25-142,0 0 314,0 0-152,0 0-81,0 0 196,0 0-233,0 0-68,0 0 40,0 0 52,0 0 17,0 0 92,0 0-98,0 0-260,0 0-58,0 0 46,0 0-116,0 0 247,0 0-187,0 0-153</inkml:trace>
  <inkml:trace contextRef="#ctx0" brushRef="#br0" timeOffset="1431">1736 446 2378,'0'0'-9,"0"0"-85,0 0 121,0-25-69,-24 25 13,24 0 123,-25 0-109,25 0 80,-25 0 19,25 25-42,-25-25 37,25 0-67,-25 0-18,25 0-15,0 25-40,-25-25 125,25 0-82,0 0 24,0 24 83,0-24-144,0 0 64,0 25-3,0-25-28,0 25 7,0-25 39,0 0-12,0 25 22,0-25-18,0 0 61,25 25 65,-25-25-98,0 0 172,0 0-56,25 25-102,-25-25 64,0 0-122,25 0-58,-25 0-13,0 0 58,0 24-86,25-24 125,-25 0 64,0 0-129,0 0 154,0 0-79,25 0-23,-25 0 0,0 25-16,0-25-33,0 0-83,0 0 142,0 0-119,0 25 112,0-25 93,0 0-212,0 0 209,-25 25-109,25-25 59,0 25 50,-25-25-86,0 25-17,0-25-40,25 24 21,-25-24-200,25 25-1,-24-25-35,-1 0-69,25 0 194,0 0-24,-25 0-247,25 0-94</inkml:trace>
  <inkml:trace contextRef="#ctx0" brushRef="#br0" timeOffset="1894">1712 99 2165,'0'0'-110,"0"-25"15,0 25 175,0-25-74,0 25 181,0 0 31,0-24 69,0 24-23,0 0-20,0 0 149,0 0-373,0-25 84,0 25-35,0 0-38,0 0-38,0 0 153,0 0-51,0 0-144,0 0 52,0 0-37,0 0-93,0 0 106,0 25-15,0-25 12,0 0 20,0 24-113,0-24 268,0 25-248,0-25 107,0 25 111,0-1-266,0-24 152,0 25 131,24 0-266,-24-25 164,25 25-45,-25-25-159,0 25 282,25-25-60,-25 25-71,25-25 140,-25 0-153,25 0 26,-1 0 57,-24 0-215,25 0 102,-25 0-143,25 0 134,-25 0 121,25-25-92,0 25 163,-25-25-203,0 0 93,25 25-113,-25-25 87,0 25 126,0-25-73,0 25 183,0-24-233,0 24 23,0 0 7,0-25-74,0 25 164,0 0-36,0 0-3,0 0 4,0-25-21,0 25 32,0 0-37,-25 0 6,25 0-6,0 0-32,0 0 4,0 0 0,0 0-31,0 0 189,0 0-224,0 0 6,0 0 32,0 0-200,0 0 214,0 0 10,0 0-38,0 25 32,0-25-15,0 0-27,0 0 41,0 25-10,0-1 4,0-24 6,0 25-13,0 0 3,0 0-48,0 0-34,0 0-37,0-1-17,0 1 139,0 0-144,25 0-35,-25 0-110,0 0-151,0-1 225,0 1-165,0 0 200,0-25-2,0 24-396</inkml:trace>
</inkml:ink>
</file>

<file path=ppt/ink/ink2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7:45.40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23 1078 2072,'0'-25'49,"0"25"43,0 0-69,0 0 87,0 0-2,-25 0 97,25 0 152,0 0-147,0 0 102,0 0-158,0 0-77,0 0 99,0 0-146,0 0-10,0 0-106,0 0-31,0 0-21,0 0 176,0 0 52,0 0-80,0 0 120,0 0-267,0 0 70,0 0 247,0 0-156,25 0 134,-25 0-27,25 0-162,0-25-97,0 25 100,-1 0-113,1 0 120,0 0 12,0-24-96,24 24 309,-24 0-268,0 0 130,25-25-76,-26 25-233,1 0 76,0 0-239,0-25 135,0 25-57,0 0-133,-1 0 148,1-25-184,-25 25-37</inkml:trace>
  <inkml:trace contextRef="#ctx0" brushRef="#br0" timeOffset="314">346 855 2248,'-25'0'35,"25"0"34,-25 0 48,25 0 132,0 0 156,-25 0-124,25 0 128,0 0-103,0 0-333,0 0 127,-25 0-4,25 0-207,0-25 125,0 25-35,0 0-198,0 0 189,0 0 6,0 0 7,0 25 21,0-25-4,0 0 10,0 0-10,0 24 158,0-24-148,0 25-13,0 0-11,0 0-161,-24 0 303,24 0-211,0-1-6,0 1-30,0 0-98,0 25 7,0-25-25,0-1 47,0 1-198,24 0 121,-24 0-23,0 0-77,25-25 51,-25 25-20</inkml:trace>
  <inkml:trace contextRef="#ctx0" brushRef="#br0" timeOffset="629">1264 756 2319,'0'0'47,"0"-25"38,0 25 108,0 0 145,0 0 7,0-25 3,0 25-215,0-25-130,0 25 110,0 0-33,-25-25-44,25 25 138,0 0-294,-25 0 6,25-24 144,-25 24-170,1 0 334,24 0-3,-25 0-191,0 0 27,0 0-224,0 0-11,1 0 188,-1 24 0,0-24 23,25 0 10,-25 25 4,0 0-10,25-25 10,0 25-37,-25 0 30,25-25 6,0 25-69,0-1 3,0-24-33,0 25-37,0 0 111,0-25 15,0 24 24,0 1-1,0-25-175,25 0 107,-25 25-160,25-25 39,0 0 36,-25 0-115,25 0 214,0 0-76,-1-25 86,1 25 36,-25 0-101,25-25 74,0 25 18,-25-24 170,25 24 72,-25-25 118,0 25-119,0-25 9,0 25-163,24-24-99,-24 24 166,0 0-194,0 0 151,0-25 27,0 25-55,0 0-18,0 0-3,0 0-66,-24 0-5,24-25 12,0 25-26,0 0 15,0 0-29,0 0 14,0 0 0,0 0-13,0 0 20,0 25 11,0-25-21,0 0 7,0 25-18,0-1-32,0-24-6,0 25-7,0 0-16,0-1-4,0 1-6,0 0 130,0 0-141,0 0 113,0 0-46,0-1-156,0 1-52,0 0-165,0 0 4,0-25-37,0 25 305,24-25-227,-24 0-25</inkml:trace>
  <inkml:trace contextRef="#ctx0" brushRef="#br0" timeOffset="1139">1660 632 2366,'0'0'48,"0"0"111,0-25 106,0 25 78,-25 0-127,25 0 77,-25 0-68,25 0-208,-23 0 106,23 0-25,-25 25-3,25-25-68,-25 0-34,0 0-183,25 0 120,0 24 36,-25-24 17,25 0 31,0 25-35,0-25 37,0 25-29,0-25 3,0 25-116,0-25 106,0 25 36,0 0-12,0-25-1,25 24 14,-25-24 120,25 25-147,-25-25-7,25 0 200,-25 25-197,25-25 20,-2 0-2,-23 0-197,25 24 203,-25-24 106,25 0-133,-25 0 65,0 0-104,25 0-133,-25 0 143,25 0-64,-25 0-44,0 0 267,0 0 7,0 0-116,0 0 99,0 0-243,0 0 90,0 0 96,-25 25-100,0-25 120,0 0-96,0 0-117,2 25 98,-2-25 26,0 25-30,0-25 111,0 0-122,0 25-214,1-25 67,-1 0-106,0 0 79,25 0-65,-25 0-198</inkml:trace>
  <inkml:trace contextRef="#ctx0" brushRef="#br0" timeOffset="1582">1610 185 1426,'0'-25'170,"0"25"12,0-25-6,0 25-126,0 0-3,0-24-108,0 24 49,0-25 242,0 25-227,25 0 233,-25 0-123,0-25-98,0 25 69,25 0-56,-25-25 6,0 25 193,0 0-6,25 0-93,-25-25 87,0 25-222,25 0 11,-25 0 22,0 0-9,24 0-98,-24 0 87,0 0-83,0 0 63,0 0 89,25 0-92,-25 0 72,0 0-145,0 25 96,0-25 21,0 0-31,25 25 79,-25-25-159,0 25 67,0-25-79,0 25 99,0-25 74,0 24-63,0-24 102,0 25-77,0-25-123,0 25 58,0-25 23,0 25-236,-25-25 112,25 0-97,0 0-25,0 0 206,0 0 34,0 25-3,0-25 111,0 0-96,0 0-12,0 0 9,0 0-89,0 0 171,0 0-67,0 0-12,0 0-6,0 0-67,25 0 58,-25 0 113,25 0 100,-25 0 6,0 0 45,25 0-211,-25 0 8,0 0-3,25 0-40,-25 0 147,24-25-120,-24 25-13,0 0 23,25 0-50,-25 0 10,25 0 31,-25 0-156,25 0 15,-25 0 107,0 0-151,25 0 253,-25 0-93,0 0-25,0 0 136,24 0-97,-24 25 75,0-25-169,0 0 74,0 0-17,0 25 65,0-25-39,0 0-71,0 24 100,-24-24-58,24 25 14,-25-25 55,25 25-115,-25 0-72,0-25 132,25 25-215,-25 0-63,1-1-13,-1-24-140,25 25-201</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3:40.498"/>
    </inkml:context>
    <inkml:brush xml:id="br0">
      <inkml:brushProperty name="width" value="0.05292" units="cm"/>
      <inkml:brushProperty name="height" value="0.05292" units="cm"/>
      <inkml:brushProperty name="color" value="#FF0000"/>
      <inkml:brushProperty name="fitToCurve" value="1"/>
    </inkml:brush>
    <inkml:brush xml:id="br1">
      <inkml:brushProperty name="width" value="0.05292" units="cm"/>
      <inkml:brushProperty name="height" value="0.05292" units="cm"/>
      <inkml:brushProperty name="color" value="#00B050"/>
      <inkml:brushProperty name="fitToCurve" value="1"/>
    </inkml:brush>
  </inkml:definitions>
  <inkml:trace contextRef="#ctx0" brushRef="#br0">2232 0 425,'0'0'22,"0"0"42,0 0-11,0 0 9,0 0-8,0 0-34,0 0 14,0 0-3,0 0-21,0 0-2,0 0 47,0 0 207,0 0-185,0 0-1,0 0 153,0 0-214,0 0 207,0 0 41,0 0-400,0 0 203,0 0-184,0 0-50,0 0 176,0 0 3,0 0 134,0 26 44,0-26 13,0 0-231,0 0 108,0 0-120,0 0 23,0 0-152,0 0-79,0 0 85,0 0 173,0 0 164,0 0-7,0 0-154,0 0-183,0 0 191,0 0 18,0 0 121,0 0 6,0 0-361,0 0 172,0 0 48,0 0-15,0 0 21,0 0-214,0 0 187,0 0-55,0 0 10,0 0 64,0 0-232,0 0 266,0 0 183,0 0-18,0 0 37,0 0-348,0 0 156,0 0-27,0 0-42,0 0 167,0 0-358,0 0 206,0 0-15,0 24 36,0-24 16,0 0-31,0 0-82,0 0-53,0 0 312,0 0-262,0 0 153,0 0-9,0 0-126,0 0 109,0 0-5,0 0 5,0 0-4,0 0 103,0 0 79,0 0-12,0 0 8,0 0-196,0 0 22,0 0 0,0 0-6,0 0-2,0 0-135,0 0 36,0 0 68,0 0-21,0 0 33,0 0-10,0 0-133,0 0 244,0 0-147,0 0-7,0 0 17,0 0-69,0 0 102,0 0 81,0 0-114,0 0-47,0 0 17,0 0-78,0 0 127,0 0-52,0 0 174,0 0-138,0 0 13,0 0 40,0 0-171,0 0 118,0 0 0,0 0-20,0 0 17,0 0 6,0 0-10,0 0 101,0 0-57,0 0-47,0 0 138,0 0-232,0 0 68,0 0 136,0 0-106,0 0 123,0 0-107,0 0-84,0 0 33,0 0-57,0 0 227,0 0-146,0 0-60,0 0 84,0 0-48,0 0 207,0 0-20,0 0-86,0 0-63,0 0-63,0 0-2,0 0 91,-24 0-16,24 0-20,0 0 57,0 0-51,0 0-3,0 0 31,0 0 144,0 0-22,0 0-136,0 0-7,0 0-173,0 0 68,0 0 112,0 0-4,0 0-17,0 0-10,0 0 38,0 0-24,0 0 24,0 0-35,0 0-10,0 0 21,0 0 10,0 0 24,0 0 119,0 0-126,0 0-17,0 0 0,0 0-139,0 0 122,0 0-4,0 0 154,0 0-120,0 0 134,0 0-137,0 0-149,0 0 152,0 0-139,0 0 109,0 0-3,0 0-7,0 0 3,0 0 206,0 0-172,0 0-37,0 0 202,0 0-371,0 0 172,0 0 21,0 0-212,0 0 211,0 0 1,0 0 40,0 0-17,0 0-27,0 0 28,0 0-28,0 0 31,0 0-8,0 0-36,0 0-10,0 25 13,0-25 17,0 0 20,0 0 0,0 0 161,0 0-201,0 0 17,0 25 6,0-25-201,0 0 403,0 0-228,0 0-8,0 0 76,0 25-241,0-25 210,0 0 44,0 0-79,0 0 62,0 25-48,0-25-17,0 0 202,0 0-222,0 0 54,0 25 161,0-25-356,0 0 182,0 0 17,0 0-189,0 0 172,0 0 40,0 0-40,0 0 3,0 0 6,0 24 1,0-24-41,0 0 28,0 0-11,0 0-20,0 0 74,0 0-34,0 0 24,0 0-27,0 0-3,0 0 6,0 0-17,0 0 11,0 26-4,0-26-3,0 0 170,0 0-143,0 0-27,0 0 34,0 0-204,0 0 166,0 0 17,0 0-33,0 0 50,0 25-27,0-25 18,0 0 36,0 0-23,0 0 17,0 0 41,0 0-19,0 0-15,0 24 4,0-24-73,0 0-4,0 0 46,0 0-3,0 0-29,0 25 8,0-25-15,0 0 165,0 0-109,0 0-24,0 0-7,0 25-160,0-25 128,0 0 43,0 0-32,0 0 14,0 0 38,0 0-83,0 0 59,0 0-35,0 0 28,0 0 21,0 0-32,0 0 15,0 0-43,0 0 4,0 25 28,0-25 208,0 0-228,0 0 33,0 0 170,0 0-391,0 0 232,0 0-3,0 0-210,0 0 185,0 25 4,0-25-7,0 0 7,0 0 25,0 0-32,0 0-4,0 0 11,0 0-7,0 0-21,0 0 46,0 0-22,0 25-17,0-25 84,0 0-98,0 0 42,0 0 25,0 0-74,0 0 59,0 0-20,0 25-18,0-25 35,0 0-4,0 0 4,0 0-17,0 0-8,0 0 25,0 25-24,0-25 24,0 0-14,0 0 7,0 0 7,0 0-32,0 0 43,0 25-29,0-25 8,0 0 17,0 0-35,0 0 0,0 24 17,0-24-31,0 0 46,0 0-8,0 25 18,0-25-14,0 0-24,0 0-11,0 0 161,0 25-147,0-25 0,0 0-3,0 0-12,0 0 15,0 25 17,0-25 15,0 0-172,0 0 161,0 25-17,0-25-1,0 0-10,0 0 53,0 25-67,0-25 10,0 0 22,0 0-22,0 25 200,0-25-147,0 0-46,0 25 4,0-25-174,0 0 184,0 25 32,0-25-56,0 0 35,0 0-24,0 24-29,0-24 32,0 0 25,0 26-11,0-26 3,0 0 187,0 0-222,24 25-13,-24-25 45,0 0-190,0 24 197,0-24 11,0 0-18,0 25 14,0-25-35,0 0-4,0 25 18,0-25-24,0 0 55,0 0-24,0 25-35,0-25 46,0 0-57,0 25 64,0-25-29,0 0-34,0 0 48,0 0-31,0 25 4,0-25 21,0 0-4,0 0 21,0 25 10,0-25-28,25 0-6,-25 0-15,0 0 15,0 25 191,0-25-177,0 0-35,0 0 52,0 25-203,0-25 175,0 0 31,0 0-83,0 0 52,0 24 17,0-24-27,0 0 59,0 0-81,0 0 43,0 25-25,0-25-21,0 0 77,0 0 119,0 0-126,0 25 7,0-25-28,0 0-168,0 0 150,0 0 22,0 0 6,0 25-24,0-25 42,0 0-56,0 0 29,0 0 13,0 0-42,0 25 70,0-25-84,0 0-4,0 0 39,0 0-21,0 25 49,0-25 164,0 0-174,25 0-7,-25 0-25,0 25-164,0-25 146,0 0-10,0 0 49,0 0-21,0 0 0,0 25 28,0-25-3,0 0-18,0 0 35,0 0-60,0 0-10,0 0 46,0 25-29,0-25 57,0 0-4,0 0-56,0 0 28,0 0-25,0 0-31,0 24 229,0-24-187,0 0-14,0 0 49,0 0-166,0 0 160,0 25 10,0-25-25,0 0-28,0 0 170,0 0-156,0 0-4,0 0 175,0 0-321,0 26 139,0-26 8,0 0-154,0 0 150,0 0 21,0 0 18,0 24-4,25-24-10,-25 0 7,0 0-11,0 0-18,0 0 7,0 25-3,0-25-14,0 0 49,0 0-31,0 0 10,0 0 11,0 25-54,0-25 51,0 0-30,0 0-24,0 0 64,0 0-25,0 25-7,0-25 39,0 0-57,0 0 156,0 0-110,0 25-31,0-25 31,0 0-159,0 0 135,0 25 42,0-25-36,25 0 8,-25 0 14,0 24-46,0-24 10,0 0 0,0 26-28,0-26 53,0 0-7,0 25-7,0-25 4,0 0-36,0 0 21,25 24 22,-25-24-15,0 0 19,0 25-37,0-25 11,0 0 18,0 25-10,0-25 21,0 0-15,0 25-13,0-25-5,24 0 15,-24 0 0,0 25 15,0-25-19,0 0-6,0 25-19,0-25 22,0 25-4,0-25 47,25 0-8,-25 25-31,0-25 38,0 0-38,0 25-1,0-25 11,0 0-21,0 24-15,0-24 47,0 0-7,25 0-25,-25 25 177,0-25-141,0 0-43,0 0 67,0 25-203,0-25 125,0 0 50,0 25-50,0-25 25,0 0-8,0 0 23,0 0-19,0 25 15,0-25-11,0 0 10,0 0 11,0 25 7,25-25-35,-25 0 11,0 0-1,0 25 147,0-25-111,0 0-36,0 0 22,0 0-175,0 25 143,0-25 25,0 0-1,0 0 30,0 0-30,0 25-20,0-25-8,0 0 0,0 0 18,0 24 11,25-24-26,-25 0 5,0 0 10,0 25-25,0-25 46,0 0-39,0 0 11,0 26 32,0-26-25,0 0 7,0 0-3,0 24-36,0-24 28,0 0-3,0 0-3,0 0 31,0 25-43,0-25 30,0 0 17,0 0-18,0 0 35,0 0-38,0 0-15,0 25 15,0-25-29,0 0 182,0 0-168,0 0 7,0 0 4,0 0-135,0 0 159,0 0-20,0 0-25,0 0 32,0 0 29,0 0 54,0 0 17,0 0-31,0 0-7,0 0-39,0 0 123,0 0-37,0 0-86,0 0-23,0 0-124,0 0 49,0 0 71,0 0-29,0 0 40,0 0-36,0 0 10,0 0 57,0 0-23,0 0-11,0 0-19,0 0-18,0 0-8,0 0 26,0 0 11,0 0 1,0 0-16,0 0 8,0 0-22,0 0 7,0 0 26,0 0-11,0 0 19,0 0-4,0 0-11,0 0-4,0 0 11,0 0-30,0 0 8,0 0 0,0 0 14,0 0 35,0 0-34,0 0 14,0 0-29,0 0-8,0 0 49,0 0-7,0 0 49,0 0-8,0 0 31,0 0-18,0 0-19,0 0-12,0 0-46,0 0 50,0 0-23,0 0-15,0 0 4,0 0-24,0 0-20,0 0 32,0 0 3,0 0-10,0 0-9,0 0 36,0 0-47,0 0 37,0 0 22,0 0-44,0 0 32,0 0-48,0 0 4,0 0 5,0 0 27,0 0-43,0 0 4,0 0 0,0 0 27,0 0 15,0 0-30,0 0 38,0 0-47,0 0 21,0 0 18,0 0-15,0 0-19,0 0-8,0 0 73,0 0-84,0 0 45,0 0 28,0 0-54,0 0 11,0 0-15,0 0 7,0 0 1,0 0 30,0 0 5,0 0-1,0 0-46,0 0 42,0 0-19,0 0-27,0 0 39,0 0-31,0 0 38,0 0 1,0 0-1,0 0 20,0 0-31,0 0-12,0 0-3,0 0-24,0 0 20,0 0 26,0 0-3,0 0 31,0 0-39,0 0-16,0 0 32,0 0-40,0 0 36,0 0-8,0 0-23,0 0 23,0 0-35,0 0 205,0 0-182,0 0-4,0 0 12,0 0-212,0 0 220,0 0-12,0 0 27,0 0-4,0 0-39,0 0 28,0 0-19,0 0 7,0 0 201,0 0-216,0 0 11,0 0 11,0 0-184,0 0 223,0 0-30,0 0 4,0 0 3,0 0-58,0 0 28,0 0-5,0 0-15,0 0 39,0 0-8,0 0 19,0 0-15,0 0-11,0 0-16,0 0 11,0 0-15,0 0 27,0 0-7,0 0 18,0 0-14,0 0-9,0 0 27,0 0-61,0 0 4,0 0 65,0 0-26,0 0 18,0 0 23,0 0-76,0 0 49,0 0-11,0 0 38,0 0-26,0 0-43,0 0 0,0 0-11,0 0 226,0 0-187,0 0 10,0 0 1,0 0-226,0 0 206,0 25 35,0-25-27,0 0 4,0 0 16,0 0-51,0 0 9,0 0 45,0 0-4,0 25 0,0-25 27,0 0-49,0 0-13,0 0-2,0 0 2,0 0 51,0 0-61,0 0 56,0 25-33,0-25-20,0 0 31,0 0-8,0 0 8,0 0 19,0 0-12,0 0 4,0 0-7,0 24-8,0-24 19,0 0-35,0 0 16,0 0-15,0 0 19,0 0-23,0 26 19,0-26 4,0 0 0,-25 0 226,25 25-249,0-25 12,0 0 7,0 24-227,0-24 231,0 0-8,0 0-8,0 25 16,0-25 4,0 0-4,0 25-4,0-25 11,0 0 200,0 0-214,0 25-1,0-25-4,0 0-214,0 0 233,0 25-11,0-25-12,0 0 28,0 24-24,0-24 16,0 0 34,0 26 149,0-26-214,0 0 1,0 25-5,0-25-176,0 24 229,0-24 197,0 25-215,0-25-1,0 0-18,0 25-200,0-25 207,0 25-4,0-25 8,0 0-4,0 25-7,0-25 26,0 0-11,0 25 4,0-25 11,0 0-34,0 25 18,0-25-6,0 0-9,0 25-22,0-25 12,0 0 10,0 25 8,0-25 38,0 0-26,0 24-12,0-24 11,0 0 20,0 25 0,0-25-16,0 0-11,0 25-30,0-25 10,0 0 47,0 25-38,0-25-4,0 0 53,0 0-80,25 25 57,-25-25-11,0 0-23,0 0 30,0 25-14,0-25 14,0 0-34,0 0 19,0 0 0,0 25 4,0-25 27,0 0-27,0 0 12,0 25 7,0-25-69,0 0 43,0 0-8,0 25-12,0-25 61,0 0-26,0 24-31,0-24 42,0 0-23,0 25 16,0-25 18,0 0-15,24 26-45,-24-26 41,0 0-26,0 24-16,0-24 39,0 25-23,0-25 30,0 0 0,0 25 15,0-25-45,0 25 27,0-25-27,0 0 3,0 25-7,0-25-22,25 25 56,-25-25 4,0 0 7,0 24-11,0-24-49,0 26-7,0-26 44,0 25 9,0-25 7,0 24 7,0-24-33,0 25-1,0-25 31,0 25-35,25-25 23,-25 25-26,0-25 0,0 25-4,0-25 23,0 0-4,0 25-18,0-25 29,0 25-7,0-25 11,0 25-4,0-25-30,0 0 15,0 25 199,0-25-183,0 24 14,0-24-30,0 25-191,0-25 176,25 25 27,-25-25-23,0 25 15,0-25-8,0 25 20,0-25-9,0 0-3,0 25-7,0-25 3,0 25 8,0-25-8,0 25 38,0-25-68,0 25 49,25-25-18,-25 24 10,0-24 186,0 25-208,0-25 19,0 26-19,0-26-148,0 24 166,0-24 9,0 25-16,0-25-7,0 25 22,0 0-34,0-25 31,0 25 15,25 0-57,-25-25 53,0 25-23,0-25 0,0 25 61,0 0-42,0-25 12,0 24-23,0 1-23,0-25 26,0 25-34,0-25 50,24 25-15,-24 0-4,0-25 31,0 25-39,0 0 15,0-25-18,0 25-20,0 0 34,0-25-14,0 24-12,0 1 254,0-25-269,0 26 30,0-2 4,0-24-232,25 25 270,-25 0-30,0 0 15,0-25-23,0 25-46,0 0 27,0-25-19,0 24 34,0 2 27,0-1-4,0-25 12,25 24 3,-25 1-38,0 0 0,0-25-7,0 25 15,0 0-4,0 0 11,0 0 20,0-25-62,0 25 39,25 0-28,-25-1-10,0 1 57,0 0-4,0-25-16,0 25 24,0 0-58,0 0 19,0 0 16,25 0-15,-25 0 3,0-25 8,0 24 7,0 1 8,0 1 4,0-2-19,0 1 15,0 0-19,0-25 27,0 25-27,0 0-19,0 0 30,24-1 1,-24 2-12,0-1 23,0-25-11,0 24-24,0 1 24,0 0-35,0 0 7,0 0 47,0-25-31,0 25 11,0 0 5,0 0-55,25 0 47,-25-1-8,0 1 0,0 0 4,0 0-20,0-25 24,0 25-4,0 0 8,0 0 3,0 0 8,25 0-50,-25-1 39,0 1-16,0-25-4,0 26 31,0-2-46,0 1 27,0 0-19,0 0 247,0-25-229,0 25 5,0 0-8,0-1-212,25 2 227,-25-1-19,0-1 20,0-24-55,0 25 47,0 0-24,0 0 36,0 0-1,0-25-27,0 25 35,0 0-65,0 0 34,0 0 207,0-25-203,0 24 0,0 1 7,0 0-225,0 0 222,0-25 7,0 25-26,0 0 23,25 0-35,-25-25 31,0 25 3,0 0 5,0-1-1,0-24-15,0 25 8,0 1 12,0-26-16,0 24 12,0-24-9,0 25-3,0 0 0,0-25-11,0 25 26,0-25-15,0 25 19,0-25 12,0 25-46,0-1 27,0-24-47,0 0 27,0 26 28,0-26-48,0 25 67,0-25-70,0 24 23,0-24 224,0 0-231,0 0 53,0 25-27,0-25-199,0 0 196,0 0-8,0 25-13,0-25 13,0 0 29,0 0-15,0 0-1,0 0-29,0 0 5,0 0-9,0 0 56,0 25-9,0-25-3,0 0 3,0 0-32,0 0 26,0 0-13,0 0-16,0 0 28,0 0-9,0 0 12,0 0 45,0 0-12,0 0 24,0 0-12,0 0 13,0 0-57,0 0-24,0 0 41,0 0-78,0 0 57,0 0 1,0 0-46,0 0 54,0 0-37,0 0 16,0 0 16,0 0-24,0 0 8,0 0 12,0 0-7,0 0 7,0 0-11,0 0-30,0 0 5,0 0 16,0 0 8,0 0 12,0 0-12,0 0-12,0 0 17,0 0-29,0 0 175,0 0-184,0 0-16,0 0 41,0 0-204,0 0 160,0 0-32,0 0-37,0 0 5,0-25-11,0 25 7,0 0-47,0 0-35,0 0 27,0 0-31,0 0 11,0 0-38,0 0-146,0 0 50,0 0-323,0 0 107,0 0-263</inkml:trace>
  <inkml:trace contextRef="#ctx0" brushRef="#br0" timeOffset="6181">24 3960 1830,'0'0'-199,"-24"0"17,24 0 168,0 0-203,0 0 230,0 0 155,0 0-371,0 0 426,0 0-260,0 0-174,0 0 350,0 0-359,0 0 442,0 0-9,0 0-143,0 0 173,0 0-274,0 0 68,0 0-154,24 24 202,-24-24 7,0 0-37,0 0 142,25 0-202,-25 0 46,0 0-168,0 0 186,25 0-143,-25 25 17,0-25 297,0 0-280,25 0 237,-25 0-91,25 0-123,-1 0 119,-24 0-64,25 0 137,0 0-113,-25 0 68,25 0-135,0 0 34,0 0 219,-1 0-103,1 0 35,0 0-64,0 0-126,0-25-77,0 25 123,-1 0 7,1 0-130,25 0 267,-25 0-131,-1 0-9,1 0 124,0 0-148,0 0-71,0-24-40,0 24 165,24 0-159,-24 0 238,0 0 20,0 0-196,24 0 197,-24 0-247,0-25 20,0 25 156,24 0-230,-24 0 118,25 0 138,-25 0-277,-1 0 165,26 0 24,-25 0-155,25 0 161,-1 0-23,-24 0 121,25 0 11,-2 0-13,2 0-106,0-25-115,-26 25-23,26 0 3,0 0 145,-1 0-13,1 0-13,0-25-14,-1 25 10,1 0-3,-25 0 11,24-25 12,1 25-40,0 0 11,-1 0 12,1-25-26,0 25 67,-1 0-50,1 0-14,0 0 20,-1 0 101,-24-25-81,25 25 135,-1 0-101,1 0-140,0 0 93,-1-25-144,1 25 117,-1 0-30,1 0 37,0 0 6,24-25 8,-24 25-8,0 0 181,24 0-136,-24-24-38,-1 24 55,26 0-58,-26 0-20,25-26 43,0 26-43,-24 0-150,24 0 156,1-25-33,-26 25 40,26 0-7,-1 0 21,-24 0 24,24-24 153,-24 24-143,25 0 6,-1 0-9,1 0-206,-26 0 155,26-25-18,-1 25-13,1 0 40,-1 0 1,-24 0-7,24 0 0,1 0 0,-26 0 40,26-25 1,-26 25-1,26 0 1,-1 0-38,-24 0-10,24 0-3,-24 0 6,23 0 0,2 0-9,-25 0 189,24-25-179,0 25 20,-24 0 37,25 0-177,-1 0 171,-24 0-42,24 0-10,-24 0-10,24 0 7,-24 0 11,24-25-5,-24 25 1,0 0-17,24 0 27,-24 0 38,-1 0 3,1 0 24,0 0-38,-1 0 18,1-25 10,0 25-51,-26 0 44,26 0-58,-25 0 24,25 0 28,-26-25-28,1 25 3,0 0-38,-25 0 4,25 0 24,-25 0 10,0 0-3,25 0 25,-25 0-85,0 0-51,0 0-56,0 0-49,0 0-281,0 0 25,0 0-288</inkml:trace>
  <inkml:trace contextRef="#ctx0" brushRef="#br1" timeOffset="43986">4217 349 846,'0'0'226,"0"0"34,0-25-148,0 25 30,0 0-20,0 0-20,0-25 32,25 25 27,-25 0-185,0 0 30,0 0 171,0 0-7,0 0 161,0 0 11,0 0-18,0 0-124,0 0-167,0 0-30,0 0 113,0 0-43,0 0 156,0 0-189,0 0-150,0 0 134,0 0-216,0 0 192,0 0-4,0 0-26,0 0 54,0 0-38,0 0 14,0 0-10,0 25 27,0-25-7,0 0-13,0 0 16,0 25-36,-25-25 26,25 25-10,0 0 7,0 0 13,-25 0-16,25 0-10,0-1 6,-25 1-13,25 0 10,0 0 17,0 25 9,0-25 15,-24 0-21,24 0 3,0-25-19,0 24 6,0 2 0,0-1-7,0-25 13,0 0-6,0 24 7,0-24 6,0 0 18,0 0-8,0 0 49,0 0-31,0 0 94,0 0-169,0-24-68,0-1 48,0-1-121,0 2 158,24-1 34,-24-25-4,0 25-23,25-25 30,-25 0-3,25 26-7,-25-26 7,25 25-24,-25 0 34,0 0 10,25-25 35,-25 50 23,0-25-19,0 1-7,0-1 4,25 25 25,-25 0 1,0-26 0,0 26-10,0 0-53,0 0-26,0-24-20,0 24-12,0 0 0,0 0 4,0 0 4,0 0-11,0 0 21,0 0 8,0 0 7,0 0-15,0 0-3,0 24-18,0-24 25,0 0 4,24 0-22,-24 26 25,0-26-3,0 25-8,0-25 146,0 24-150,25 1 23,-25 0-1,0 0-131,25 0 157,-25-25 66,0 25-85,0 0-10,0 0-29,25 0-109,-25-1 116,0 1 4,25 0-46,-25 0-39,0 0-51,24-25-72,-24 25 27,0-25-53,0 25-133,25-25-31,-25 25-60,0-25 107,0 0-150</inkml:trace>
  <inkml:trace contextRef="#ctx0" brushRef="#br1" timeOffset="44652">4068 598 2535,'0'0'15,"0"0"21,0 0 37,0 0-33,0-25-6,0 25-4,0 0-42,0 0 37,0 0-13,0 0 136,0 0 14,0 0 19,0-25-4,25 25-147,0 0 9,-25 0-116,25-25 123,-1 25-56,-24 0 4,25 0 126,0 0-263,0 0 209,0-25-46,0 25-63,-1 0-32,1 0-208,0 0 60,0 0-127,0 0 241,-1 0-51,-24 0-158,25 0-153</inkml:trace>
  <inkml:trace contextRef="#ctx0" brushRef="#br1" timeOffset="44988">3845 997 2095,'-25'24'47,"25"-24"108,0 0-45,0 0 21,-25 0 84,25 0 7,0 0 96,0 0-110,0 0 20,0 0-258,0 0-26,0 0 118,0 0-120,0 0 154,0 0-26,0 0-23,0 0 7,0 0 7,0 0 24,0 0-41,0 0-23,0 0-14,0 0 10,25 0 31,-25-24-3,25 24-10,0 0 7,-1 0-11,1 0-3,0 0 14,0-25-31,24 25 20,1 0 4,0 0-24,-1-25 32,1 25-36,0 0 7,-1 0 0,1 0-46,0-25 39,-1 25-28,1 0 169,0 0-155,-1 0 7,-24 0 0,25 0-159,-1-25 177,-24 25-61,25 0 22,-25 0 11,-1 0-11,-24 0 28,25 0 3,0 0-17,-25 0 115,0 0-150,0 0-32,0 0-19,0 0-176,0 0 147,0 0 0,0 0 5,0 0 21,0 0-22,0 0-12,0 0 94,0 0-160,0 0 9,0 0-52,0 0-140,0 0 256,0 0-54,0 0-332</inkml:trace>
  <inkml:trace contextRef="#ctx0" brushRef="#br1" timeOffset="45501">4515 1221 2331,'0'0'-103,"25"0"44,-25 0 135,0 0-115,0 0 112,0-25-23,0 25-141,0 0 133,0 0-1,0 0 4,0 0 24,-25 0-15,25 0-30,0 0-15,-25 0 58,25 0-30,0 0-34,-25 0-15,25 0-101,-25 0 41,25 0 60,0 25 119,-24-25 14,24 0-130,-25 24-9,25-24-124,-25 0 20,25 25 116,0-25-3,0 0 39,0 26 67,-25-26-112,25 0 9,0 24-33,0-24-75,0 0 114,0 25-9,0-25 24,0 0 5,0 25 31,0-25 39,25 0 72,-25 25 90,25-25-110,-25 0-15,25 0-76,-25 25-90,24-25 100,-24 0-23,25 0-18,0 25 154,-25-25-161,25 0 9,0 0 129,-25 0-164,25 0 135,-1 0-103,1 0-29,-25 0 4,25 0-107,0 0 199,-25 0-188,25 0 112,-25 0 105,24 0-220,-24 0 105,0 0-7,0 0 10,0 0-12,0 0 105,0 0-110,0 0-101,0 0 250,0 0-221,0 0 82,0 0 134,0 0-243,0 24 126,0-24-69,0 0-31,-24 0 156,24 26 75,-25-26-98,0 0 14,25 0-33,-25 25-85,0-25 78,25 0-16,-24 0 6,-1 24 3,25-24-16,-25 0 16,0 0-20,25 0-9,-25 0 2,25 0 14,-25 0-3,1 0-54,24 0-2,-25 0-64,25 0-8,-25 0 21,25 0 52,-25 0-176,25 0-55,0 0 42,-25 0-137,25 0-72</inkml:trace>
  <inkml:trace contextRef="#ctx0" brushRef="#br1" timeOffset="88852">2828 1096 638,'0'0'13,"0"-25"13,0 25 210,0 0-161,0 0 182,0 0-207,0 0-181,0 0 211,0 0-17,0 0 66,0 0 22,0 0-9,0 0-15,0-25 34,0 25-20,0 0-4,0 0-17,0 0 17,0 0-7,0 0 135,0 0-192,0 0 211,0 0-8,0 0-283,0 0 168,0 0-157,0 0-123,-25 0 248,25 0-241,0 0 122,0 0 19,0 0-158,0 0 238,0 0-215,0 0 93,0 0 53,0 0 41,0 0-5,0 25 9,0-25 5,0 25-178,0-25 101,0 25 21,0 0-48,0 0-6,0 0 44,0 0-24,0-1 3,0 1 200,0-25-226,0 26 9,0-2 7,0 1-186,0 0 217,0-25-17,0 25-11,0-25 159,0 0-145,0 25-24,0-25 18,0 0-135,0 0 114,0 0-6,0 0-40,0-25-21,0 25 8,0-25 17,0 25 39,0-25 120,0 0-116,0 1 112,0-2-125,0 1-114,0 1 126,0-1-72,0 0 99,0 0 99,0 0-113,0 0-2,0 0 129,0 0-236,0 25 133,0-25-26,0 1 26,0 24 13,25 0-37,-25-25-2,0 25-150,0 0 159,0 0 103,0-25-17,0 25 30,0 0-142,0 0 16,0 0-124,0 0 124,0 0-6,0 0 27,0 0 5,0 0-144,25 25 96,-25-25-112,0 0 147,0 0 13,0 25 92,0-25-92,25 24 63,-25-24 7,0 25-86,0-25-3,25 25 44,-25-25-143,0 25 106,0-25 106,0 25-133,0-25 26,24 0-26,-24 25-92,0-25 72,0 0 66,0 0-66,0 25 50,0-25-43,0 0 7,25 0 7,-25 0 19,0 0-3,0 0-13,0-25 16,0 25 16,0 0-20,0-25 20,25 25 1,-25-25-37,0 25 11,0-25 35,0 25-43,25-25 17,-25 25-6,0-25 12,0 25-80,0-24 117,0 24 9,0 0-49,0-25 117,0 25-80,0 0-96,0 0 20,0-25-13,25 25 52,-25 0 20,0 0 3,0 0-29,0 0 44,0-25 61,0 25 2,0 0 35,0 0-262,0 0 24,0 0-24,0 0 109,0 0 134,0 25-81,0-25 7,0 0-103,0 0 14,25 25 86,-25-25 14,0 25-34,0-25 4,0 24 149,0 1-170,0-25-16,0 25 4,0 0-184,0-25 107,24 25-9,-24 0-42,0-25 81,0 25-98,0-25-43,25 25-51,-25-25-123,0 25 105,0-25 176,0 0-61,25 0-204,-25 0-78</inkml:trace>
  <inkml:trace contextRef="#ctx0" brushRef="#br1" timeOffset="89748">3250 947 2154,'0'0'-96,"0"25"32,0-25 144,0 0-109,0 0 107,0 0-6,0 0-163,0 0 108,0 0-2,0 0 89,0 0-86,0 0 101,0 0-51,0 0-92,0 0 122,0 0 1,0 0-14,0 0 108,0 25-15,0-25-182,0 0 133,0 0-122,0 24 9,0-24 92,25 0-56,-25 0-26,0 25-84,25-25 75,-25 0-34,25 0 27,-25 25 106,0-25-93,24 0-26,-24 0-17,25 25-102,-25-25 70,0 0 62,24 0 6,-24 25 64,0-25-67,0 0-26,0 0 32,0 25-105,0-25 82,0 0 18,0 0-34,0 0 130,0 25-110,0-25-90,0 0 67,0 0-6,0 0-141,-24 25 61,24-25-97,-25 0 11,25 0 110,-24 0 52,24 0-39,-25 0-234,25 0-40,0 0-139,0 0-60</inkml:trace>
  <inkml:trace contextRef="#ctx0" brushRef="#br1" timeOffset="90100">3250 947 1481,'0'0'159,"-25"25"21,25-25 12,0 0-105,0 0-136,-25 25 96,25-25-79,0 0 127,0 24-2,0-24-14,0 0 4,0 25-8,0-25 0,0 25-124,0-25 79,0 25-33,0 0 58,0-25-58,0 25-9,0-25 15,0 25-82,0-25 70,0 25-33,25-25-24,-25 25 48,0-25-123,25 24 79,-25-24-22,25 0-316,-25 25 39</inkml:trace>
  <inkml:trace contextRef="#ctx0" brushRef="#br1" timeOffset="90335">3522 897 2462,'0'0'101,"0"0"-53,0 0 94,0 0 108,0 0-94,0 0-25,0 0 34,0 0-46,0 0 38,0 0-43,0 0-108,0 0-56,0 25-41,0-25 131,0 0 7,0 0-34,0 0 30,0 25-29,0-25 117,0 0 23,0 25-191,0 0 23,0-25-14,0 24-112,0 1 160,0-25-44,0 25 17,0 0 58,0 0-173,0-25 76,0 25-172,0 0-118,0-25 111,0 25-101,0-25 71,0 0 79,0 25-16,0-25-214,0 0-163</inkml:trace>
  <inkml:trace contextRef="#ctx0" brushRef="#br1" timeOffset="90654">3621 997 2510,'0'0'-36,"0"0"-65,0 0 95,0 0 21,0 0 15,0-25 95,25 25-88,-25 0-142,0 0 16,0 0-30,25-25 95,-25 25 21,25 0 21,-25 0 2,25-25-118,-25 25 124,0 0-37,24 0 8,-24-25-29,25 25 94,-25 0-191,25 0 91,-25 0-64,0 0-384</inkml:trace>
  <inkml:trace contextRef="#ctx0" brushRef="#br1" timeOffset="90882">3696 1245 2165,'0'0'41,"0"0"-122,0 0 158,0-24 19,0 24-216,0 0 261,0 0-305,25 0-27,-25-25 263,24 25-143,-24-25-124,0 25-110</inkml:trace>
</inkml:ink>
</file>

<file path=ppt/ink/ink2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7:47.71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23 869 1841,'0'0'-148,"0"0"6,-25 0 229,25 0 47,0 0 20,0 0 164,0 0-282,0 0 15,0 0 215,0 0-21,0 0 64,0 0-33,0 0-46,0 0-140,0 0-119,0 0 49,0 0-100,0 0-16,0 0 99,0 0 82,0 0 42,0 0-101,0 0 23,0 0-157,0 0 31,0 0 113,25 0-19,-25 0 149,25-25-2,0 25-167,0 0-4,24-25 0,-24 25-10,0-25 7,25 25 16,-26-25-165,1 25 166,25-25-1,-25 25 151,-1 0-8,1-24-391,0 24 246,0-25-310,0 25 94,0 0 3,-25 0-164,24-25 91,-24 25-30,0 0 38,0 0-229</inkml:trace>
  <inkml:trace contextRef="#ctx0" brushRef="#br0" timeOffset="326">296 645 2693,'-25'0'-52,"25"0"123,0 0 48,-24 0 54,24-25 177,0 25-160,0 0-43,-25 0-41,25 0-86,0 0 20,0 0-3,0 0-20,0 0 97,0 0-131,0 0 176,0 0-163,0 0-153,0 0 354,0 0-370,0 25 167,0 0 6,0-25-191,0 25 171,-25 0-13,25 24-37,0-24 77,0 0 13,0 0-115,0 0 72,0-1-269,0 1-66,0 0 90,0-1 30,0 1-15,0-25 188,0 25-209,0-25-151,0 25 75</inkml:trace>
  <inkml:trace contextRef="#ctx0" brushRef="#br0" timeOffset="640">966 397 3053,'0'0'-112,"0"0"37,0 0 198,0-25 52,0 25 152,0 0-101,-25 0-206,25-24 140,0 24-200,-24 0 70,24 0 119,0 0-290,-25 0 305,25 0-144,-25 0-112,25 0 106,-25 0-169,0 24 145,25-24 10,-24 25 138,-1-25-128,25 25 0,-25 0-30,25 0-15,0 0 22,0-1 3,-25 1 23,25 0-142,0-1 142,0 1-9,0 0-14,0 0 30,25 0 103,-25 0-154,25-1 45,-25 1-51,25 0-106,-25-25 279,0 25-58,24 0-98,1-25-16,-25 25-83,0-25 24,25 0 115,-25 0 156,25 0-196,-25 0 9,25 0 8,-25 0-11,0 0 4,0-25 14,0 25-8,24 0-131,-24-25 260,0 25-149,0-25 38,0 25 125,0-25-271,0 25 271,0-25-166,-24 25-161,24 0 181,-25-24-37,25 24 141,-25 0-100,0 0 100,25 0-221,-25 0-3,1 0 226,24 0-115,-25 0 85,25 0-16,-25 0-133,25 0-52,-25 0-165,25 0 54,0 0-169,-25 0 115,25 24 149,0-24-126,0 0-60,0 0-170</inkml:trace>
  <inkml:trace contextRef="#ctx0" brushRef="#br0" timeOffset="1129">1387 447 2414,'0'0'9,"0"0"104,0 0-71,0 0 80,0 0-76,0 0 90,0 0 84,-25 0-76,25 0 73,-24 0-167,24 0-18,-25 0-6,25 25-26,-25-25-42,25 0 19,-25 25-6,25-25 22,0 24 30,0-24-36,0 25 35,0-25-18,0 25-17,0-25 16,0 24-74,0-24-23,0 25 104,0-25 9,0 0 49,0 25 62,0-25-70,25 0-14,-25 25 13,0-25-29,25 0-23,-25 0 40,0 0-27,0 25-11,25-25-32,-25 0-4,0 0-114,0 0 131,0 0 30,24 0-30,-24 0 132,0 0-82,0 0-24,0 25-108,0-25 106,0 0-31,0 0 34,0 0-46,0 0 15,0 24-16,0-24-34,-24 0 169,24 25-132,-25-25 8,0 25 2,25-25-116,-25 25 106,0-25 11,0 0-100,1 0-15,-1 25-155,25-25 58,-25 0 44,0 0 26,25 0-312</inkml:trace>
  <inkml:trace contextRef="#ctx0" brushRef="#br0" timeOffset="1538">1412 50 2462,'0'0'12,"0"0"39,0 0-2,0-25-34,0 25 12,0 0 159,0 0-55,0 0 117,0 0 12,25 0-184,-25-25 27,0 25-83,0 0-53,0 0-81,0 0 141,0 0-109,0 0 99,0 25 77,0-25-240,0 0 211,25 0-62,-25 0-116,24 25 245,-24-25-193,0 24 71,0-24-1,0 0-29,0 25 17,0 0 10,0-25 100,0 25-100,0 0-17,0-25-9,0 25-1,0-1 33,0 1-39,0-25 6,0 25 14,0-25-7,0 25 13,-24-25-87,24 0 113,0 0-16,0 0 22,0 0 65,0 0-77,0 0-111,0 0 195,24 0-58,-24 0-46,25 0 131,-25-25-85,25 25-154,0-25 119,0 25-133,0-25 63,-1 25-8,1-24-162,-25-1-42,25 25 0,0-25-74,0 25 112,-1-25-140,1 25-202</inkml:trace>
  <inkml:trace contextRef="#ctx0" brushRef="#br0" timeOffset="2149">1809 645 1295,'0'0'203,"0"0"53,0 0 20,0 0 31,0 0-324,0 0-39,0 0 14,0 0 116,0 0 83,0 0 182,0 0 41,0 0-126,0 0 58,0 0-118,0 0-224,0 0 164,0 0-151,0 0-82,0 0 129,25 0-187,-25 0 131,25-25 15,0 25-2,-1 0 159,26-25-129,-25 25-40,0 0 26,-1-24-139,26 24 129,-25 0-3,0 0 139,-1 0-189,26 0 70,-25-25-3,0 25-391,0 0 193,-1 0-127,1 0-244,-25-25 116,25 25-200</inkml:trace>
  <inkml:trace contextRef="#ctx0" brushRef="#br0" timeOffset="2418">2181 447 2402,'0'0'33,"-25"0"111,25 0 118,-24 0 89,24 0 14,0 0-201,-25 0-78,25 0-63,0-25 206,0 25-73,0 0-20,-25 0-43,25 0-250,0 0 133,0 0-7,0 0 202,0 0-202,0 0 48,0 0-13,0 0-193,0 0 200,0 25-32,-25-25 35,25 25-1,0-25-30,0 25-7,-25-1-75,25 1 3,0 0 124,0-1-155,0 26 94,0-25-31,0 0-143,0 0-45,0-1-151,0 1 113,0-25-153,0 25 119,0 0-18,25-25-257</inkml:trace>
  <inkml:trace contextRef="#ctx0" brushRef="#br0" timeOffset="2691">2752 223 2619,'0'0'30,"0"-24"146,0 24 48,0 0 33,0 0 84,0 0-203,0 0-42,0 0-32,0 0-78,0 0 38,-25 0 23,25 0 105,0 0-159,-25 0 24,1 0-37,24 0-1,-25 0 7,25 24 4,-25 1 3,0-25 46,25 25-39,-25 0-17,1 0 10,24 0-135,-25-1 138,25 26-6,0-25 14,0 0-25,0 0 35,0-1-7,0 26-18,0-26 5,0 1-8,25-25 1,-25 25 6,24 0 10,-24 0-23,0-25 33,25 25-26,-25-25-1,25 0 14,-25 0 0,25 0 7,-25 0 0,0 0-24,25 0 7,-25 0 13,24 0-13,-24-25 34,25 25-14,-25-25 0,0 25 14,0-25-35,0 0 5,0 25-21,0-25-4,0 25-15,0-24-4,-25 24 17,25-25-30,-24 25 116,-1 0-40,25-25-23,-25 25-13,0 0-207,0 0-114,1 0-64,24 25 83,-25-25 79,0 0-108,25 0 10,0 0-119</inkml:trace>
  <inkml:trace contextRef="#ctx0" brushRef="#br0" timeOffset="3112">3148 348 2037,'0'0'17,"0"-25"108,0 25-10,0 0 3,0 0-94,0 0-114,0 0 130,0 0-88,0 0 192,-25 0-69,25 0-112,-24 25 146,24-25-203,-25 0 79,25 24 3,-25-24-73,25 0 185,-24 25-88,24-25-30,0 25 3,0-25-85,0 0 76,0 25 27,0-25 0,0 25-12,0-25 106,0 0-55,0 25 12,0-25 62,0 0-64,24 24 38,-24-24-60,25 0 33,-25 0 74,0 0 20,25 25-35,-25-25-16,24 0-202,-24 0 115,0 0-22,25 0 33,-25 0 8,25 0-164,-25 0 239,0 0-129,0 0-7,25 0 114,-25 0-98,0 0 17,0 0 97,0 0-172,0 0-26,0 0 111,0 0-30,0 0 117,0 0-6,0 0-104,-25 0 22,0 25-135,25-25 109,-25 0 11,1 24-21,-1-24 108,0 25-198,1-25 80,24 25-25,-25 0-194,0-25 1,1 0-44,24 25-201,-25-25 268,0 25-257</inkml:trace>
  <inkml:trace contextRef="#ctx0" brushRef="#br0" timeOffset="3543">3396 497 2390,'0'0'42,"0"0"-6,0 24 139,0-24 123,0 0-114,0 0 151,0 0-213,0 0 26,0 0-20,0 0-141,0-24 96,0 24-151,0 0 65,25 0 9,0 0-26,-25-25 10,25 25 17,-25 0-27,25-25 160,-1 25-133,1 0 95,0-25-78,-25 25-185,25 0 91,0 0-121,-25 0 60,25 0 94,-1-25 17,-24 25-170,25 0 86,0 0-266,-25 0 44,25 0-32,0 0-198,-25 0 75</inkml:trace>
  <inkml:trace contextRef="#ctx0" brushRef="#br0" timeOffset="3813">3570 323 2940,'0'0'12,"-25"25"132,0-25 86,25 0 51,-24-25-60,24 25-111,-25 0-46,25 0-29,0 0 57,0 0-3,0 0-61,0 0-18,0 0-3,0 0-25,0 0-9,0 0 3,0 0-25,0 0 15,0 0 27,0 0-13,0 0 27,0 25 13,0-25-13,0 24 14,0-24-28,0 25-7,0-25 14,0 25-21,0 0-33,0 0 6,0 0-33,0-25-10,0 24 5,0 1-72,0 0 88,0-25-98,0 24-140,0 1-41,0-25 29,0 25-165,25-25 39</inkml:trace>
  <inkml:trace contextRef="#ctx0" brushRef="#br0" timeOffset="4111">3942 174 3674,'0'0'138,"0"0"32,0 0-21,0 0 14,0 0-258,0 0-59,0 0 15,0 0 111,0 0 2,0 0 9,0 0-3,0 0-122,0 0 119,0 0 33,0 25 135,0-25 11,0 0-146,0 0 0,0 24-139,0-24 112,0 25 74,0-25-20,25 25 30,-25-25-142,0 25-18,0-25 56,25 0-154,0 25 72,-25-25-81,25 0-50,-25 0 184,24 0-151,1 0 178,-25 0 95,25 0-137,0 0 100,-25 0-19,25 0-87,-25-25 202,25 25 96,-25-25 49,24 25 74,-24-25-46,0 25-172,25-25-33,-25 1-8,0 24-26,0-25 93,0 25 42,0 0-42,0-25-28,0 25-10,0 0-2,0 0-36,0 0-4,0 0-29,0 0 103,0 0-143,0 0 10,0 0-3,0 0-183,0 0 154,0 0-26,0 0 11,0 0 51,0 25-3,0-25 21,0 25-17,0-25-16,0 24 5,0 1-23,0 0-10,0 25-22,0-25-14,0-1-36,-25 26-16,25-25-16,0 25-51,0-1 6,0-24-13,0 24 77,0 1-263,0-25 70,0 24 1,0-24-371,0 25 151</inkml:trace>
</inkml:ink>
</file>

<file path=ppt/ink/ink2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22.19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99 546 597,'-25'0'15,"25"0"45,0 0 55,0 0 52,0 0 33,-25 0 106,25 0-150,0 0-14,-25 0-33,25 0-41,0-25 50,-24 25-20,24 0 169,0 0-140,0 0-7,0 0-9,0 0-161,0 0 41,0 0 43,0 0-15,0-24-29,0 24 13,0 0-3,0 0 0,0 0 13,24 0-23,-24-25 10,25 25-3,0 0-3,-25-25 0,25 25-6,0 0 175,0-24-169,-1 24-9,1 0 15,-25 0-164,25 0 149,0 0 33,-25 0-36,25 24-16,-25-24 16,0 0-10,24 25 262,-24-25-234,0 0 3,0 25-3,0-25-258,0 24 270,0 1-18,-24-25-33,24 25 36,-25 0-34,25 0 10,-25-25 18,25 25-21,-25-1 9,0-24 69,25 25-81,-24-25 33,24 25-12,-25-25-69,25 0 84,-25 25-24,25-25 4,0 0 2,0 0-3,0 0 3,0 0 18,0 25-3,0-25-12,0 0 3,0 0-6,0 0 18,0 0 9,0 0 133,0 0-118,25 0 63,-25 0-60,25 0-110,-1 0 189,-24 0-133,25 0 72,0 0-32,0 0-62,-25-25 40,25 25 9,-1 0 12,1 0-15,-25 0 24,25 0-15,0 0 212,-25 0-227,25 0-9,-25 0 3,25 0-212,-25 0 454,0 0-1,0 25-220,24-25-6,-24 0-220,0 25 8,0-25 212,0 0 10,0 24-7,0-24 3,-24 25-3,24-25 3,-25 25 13,0-25-29,25 24 17,-25-24 205,0 25-218,0-25 22,1 25 55,-1 0-271,0-25 212,0 0-18,0 25 51,25-25-163,-24 0-39,-1 25 69,25-25-312,-25 0 255,25 0-298</inkml:trace>
  <inkml:trace contextRef="#ctx0" brushRef="#br0" timeOffset="718">893 447 1122,'0'0'185,"-25"0"26,25 0 33,0 0-4,-25 0-171,25 0-10,0 0-9,-24 0-102,24 0 6,-25 0 81,25 25-38,0-25 114,-25 0 6,25 0-213,0 25 96,-25-25 6,25 0-130,0 24 224,0-24-91,0 0 6,0 25-7,0-25-2,0 0 12,0 25-130,0-25 124,0 0-74,25 0 101,-25 25 25,0-25 19,25 0-12,-25 0-108,0 25 88,25-25-15,-25 0-6,24 0-9,-24 0 0,25 0-12,-25 0 3,25 0 18,-25 25-9,25-25-17,-25 0-13,25 0 0,-25 0-3,0 0 2,0 0 53,25 0-52,-25 24 12,0-24 24,0 0-51,0 0 94,0 0-70,0 25-12,0-25-15,0 0-38,0 25 87,0-25-38,-25 25 35,25-25 45,0 25-82,-25-25 223,0 25-211,25-25-73,-25 24 67,0-24-209,1 25 137,-1-25-66,25 0-96,-25 25-307</inkml:trace>
  <inkml:trace contextRef="#ctx0" brushRef="#br0" timeOffset="1120">670 472 1898,'0'-25'-96,"0"25"148,0 0 6,0 0 21,25-24 54,-25 24-142,0 0 89,0-25 10,24 25 41,-24-25-93,0 0-83,25 25-39,-25-25 12,25 25 87,-25-25-24,0 25 18,25-24-33,0 24 57,-25-25-39,24 25-55,-24-25-236,25 25-159,-25 0-95</inkml:trace>
  <inkml:trace contextRef="#ctx0" brushRef="#br0" timeOffset="1340">968 25 2390,'-25'0'-30,"25"0"69,0 0 68,0 0 187,0 0-47,0 0 88,0 0-183,0 0-62,0 0-49,0 0-47,0 0 2,0 0 4,0 0 123,0 0-140,0 0 143,0 0-163,0 0 20,0 0-91,0 0 91,0 0-3,0 0 3,25 25 109,-25-25-142,0 0 30,24 25 17,-24-25-234,25 0-1,0 25-10,-25-25-57,25 25 250,-25-25 4,25 0-19,-1 24 19,-24-24 63,25 0-66,-25 0 25,0 0 14,25 0 12,-25 0 0,0 0 3,0 0 75,25 0-147,-25 0 72,0 0 39,0-24-42,0 24 167,0 0-28,0-25 152,0 25-2,0 0 50,0-25-148,0 25-115,0 0-39,-25-25-114,25 25 208,0 0-37,0-25 5,0 25-17,0 0-24,0 0-6,0 0 14,0 0-4,0-25 5,-25 25-54,25 0-31,0 0-11,0 0 4,0 0 11,0 0 6,0 0-10,0 0-3,0 0-1,0 0 22,0 25 6,0-25-34,0 0 41,25 0-17,-25 25 4,0-25 13,0 25-13,0-25 13,0 25-27,25 0 20,-25-25-34,0 24-18,0 1-16,0-25-47,25 25 14,-25 0 108,0 0-67,0-25-29,0 25-225,25-1-225,-25-24 72,0 25-1,0 0-105</inkml:trace>
</inkml:ink>
</file>

<file path=ppt/ink/ink2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26.52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98 272 546,'0'0'31,"-25"0"10,25 25 23,0-25 43,-24 0-7,24 0 196,0 0-36,0 0-9,-25 0 3,25 0-240,0 0-109,0 0 136,0 0-130,0 0 171,0 0 121,0 0-114,0 0-6,-25 0-113,25 0 39,0 0-33,0 0 134,0 0-21,0 0 1,0 0-23,0 0 59,0 0-47,0 0 127,0 0-7,0 0-155,0 0 158,0 0-176,0 0 13,0 0-23,0 0 28,0 0 12,0 0-128,0 0 203,25 0-124,-25-25-1,25 25 14,-1 0-14,1-25-23,0 25 17,0 0-19,0-25 97,-1 25-78,26 0-23,-25-25 124,0 25-185,-1 0 97,1-25 96,0 25-119,0 0 53,0 0-142,0 0-277,-1 0 84,-24 0-146,25 0 51,-25 0 231,25 0-191,-25 0 0,0 0-18</inkml:trace>
  <inkml:trace contextRef="#ctx0" brushRef="#br0" timeOffset="383">396 23 2060,'-25'0'-75,"25"0"87,-25 0 53,25 0 62,0 0 286,-25-24-64,25 24-112,0 0 116,-24 0-200,24 0 22,0 0-58,0 0-52,0 0-126,0 0 86,0 0-32,0 0-132,0 0 116,0 0-140,0 0 150,0 0 173,0 0-46,0 0-120,0 0-4,0 24-169,0-24 44,0 25 135,0 0 13,0 0-9,0 0 144,0 0-148,0-1-7,0 1 17,0 0-17,0 0 128,0 0-68,0 24 31,0-24-342,0 0-98,24-1 15,-24 1-107,0 0 146,0 0 147,0 0-69,25-25-187,-25 25-70</inkml:trace>
</inkml:ink>
</file>

<file path=ppt/ink/ink2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27.28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352 624 2037,'0'0'-131,"0"0"137,0-25 17,0 25 48,0 0 138,0 0-188,0 0 56,0-25 19,0 25-69,0 0 78,0 0-42,0 0 107,0-25 48,0 25 15,0 0-50,-25 0-163,25 0 12,0 0-45,-25-25 23,25 25-20,0 0 23,-24 0-3,24 0 62,-25 0-55,0 0-4,0 25 3,25-25-182,-25 0 189,0 25-133,1-25 114,24 25 128,-25-25-96,0 0-16,0 25-20,25-25-24,-25 24-128,25 1 232,0-25-106,0 25-73,-24-25 172,24 25-297,0-25 29,0 25 73,0-25-8,24 25 124,-24-25-37,25 0 65,0 0-156,0 0 47,-25 0 72,25 0-132,-1 0 171,1 0-74,0-25-44,0 25 94,0-25-12,0 25 15,-25-25 14,24 25 78,-24-25-107,0 25 122,0-25 114,0 25 31,0-24 85,0 24-19,0 0-45,0 0-223,0-25-50,0 25 17,0 0-61,0 0 132,0 0 180,0-25-182,0 25-18,0 0-46,-24 0-163,24 0 141,0 0-24,0 0 18,0 0-18,0 0 4,0 0 10,0 0 3,0 0 4,0 0-20,0 0 20,0 0 162,0 25-168,0-25 26,0 25-16,0-1-170,0 1 159,0 0 14,0 0-18,0 0-50,0 0 20,0 24-57,0-24 136,0 0 23,0 0-155,0 0 145,0-1-96,0 1-129,24 0 96,-24-1-296,0 1-19,0-25 28,25 25 51,-25 0 138,0-25-295,25 0 14</inkml:trace>
  <inkml:trace contextRef="#ctx0" brushRef="#br0" timeOffset="582">773 524 2130,'0'-25'32,"0"25"51,0 0 3,0 0 126,0 0 83,0 0-71,-25 0 10,25 0-89,0 0-96,-25 0 26,25 0-117,-25 0 52,25 0-37,0 0-124,-24 25 232,24-25-108,0 0 24,-25 25 125,25-25-158,0 25 69,0-25-39,0 25-88,0-25 143,0 25-45,25-1 42,-25-24 80,0 25-62,24 0-120,1-25 113,-25 25-37,25-25-139,-25 25 228,25-25-130,0 0-80,-25 25 114,25-25-135,-25 0 132,24 0 6,-24 0 199,0 0-205,25 0-132,-25 0 122,25 0-119,-25 24 112,0-24 126,0 0-119,0 0-115,0 0 118,0 0-112,0 0 306,0 0-177,0 0 98,0 0-95,-25 25-101,25-25 91,-25 0-109,1 25 192,-1-25-99,25 25 89,-25-25 0,0 25-130,0-25-75,25 0-111,-25 0-145,1 0-44,-1 0-85</inkml:trace>
  <inkml:trace contextRef="#ctx0" brushRef="#br0" timeOffset="1001">748 103 2107,'0'0'-112,"0"0"153,0 0 36,0 0 5,0-25 24,0 25-3,25 0-112,-25 0 82,0-25 21,0 25-142,25 0 157,-25-24-170,25 24 67,-25 0-21,0 0-79,24-25 145,-24 25-69,25 0 21,-25 0-3,25 0-54,-25 0 63,25 25-21,-25-25 12,25 0 42,-25 24-60,0-24 39,0 0-21,0 25-36,0 0 39,0-25-9,0 24 94,0-24-94,0 25 15,0-25-9,0 25-79,-25-25 73,25 25-3,0-25-24,0 25 78,0-25-116,0 25 15,0-25 98,0 0-159,0 0 200,0 24 13,0-24-188,0 0 169,0 0-169,0 0-21,0 25 116,0-25-3,0 0 3,0 0 107,0 0-12,25 0-104,-25 0 9,0 0-66,24 0 60,-24 0 82,0 0 31,0 0-35,25 0-50,-25 0-50,0 0 53,25 0 143,-25 0 60,0 0-74,25 0-7,-25 0-201,0 0-26,25 0 74,-25 0 9,0 0 68,25 0-39,-25 0-114,0 0 72,0 0 7,0 0-9,24 0 85,-24 0-67,0 0 17,0 25 56,0-25 22,0 0-117,0 0 99,0 0-180,0 25-1,0-25 230,0 25-263,-24-25 289,24 0-164,0 25-14,-25-25 115,25 24-269,-25-24-106,0 25-52,25-25-239,-25 25-23,0-25 82</inkml:trace>
</inkml:ink>
</file>

<file path=ppt/ink/ink2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32.08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250 99 920,'0'0'236,"0"0"60,0 0 19,0 0 43,0-25-294,0 25-29,0 0 63,0 0 160,0 0 59,0 0 6,0 0-47,0 0-127,0-24 14,0 24-186,0 0 90,0 0-33,0 0-13,0 0-44,0 0 3,-25 24-31,25-24-17,-25 25 206,25-25-127,-25 25-18,25-25-92,-25 25 96,1 0 23,24 0 10,-25-1 106,0 1-92,25 0-50,-25 0-21,0 0-132,25 0 128,0-1-105,-25 1 133,25 0 12,0-1-26,0 1 5,0 0-104,0-25 122,25 25-108,-25 0 121,25-25 114,-25 0-120,25 25-36,0-25 142,-25 0-248,25 0 225,-1 0-4,1 0-58,0 0-57,0-25 67,-25 25 44,25-25-267,-1 25 297,-24-25-155,25 25 54,-25-25-14,0 0-127,0 25-2,0-24 102,0 24 34,0 0 118,-25-25-16,25 25-285,-24 0 167,-1-25 33,0 25-136,0 0 224,0 0 44,1 0-166,-1 0 136,0 0-156,0 0-122,25 0-125,-25 0-169,0 0-32,25 0 173,0 0 101,0 0 115,0 25-153,0-25-179,0 0-61</inkml:trace>
  <inkml:trace contextRef="#ctx0" brushRef="#br0" timeOffset="495">695 149 2248,'0'0'-3,"0"0"65,0 0 10,0-25-46,0 25 46,0 0-48,-24 0 99,24 0 184,-25 0-161,25 0 64,0 0-114,0 0-234,0 0 195,0 0-79,0 0-61,0 0 182,0 0-64,-25 0-22,25 0 80,0 25-109,0-25 10,0 0 19,0 0-58,0 25-35,0-25 41,0 25 6,0-25 88,0 24 19,0-24-132,25 0 88,-25 25-40,0-25 26,25 25-16,-25-25-29,0 0 32,24 25-16,-24-25 103,0 0-48,0 25-129,25-25 129,-25 0-119,0 0 70,0 25 98,0-25-194,0 0 100,0 0-106,0 24 106,0-24 79,0 0 8,0 25 12,0-25-87,0 0-2,0 25 26,0-25-113,-25 24 106,1-24-91,-1 0 39,0 25-76,25-25-127,-25 0 44,0 0-166,0 0 104,1 0-387</inkml:trace>
  <inkml:trace contextRef="#ctx0" brushRef="#br0" timeOffset="850">596 99 1784,'25'0'-152,"-25"0"180,25 0 73,-25-25-2,25 25 186,-25 0-185,24 0-190,-24-24 164,25 24-205,-25 0 140,25 0 143,0-25-170,-25 25 143,25 0-351,-1 0 40,-24-25-298</inkml:trace>
</inkml:ink>
</file>

<file path=ppt/ink/ink2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36.59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30 625 536,'0'0'28,"0"0"55,0 0 209,0 0-175,0-24 28,-25 24-21,25 0-47,0 0 98,0 0 103,0 0-117,0 0-124,0-25 132,0 25-131,0 0 99,0 0-42,0 0-44,0 0-20,0-25-19,0 25 9,0 0 50,0 0-74,0 0 0,25-25 6,-25 25-86,0 0 92,25 0 6,0 0 31,-25-25-28,24 25-36,-24 0 12,25 0-58,-25 0 52,25 0 9,0 0 43,-25 0-49,25 0 54,-25 0-51,0 25-55,24-25 61,-24 0-39,0 25 45,0-25 18,0 25-12,0 0 0,0-25 3,0 24-21,0 1 18,-24 0-6,24-25-15,-25 25 3,25 0 37,-25 0-37,25-1 30,-25-24-9,25 25-45,-25 0 160,1-25-139,24 24 28,-25-24-19,0 25-134,25-25 116,-25 25 8,25-25 56,0 0-52,0 25 74,0-25-22,0 0-74,0 0 77,0 0-104,0 0 5,0 0 87,0 0-70,0 0 97,0 0-70,0 0-46,0 0 61,25 0 194,0-25 34,-25 25-67,25 0 12,-1-25-251,1 25 37,0-25 28,0 25-28,0-24-70,-1 24 76,1-25 49,0 25-20,0 0 102,0-25-82,0 25-209,-1-24 30,-24 24-174,25 0-81,0-25 225,-25 25-228,25 0 14</inkml:trace>
  <inkml:trace contextRef="#ctx0" brushRef="#br0" timeOffset="525">725 402 2295,'0'0'-53,"-25"0"44,25 0 233,0 0 33,-25 0-11,0 0 32,25 25-316,-24-25 44,24 0 4,-25 0-14,25 25 81,-25-25-54,25 0 47,0 0-50,0 24 65,0-24-66,0 0 4,0 25 29,0-25-153,25 25 170,-25-25-104,0 0 159,25 25 31,-1-25-254,-24 25 119,25-25-181,-25 0 157,25 0 21,0 25 149,-25-25-146,25 0-113,-1 0 126,-24 24-26,0-24 96,25 0 27,-25 0-146,25 0-115,-25 25 141,0-25 45,0 0 79,0 0-137,0 0 30,0 0-199,0 25 189,0-25-30,0 0-122,0 0 290,-25 25-103,25-25-42,-25 0-10,1 25-34,-1-25 51,0 0 10,0 0-44,25 25-331,-25-25-160,1 0-103,-1 0-135</inkml:trace>
  <inkml:trace contextRef="#ctx0" brushRef="#br0" timeOffset="906">774 80 1853,'0'0'14,"25"-25"-65,-25 25 54,0 0 152,25 0 16,-25-25 196,0 25 109,0 0-116,0 0 79,0-25-293,0 25-166,0 0-33,0 0-124,0 0 309,0 0 21,0 0 11,0 0-57,0 0-262,0 0 183,0 25-63,0-25-76,0 0 115,0 25-202,0-25 40,25 25 289,-25-25-10,0 24 4,0 1-122,0-25 7,25 25-124,-25 0 121,0-25-7,25 25-38,-25-25 25,24 25 10,1-25-4,-25 0-27,25 0-19,-25 24-58,25-24 40,0 0 77,-25-24 24,24 24-66,1 0 75,-25-25-249,25 25 237,-25 0-124,25-25 159,-25 25 18,0-25 27,0 25 33,0 0 37,0 0-38,0-25-97,0 25 246,0 0-306,0 0 125,0 0-44,-25 0-131,25 0 160,0 0-11,0 0-13,0 0-11,0 0-42,0 0-4,0 0-1,0 0-39,0 0 11,0 0-25,0 0 11,0 0-3,0 0 20,0 0 8,0 0 4,0 0-12,0 25-38,0-25-17,0 25-73,25-25-2,-25 25-19,0 0-54,0-1 114,25 1 57,-25 0-291,0-1 8,0 1-57,25 0-128,-25 0 150,0 0 162</inkml:trace>
</inkml:ink>
</file>

<file path=ppt/ink/ink2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38.09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22 298 1284,'0'0'202,"0"0"-62,0 0 77,0 0 99,-24 0-164,24 0 283,0 0 33,0 0-246,0 0-32,0 0 0,0 0-132,0 0 31,0 0 3,0 0-218,0 0 24,0 0 295,0 0-177,0 0 21,0 0-10,0 0-152,0 0 166,0 0-17,24 0 30,-24 0-27,25 0-3,-25 0 11,25-25-21,0 25 130,0 0-126,-1-25-25,1 25 0,0 0-131,0-25 124,0 25 7,0 0 0,-1-24-6,1 24 20,0 0 148,0 0-247,0-25-39,-1 25 56,1 0-198,-25 0 187,25-25-195,0 25-182,-25 0 65,25 0-72,-25 0 188,0 0-223</inkml:trace>
  <inkml:trace contextRef="#ctx0" brushRef="#br0" timeOffset="325">295 25 2705,'0'0'0,"-24"0"115,24 0 140,0 0-52,-25-25 167,25 25-213,0 0-107,0 0 88,-25 0-156,25 0 113,0 0-40,0 0-24,0 0-4,0 0-37,0 0 14,0 0-39,0 0-13,0 0 52,0 25-22,0-25 29,0 0 2,0 0-26,0 0 6,0 25-3,0-25 3,0 24 10,0 1 11,0 0 147,0-25-151,0 25-3,0 0-31,25 0-194,-25-1 146,0 1-26,0 0-19,0-25 9,0 25 31,25 0-206,-25 0 89,0-25-146,0 24-93,0 1-38,0-25-180</inkml:trace>
</inkml:ink>
</file>

<file path=ppt/ink/ink2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38.87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103 471 1638,'25'-25'137,"-25"25"-28,0 0 52,0 0 66,0-24-110,0 24 215,0 0-70,0 0-52,0 0 78,0 0-301,0 0 16,-25 24 0,25-24-33,0 0 72,0 25 90,0-25-73,-25 25-69,0-1 37,25 1 10,-25 0 63,25 0-100,-24 25 94,24-26-298,0 1 93,0 25 23,0-25-106,0 0 178,0-1 116,0-24 15,24 25 117,-24 0-83,25-25-330,0 0 178,0 25-69,0-25-49,-1 0-26,1 0 26,0 0-170,0-25 128,0 25 203,0 0-218,-2-25 145,2 25 48,-25-25-67,25 25 70,-25 0 59,0-24-74,0 24 153,0 0 13,0 0-61,-25 0 71,0 0-249,25-25 80,-23 25-83,-2 0 192,0 0-72,0 0 18,0 25 87,-24-25-206,24 0 67,0 0 0,0 0-3,25 0-17,-25 0 181,25 0-275,-24 0-189,24 0-106,0 0-82,0 0-31,0 0 96,0 0 12</inkml:trace>
  <inkml:trace contextRef="#ctx0" brushRef="#br0" timeOffset="455">797 397 3180,'0'0'-156,"0"0"71,-25 0-73,25 0 58,-25 0 124,25 0 77,-25 0 96,25 0-58,-25 0 46,25 25-127,0-25-35,-24 0-7,-1 24-10,25-24-35,0 25-64,-25-25 74,25 25-7,0-25 23,0 24 152,0-24-220,0 25 101,0-25-4,25 25-162,-25-25 158,0 0-35,25 25 105,-25-25-12,24 25 10,-24-25-70,25 0-186,0 0 241,-25 0-55,25 0-4,-25 0 84,25 25-150,-25-25 134,0 0-91,25 0-15,-25 0 12,24 0 34,-24 0-115,0 0 78,0 0 3,0 0-149,0 0 169,0 0 13,0 0 6,0 0 4,0 0 67,0 0-171,0 24 84,-24-24 107,24 0-208,-25 25 189,0-25-91,0 25-191,0-25 285,0 0-192,25 25 101,-24-25 10,-1 0-280,0 0 73,0 0-404,25 0-68</inkml:trace>
  <inkml:trace contextRef="#ctx0" brushRef="#br0" timeOffset="839">772 74 1876,'0'0'17,"25"0"-83,-25-24 127,0 24-53,0 0 42,25 0 165,-25 0-47,0-25 12,0 25-100,24 0-6,-24 0-135,25 0 39,-25-25 47,0 25-87,0 0 59,25 0 6,-25 0-9,0 25 3,25-25 158,-25 0-158,0 0 3,25 25 83,-25-25-223,0 0 167,0 24 147,0-24-66,0 25 174,0 0-99,0-1-122,0-24-22,0 25-111,0 0 91,0 0-109,0 0 219,0-25-16,0 25 9,0-1 92,0-24-324,0 25 17,0-25-17,0 25-103,0-25 226,0 0 104,0 0-114,24 0 117,-24 0-110,0 0-101,0 0 30,25 0 77,-25 0-19,25 0-33,-25 0 36,25-25-273,0 25-24,0-25 49,-1 25-81,1-24 124,0 24-36,0-25-122,0 25 29,-1-25-58</inkml:trace>
</inkml:ink>
</file>

<file path=ppt/ink/ink2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40.31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20 496 2014,'0'0'29,"0"0"50,-25 0-50,25 0 80,0 0 182,0 0 108,0-25 37,0 25-166,0 0 12,0 0-316,0 0 28,0 0 95,0 0-216,0 0 157,0 0 121,0 0-154,0 0-10,0 0 16,0 0-134,0 0 124,25 0 198,-25 0-195,24 0-2,1 0 12,0-25-183,0 25 188,0 0 12,-1 0-6,26-25 13,-25 25-30,0 0 115,24-24-176,-24 24-82,0 0-28,25 0-284,-26-25 104,1 25-41,0 0 49,0 0-108,-1-25-89</inkml:trace>
  <inkml:trace contextRef="#ctx0" brushRef="#br0" timeOffset="305">293 248 2177,'0'0'53,"-25"0"51,25 0 173,-25 0 90,25-25-98,-25 25 125,25 0-266,0 0 108,0 0-55,-25 0-188,25 0 99,0 0-200,-25 0 108,25 0 3,0 0-10,0 0-6,0 0-8,0 0-3,0 0 17,0 25 11,0-25-22,-24 24 32,24-24-28,0 25 169,0 0-135,0-25-27,0 25 11,0 25-159,0-26 108,0 1 6,0 0-23,0 0-31,0 0 146,0 0-47,0-1-129,0 1 4,0 0-287,24 0-54,-24 0 64,0 0 24,25-25-52,-25 24-26</inkml:trace>
  <inkml:trace contextRef="#ctx0" brushRef="#br0" timeOffset="733">862 49 2107,'25'0'5,"-25"-24"51,0 24-59,0 0 50,0 0 33,0-25-14,0 25 277,0 0-58,0 0 92,0 0-209,25 0-48,-25 0-185,0 0-32,0 0 165,0 0-158,0 0 78,0 0-2,0 0-95,0 0 182,0 0 40,0 25-27,0-25 30,0 24-185,0-24 186,0 25-190,25-25 106,-25 25-27,0 0-96,0-25 103,25 25-36,-25-25 100,0 25-61,24-25-78,-24 0-22,25 0-90,0 24 134,-25-24-18,25 0-9,0 0 99,0-24-90,-25 24 132,24 0 18,1-25-162,0 25 90,-25 0-17,25-25-70,-25 25 219,0-25-70,0 25-102,0-25 240,0 25-233,0-25 19,0 25 126,0 0-108,0 0 100,0-24-15,0 24-23,-25 0-10,25 0 25,0 0-13,-25 0 3,25-25-13,0 25-36,0 0-13,0 0-1,0 0-24,0 0-8,0 0-3,0 0-25,0 0 28,0 0-24,0 0 10,0 0 18,0 0-28,0 25 31,0-25-10,0 0 4,0 24 3,0-24-4,0 25 18,0 0-14,0 0 0,0 0 15,0 0-26,0-1 4,0 26-42,0-26-25,0 1-28,0 0-3,0 0-15,0 0-40,0 0 153,0-1-50,0 1-88,0 0-180,0 0-188,0-25 79,0 25-88,0-25 114,25 25-42</inkml:trace>
</inkml:ink>
</file>

<file path=ppt/ink/ink2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48.99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0 496 1773,'0'0'-114,"0"0"148,0 0 12,0 0-41,0 0 132,0 0-26,0 0-85,0 0 114,0 0 15,0 0-187,0 0 82,0 0 7,0 0-42,0 0 90,0 0-60,0 0 101,0 0-156,0 0 1,0 0 275,0 0-234,0 0 98,0 0 3,0 0-229,0 0 177,0 0-33,0 0 108,0 0-89,0 0 127,0 0-129,0 0-22,0 0-3,0 0-261,0 0 254,0 0-142,0 0 312,0 0-177,0 0-23,0 0 7,0 0-210,0 0 280,0-24-83,0 24 10,0 0 9,0 0-112,25 0 196,-25-25-84,0 25-42,25 0 39,-25-25-126,24 25 203,-24 0 30,0-25-143,25 25 16,-25 0-119,0 0 12,25 0 224,-25 0-106,0-25 112,0 25-139,25 0-87,-25 0 101,0 0-111,0 0 123,25 25 84,-25-25-94,0 0 17,0 0 198,0 0-297,0 25 102,24-25-23,-24 0-172,0 25 188,0-25-22,0 25 145,0-1-28,0-24-105,0 25 14,0 0-130,-24-1 4,24-24 122,0 25 1,-25 0 123,25 0-117,0-25-26,-25 25 160,25 0-283,0-25 123,0 24 36,-25-24-154,25 0 144,0 25 0,-25-25 0,25 0-13,0 0 10,0 0-13,0 0-7,0 0-13,0 0 10,0 0 6,0 0 7,0 0 23,0 0 204,0 0-230,0 0 110,0 0-123,0 0-112,0 0 134,0 0-13,0 0 1,25 0-94,-25 0 331,25-25-234,-25 25 247,25 0-237,0-24-241,-1 24 130,1-25-114,-25 25 215,25-25 52,0 25-75,0-25-42,0 25-181,-25-25-96,24 25-12,-24 0 38,25 0 154,-25-25-195,25 25-46</inkml:trace>
  <inkml:trace contextRef="#ctx0" brushRef="#br0" timeOffset="669">720 298 2025,'0'0'20,"0"-25"-8,-25 25 32,25 0 92,0 0-100,-25 0 85,25 0 15,0 25-182,-25-25 94,25 0-81,0 0-46,0 0 94,0 0 67,0 0-55,0 25-6,0-25 43,0 0-113,0 0 64,0 24 9,0-24 1,0 0-25,0 25 9,0-25 16,0 0-72,25 25 69,-25-25 143,0 0-177,0 25 34,25-25-28,-25 0-163,25 25 172,-25-25-6,0 0 15,0 0-3,24 25-27,-24-25 18,0 0-3,0 0 43,25 24 24,-25-24-79,0 0 9,0 0-28,0 0-12,0 0 76,0 25 114,0-25 19,0 0 69,0 0-61,0 25-181,-25-25-31,25 0-76,-24 0 176,24 24-59,0-24 7,-25 0-17,25 0-220,-25 25 42,25-25-16,-25 0-77,25 0-57</inkml:trace>
  <inkml:trace contextRef="#ctx0" brushRef="#br0" timeOffset="1022">670 49 1819,'0'0'54,"0"-24"6,0 24 86,25 0-62,-25 0 80,0-25-12,0 25-52,0 0 5,0 0-124,0 0 7,0 0-34,0 0 67,0 0 34,0 0-49,0 0 65,0 0-64,0 0-41,25 0 193,-25 25-44,0-25 58,0 24 20,0-24-184,24 25-85,-24-25-17,0 25 169,0-25 32,25 25-25,-25 0 0,25-25-182,-25 25-60,25-25 172,-25 24-93,25-24 97,-25 0 149,25 25-186,-25-25 110,24 0-180,-24 0 76,0-25-12,25 25 29,-25 0 39,24-24-153,-24 24 143,0-25-38,0 25 41,0-25 50,0 25 153,0-25-139,0 25 27,0-25-29,0 25-156,0 0 171,0 0-24,0 0-1,0-25-11,0 25 1,0 0-7,0 0 0,0 0-38,0 0-7,0 0-18,0 0-21,0 0 17,0 0-38,0 0 3,0 0 0,0 0-6,0 0 20,0 0 4,0 25 0,0-25 21,25 0-69,-25 25 13,0-25-41,25 25-68,-25 0 4,24 0-40,-24-1-1,25-24 45,-25 25-123,25 0-82,-25 0-83,0 0-127,25 0 102</inkml:trace>
  <inkml:trace contextRef="#ctx0" brushRef="#br0" timeOffset="1536">1364 447 2474,'0'0'3,"0"0"-21,0 0 75,0 0-54,0 0 10,0 0 32,0 0-63,25 0 275,-25 0-73,0 0 193,0-25-160,25 25-187,-25 0 51,24 0-211,-24 0 377,25 0-224,0 0 136,0 0-139,0 0-212,-1-25 199,1 25-133,0 0 153,25 0-20,-26-25 2,1 25 2,0 0-15,0 0 1,0-25-17,0 25 118,-1 0-75,-24 0-43,25 0-244,0-24-166,-25 24 30,25 0-32,-25 0 158,25 0 116,-25 0-181,24 0 171,-24 0-193</inkml:trace>
  <inkml:trace contextRef="#ctx0" brushRef="#br0" timeOffset="1814">1736 198 2595,'0'0'18,"-25"0"170,0 0 68,25 0 177,-24 0-8,24 0-273,-25 0-14,25 0-155,0 0 17,0 0 92,-25 0-36,25 0-7,0 0-31,0 0 3,0 0 114,0 0-152,0 0-1,0 0 173,0 0-170,0 0 5,25 25 219,-25-25-371,0 25 48,0-25 139,25 25-217,-25 0 196,24 0-1,-24-1-20,0 1-22,25 0-27,-25 0-14,0 0-20,25 0-65,-25-1-57,0-24-13,0 25-174,25 0 30,-25-25-34,0 24-212,0-24 94</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8:08.80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71 836,'0'0'225,"0"0"18,0 0-177,0 0 200,0 0-212,0 0-5,0 0 191,0 0-159,0 0-5,0 0 0,0 0-119,25 0-21,-25-25 90,0 25-87,25 0 219,-25 0-120,25 0-82,-25 0 70,25 0-20,-25 0 123,25 0-126,-25 0 86,0 0-149,25 0-27,0 0 96,-25-25 27,24 25 12,1 0 42,-25 0-72,25 0-158,0 0 92,-25 0-81,25-25 36,-25 25-220,25 0-132,-25 0-51</inkml:trace>
  <inkml:trace contextRef="#ctx0" brushRef="#br0" timeOffset="294">25 221 1449,'0'0'-169,"0"0"10,0 0 35,0 0 0,0 0 200,0 0 20,0 0 149,0 0 3,0 0-9,0 0 9,0 0-181,0 0 27,0 25-146,0-25-3,0 0 28,0 0-14,25 0 205,-25 0-70,0 0-38,0 0 36,25 0-80,-25 0 67,0 0-19,25 0-51,-25 0 3,25 0-27,-25 0 33,25 0-6,-25 0-6,25 0-12,-25 0-18,24 0 148,-24-25-106,25 25 1,-25 0 23,25 0-105,0 0 51,-25 0-6,25 0-61,-25-25 3,25 25 15,-25 0-34,25 0-8,-25 0-307,25 0-71</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3:48.631"/>
    </inkml:context>
    <inkml:brush xml:id="br0">
      <inkml:brushProperty name="width" value="0.05292" units="cm"/>
      <inkml:brushProperty name="height" value="0.05292" units="cm"/>
      <inkml:brushProperty name="color" value="#FF0000"/>
      <inkml:brushProperty name="fitToCurve" value="1"/>
    </inkml:brush>
    <inkml:brush xml:id="br1">
      <inkml:brushProperty name="width" value="0.05292" units="cm"/>
      <inkml:brushProperty name="height" value="0.05292" units="cm"/>
      <inkml:brushProperty name="color" value="#00B050"/>
      <inkml:brushProperty name="fitToCurve" value="1"/>
    </inkml:brush>
  </inkml:definitions>
  <inkml:trace contextRef="#ctx0" brushRef="#br0">2923 196 1047,'0'0'227,"0"-24"-31,0 24 48,0-25 33,0 0-225,0 25-97,25-25 59,-25 25-131,0-25 131,0 25 29,0-25-49,0 25 133,0 0-130,0-24 148,0 24-35,0 0-18,0 0 13,0 0-23,0-25 150,0 25 23,0 0-21,0 0-17,0 0-201,0 0-9,0 0-53,0 0-70,0 0 48,0 0 22,0 0-97,0 0 191,0 0-92,0 0-58,0 25 89,0-25-144,0 0 92,0 0 59,0 0-3,0 0 21,0 0-33,0 0 27,0 0-22,0 0 107,0 0 79,0 0-68,0 0 130,0 24-232,0-24-87,0 0 117,0 25-37,0-25 130,0 0 28,0 25-228,0-25 70,0 25-90,0-25 87,0 25 111,0 0-81,0-25 110,0 24-67,0 1-96,0 0 6,0-25 122,0 25-48,0 0 104,0 0-125,0-1-9,0 1 42,0 0-76,0-25 141,-25 24-272,25 2 120,0-1 35,0-1 4,0 1 144,0 0-135,0-1-117,0 1-31,0 0 16,0 0 175,0-25-47,0 25 4,25 0 3,-25-1-194,0 1 191,0 0-7,0 0 149,0 0-155,0 0 182,0-1 15,0 1-366,0 0 162,0 0-197,0 0 201,0 0 37,0-1 177,0 1-188,0 0-193,0 0 149,0 0-180,0 0 353,0-1-152,0 26-21,0-25 21,0 0-108,0 0 152,0-1 27,0 1-26,25 0-63,-25 0 1,0 0-17,0 0 40,0-1 15,0 1-21,0 25 41,0-25-65,0 0-4,25-1 21,-25 1-28,0 0 38,0-1 8,0 26 13,0-25-28,0 0-3,0 0 0,25 24-7,-25-24 32,0 0-8,0 25 4,0-26-42,0 26 28,0-25 0,0 0-14,25 24 38,-25-24-27,0 25 10,0-25-11,0 24-10,0-24-10,24 0 24,-24 25 14,0-25-35,0 24 10,0 1-24,0-25 14,0 24 25,25 1 6,-25-25-3,0 25-3,0-1-1,0-24-17,25 24 25,-25 1-25,0-25 31,0 24-27,0-24-25,25 25 24,-25-25-31,0 24 42,0-24-14,0 25 4,0-25 6,0 24-13,25-24 24,-25 0-7,0 25-4,0-1 22,0-24-18,0 25 157,0-25-143,25 24 143,-25-24-167,0 25-175,0 0 160,0-26-164,0 1 172,24 25 27,-24-25-17,0 0 0,0 24 7,0-24-10,0-1-22,0 2 22,0-1-4,0-1 17,0 1-3,0 0-3,25-1-1,-25 1 8,0 0 13,0 0-24,0-25 21,0 25-52,0 0 27,0-1 11,0-24 180,0 25-180,0-25-14,0 25 24,0-25-221,0 25 211,0-25-3,0 0-18,0 0 42,0 0-11,0 25 4,0-25 0,0 0 0,0 0 11,0 0 13,0 0-34,0 0-8,0-25 5,0 25-127,0 0-125,0 0-243,0 0-176,0-25-295</inkml:trace>
  <inkml:trace contextRef="#ctx0" brushRef="#br0" timeOffset="2132">119 2430 1470,'0'0'-30,"0"0"-111,0 0 169,0 0-189,0 0 22,0 0 129,0 0-156,0 0 125,-25 0 193,25 0-224,0 0-6,0-24 248,0 24-385,0 0 225,-25 0 14,25 0-153,0 0 394,0 0-13,0 0 18,0 0-47,0 0-155,0 0-25,0 0 20,0-25-144,-24 25 156,24 0-9,0 0-63,0 0 64,0 0-61,0 0-83,-25 0 59,25 0 240,0 0-175,0 0 177,-25 0-70,25 0 52,0 0-56,0 0-3,0 0 31,0 0-248,0 0 140,0 0-48,0 0-3,0 0 10,0 0-39,0 0 56,0 0-30,0 0 39,0 0-81,0 0 17,0 0 94,0 0 4,0 0 11,0 0-41,0 0-62,0 0 13,0 0 56,0 0-39,0 0-7,0 0 0,0 0 61,0 0-199,0 0 6,25 0 242,-25 0-126,0 0 71,25 0-33,-25 0-77,0 0 77,24 0 89,-24 0-101,0 0-189,25 0-1,-25 0 59,25 0 118,-25 0 26,25 0 151,0 0-190,-25 0-11,25-25 24,-1 25-185,1 0 290,0 0-132,0 0 151,0 0-147,0 0-107,-1-25 113,26 25-144,-25 0 147,0 0-6,0 0 50,-1 0-51,26 0 71,-25 0-43,0-25-31,24 25 31,-24 0 169,25 0-203,-1 0 189,1 0-192,-25-25-210,25 25 239,-1 0-182,1 0 336,0 0-170,-1 0 3,1-24-13,-1 24-159,1 0 324,0 0-145,24 0 14,-24 0-21,0-25-151,-1 25 240,1 0 64,24 0-156,-24 0 199,0 0-164,24 0-235,-25 0 200,0 0-216,1 0 89,25 0 164,-26 0-10,1 0-10,-1 0-27,26 0 10,-25-25-34,-1 25 40,26 0 1,-1 0-24,-24 0 17,24 0-17,-24 0 17,24 0 7,1 0 0,-25 0 34,24-25-28,-24 25-10,24 0 14,1 0-47,-26 0 176,26 0-129,-1 0-34,1 0 24,-1 0-153,-24 0 146,24 0 27,1 0-14,-1-25-13,0 25-27,0 0 20,1 0-16,-1 0-1,1 0 51,-1 0-30,1 0-1,-1 0 217,1 0-196,-1 0-10,25 0 13,-24 0-209,-1 0 346,26 0-146,-26 0-15,25 0-6,-24 0-181,24 0 195,-24 0 16,24 0-10,-25-25 181,26 25-218,-26 0-7,1 0 17,-1 0-164,24 0 171,-23-24 30,-1 24 17,1 0-20,-1 0-3,26 0 0,-26 0-38,1 0 3,-1 0 21,1-25-13,24 25-4,-25 0 24,1 0 167,-1 0-184,1 0 26,-1 0-12,1-25-151,-1 25 174,1 0 169,-1 0-196,1 0-17,-1-25-3,1 25-183,-1 0 210,1 0 175,-1-25-172,0 25-14,-25 0 11,26 0-168,-26-25 181,1 25 8,24 0-35,-24-24-10,0 24-17,-1 0 24,1 0 10,0 0-7,-1-25 20,1 25-26,-25 0-1,24 0-3,-24-25 7,25 25-7,-25 0 21,0 0 198,-1 0-185,1-25 23,0 25-30,0 0-191,0 0 164,-25 0-1,0 0 32,25 0 3,-25 0-10,0 0 10,0 0-7,0 0-16,0 0-38,0 0-57,0 0 3,0-25-257,0 25 24,0 0-126,0 0-413</inkml:trace>
  <inkml:trace contextRef="#ctx0" brushRef="#br1" timeOffset="25274">2824 2108 546,'0'0'-21,"0"0"32,0 0-11,0 0 5,0 0 25,0 0-22,0 0-20,0 0 14,0 0 27,0 0 20,0 0 49,0 0 147,0 0-52,0 0 21,0 0-19,0 0-178,0 0 22,0 0-149,0 0 155,0 0 32,0 0 0,0 0 5,0 0-144,0-25 65,0 25 26,0 0 125,0 0-77,0 0-48,0 0 68,0 0-79,0 0 171,0 0-40,0 0-131,0 0 75,0 0 96,0 0-20,0 0 5,0 0-78,0 0-89,0 0 19,0 0 35,0 0 64,0 0-180,0 0-6,0 0 100,0 0 21,0 0 70,0 0 4,0 0-75,0 0-65,0 0-93,0 0 14,0 25 38,0-25 44,0 0-10,0 0 213,0 0-200,0 0 20,0 0 65,0 0-217,25 0 169,-25 24-50,0-24-66,25 0 167,-25 0-115,0 25 44,25-25 74,-25 25-67,0-25-7,24 0-37,1 25 26,-25-25-208,25 25 175,-25-25 37,25 25-3,-25-25 72,0 24-69,25-24 57,-25 25-91,25-25 44,-25 0 24,0 25-108,24-25 131,-24 0-34,0 0-142,25 0 204,-25 0-244,0 25 44,0-25 200,0 0-259,0 0 200,0 0 86,0 0-98,0 0 55,0 0 44,0 0-120,0 0 25,0 0-131,0 0 56,0 0 20,0 0 20,0 0 4,0 0-201,0 0-95,0-25-147,0 25 106,0 0 111,0 0 55,0 0 16,0 0-212</inkml:trace>
  <inkml:trace contextRef="#ctx0" brushRef="#br1" timeOffset="25896">3147 2033 2142,'0'0'41,"0"0"-91,0 0 33,0 0 11,0 0-6,0 0 112,0 0-9,0 0-5,0 0-23,0 0 27,0 0 147,0 0 14,0 0 16,0 0-135,0 0-47,0 0-91,0 0 39,0 0 121,0 0-134,0 0 92,0 0-65,0 0-44,0 0 21,0 0-27,0 0 3,0 0-10,0 0-11,0 0 18,0 0-21,0 0 18,0 0-1,0 0 10,0 0-33,0 0 14,0 0-11,0 25 14,0-25 36,0 25 180,0-25-183,-25 25 71,25-25-101,-25 24-179,25 1 166,-25-25-76,25 25 103,0 0-1,-24-25 14,24 25-17,0 0 0,-25-25-27,25 24 37,0-24-30,-25 25 20,25-25 23,0 25-36,0-25 33,0 0-34,0 25 14,-25-25 0,25 0-16,0 0 26,0 0-27,0 0 37,0 0-10,0 0-16,0 0-17,0 0-14,0 0 101,0 0 0,0 0 26,0 0-63,0 0-108,0 0-29,0 0-59,0 0-111,0 0 25,0 0-115,0 0-16,0 0 168,0 0-243,0 0 55</inkml:trace>
  <inkml:trace contextRef="#ctx0" brushRef="#br1" timeOffset="26408">3246 2033 1807,'0'0'25,"0"0"103,0 0-61,0 0 87,0 0-57,0 0-47,0 0 72,0 0 108,0 0 82,0 0-70,0 0-67,0 0-146,0 0-94,0 0 29,0 0 75,0 0 80,0 0-64,0 0-29,0 0-6,0 0-34,0 0 8,0 0 6,0 0-3,0 0-100,0 0 77,0 0 145,0 0-122,0 0 109,0 0-90,0 0-46,0 0 56,0 0-99,0 0 109,0 25-63,0-25 50,0 0-7,25 0-6,-25 25-6,0-25 127,0 0-127,25 25-1,-25-25-10,0 24-124,25-24 263,-25 25-119,0-25-16,24 25 138,-24-25-270,0 25 125,25-25 208,-25 25-327,0-25 310,25 25-19,-25-25-190,25 24 25,-25-24-164,25 25 14,-25-25 118,25 0 42,-25 25 118,0-25-121,24 0-4,-24 0-7,0 25 77,0-25 111,0 0-303,0 0 128,0 0-224,0 0 155,0 0 4,0 0 99,0 0-24,0 0-206,0 0-34,0 0-131,0 0-41,0-25 117,0 25 169,0 0-48,0 0 27,0 0-367</inkml:trace>
  <inkml:trace contextRef="#ctx0" brushRef="#br1" timeOffset="26874">3445 2033 2331,'0'0'11,"0"0"-2,0 0-77,0 0 104,0 0-74,0 0 23,0 0 195,0 0-180,0 0 71,0 0 13,0 0-117,0 0 84,0 0 120,0 0-2,0 0-92,0 0 90,0 0-93,0 0-9,0 0 109,0 0-119,0 0-116,0 0 18,0 0 7,0 0 43,0 0 97,0 25-25,0-25-10,0 0-36,0 25 17,0-25 10,0 25-9,-25-25 23,25 24-30,0-24-27,-25 25 3,25 0 15,-25-25-22,25 25 5,-25 0-1,25-25-24,-24 25 27,24-25-20,0 24 14,-25-24 3,25 25-58,-25-25-27,25 0 107,0 0-121,0 25-144,0-25 107,0 0-362,0 0 45,0 0 103,0 0-18,0 0-38</inkml:trace>
</inkml:ink>
</file>

<file path=ppt/ink/ink3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51.32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74 225 2236,'0'0'-44,"0"0"133,0-25-35,0 25 72,0 0 14,0 0 64,0 0 14,0 0-48,0 0 35,0 0-269,0 0 93,0 0-118,0 0 102,0 0 93,0 25-57,0-25-11,0 0-96,-25 25-42,25-1-4,0-24 117,-24 25 78,24 0 45,0 0-45,0 0-13,-25 0-72,25-1-45,0 1-49,0-25 30,0 25 101,0 0 24,25-25-48,-1 25 79,-24-25-111,25 25-4,0-25 132,-25 0-122,25 24-20,0-24-45,0 0 49,-1 0-152,1 0 8,0 0 58,-25-24-50,25 24 156,0 0 154,-25-25-148,24 25 90,-24-25 19,0 25-232,0-25 127,0 25 26,0 0 86,0-25-90,-24 25 123,-1 0-32,25-25-272,-25 25 381,0 0-272,0 0 39,1 0 53,-1 0-35,0 0-4,0 0-143,25 0 107,-25 0-165,25 0 142,-25 0 52,25 25-234,0-25-113,0 0 39,0 0-78,0 0-6,0 0 28,0 0-108</inkml:trace>
  <inkml:trace contextRef="#ctx0" brushRef="#br0" timeOffset="464">595 225 2295,'0'0'6,"0"0"-12,-24 0 23,24 25-11,0-25 39,-25 0 0,25 0 27,0 0-24,-25 24-107,25-24 11,0 0 9,0 25 66,-25-25 42,25 0-67,0 25-61,0-25-22,0 25 18,0-25 63,0 25 18,0-25-6,25 0-9,-25 25 17,0-25-8,25 24 73,-25-24-68,0 0-2,25 0-12,-25 25-12,24-25 24,-24 0 86,0 0-95,0 0-16,25 0 74,-25 0-76,0 0-6,25 25-45,-25-25-10,0 0-33,0 0 106,25 0 0,-25 0-6,0 0 12,0 0 30,0 0 33,0 0-27,0 25 10,0-25-13,-25 0-39,25 25 18,-25-25 138,25 0-16,-25 25 4,25-25-8,-24 0-149,24 24 23,-25-24-26,25 0-145,-25 25-107,25-25-142,-25 0 29,25 0-195</inkml:trace>
  <inkml:trace contextRef="#ctx0" brushRef="#br0" timeOffset="827">620 2 1807,'0'0'25,"0"0"33,0 0 20,0 0 44,0 0-5,0 0-100,0 0 78,25 0-86,-25 0 79,0 0-8,0 0-34,25 0-20,-25 0-84,0 0 64,0 0-60,25 0 54,-25 0-15,0 0 27,0 0 3,25 25-3,-25-25 73,0 0-82,0 0 24,0 24 172,0-24-60,0 25 136,0-25-148,24 25-92,-24 0-2,0-25-79,0 25 120,0 0-84,0-1 79,0-24-149,0 25 74,0-25-77,0 25 7,0-25 173,0 0-91,0 24 94,0-24-41,0 0-274,0 0-20,0 0 37,25 0-102,-25 0 148,25 0 2,0-24-102,0 24-290</inkml:trace>
</inkml:ink>
</file>

<file path=ppt/ink/ink3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52.68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0 223 2426,'0'0'27,"0"0"-6,0 0 180,0 0-3,0 0 31,0 0 16,0 0-147,0 0 103,0 0-51,0 0-154,0 0 11,0 0-68,0 0 120,25 0-10,-25 0-19,25 0-30,-25-25 3,25 25 14,-1 0 0,1 0-1,0-25-132,0 25 143,0 0-37,0-25 3,-1 25-46,26 0 43,-25 0-20,0-25-111,-1 25-163,1 0-71,0-25-184,0 25-12,-25 0 91,24 0-82</inkml:trace>
  <inkml:trace contextRef="#ctx0" brushRef="#br0" timeOffset="263">273-1 2486,'-25'0'21,"25"0"188,0 0 45,-24 0 73,24 0 29,0 0-262,-25 0-34,25 0-50,0 0-17,-25 0 68,25 0-4,0 0-20,0 0-27,0 0-7,0 0 18,0 0-45,0 0 181,0 0-168,0 0 1,0 0 14,0 25-171,0-25 347,0 25-193,0-25 33,0 25-40,0-1-151,0-24 171,0 25-33,25 0-8,-25 0-19,0 0-24,25-25-50,-25 25-25,0-1-136,24 1-51,-24-25-49,0 25 86,25 0-116,-25-25-73</inkml:trace>
</inkml:ink>
</file>

<file path=ppt/ink/ink3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53.45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25 2522,'0'0'24,"0"0"227,0 0-61,0 0 0,0 0-37,0 0-217,0 0 61,0 0-3,0 0 25,0 0-22,0 0-4,0 0 4,0 0 13,0 0-1,0 24-66,25-24 60,-25 0 0,0 25-76,0-25 131,0 25-39,25-25 4,-1 24 79,-24-24-57,25 25-109,0-25 61,-25 0 3,25 0 22,0 0-38,-25 0-70,24 0 73,-24 0-109,25 0 208,-25-25-25,25 25-45,-25 0 61,25-24-81,-25 24 66,0-25 24,0 25-41,0-25 169,0 25-148,0-24 1,0 24 95,0 0-131,0 0 127,0 0-26,0 0-37,0-25-32,0 25-35,0 0-14,0 0-10,0 0-4,0 0-28,0 0-8,0 0 8,0 0 0,0 0 3,0 0-3,0 25 28,0-25 4,0 0 10,0 0-14,0 24-70,0-24-17,25 25-37,-25 0-26,0-1 2,0 1-58,25 25-29,-25-25-76,0 0-57,0 24-16,24-24-10,-24 0 33,0 25-16,0-26-25</inkml:trace>
</inkml:ink>
</file>

<file path=ppt/ink/ink3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9:15.90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25 2130,'0'0'47,"0"0"48,0 0 27,0 0 218,0 0-83,0 0-25,0 0 5,0 0 25,0 0-134,0-25-15,0 25-40,0 0-226,0 0 167,0 0-21,0 0 4,0 0 3,0 0 3,0 0 14,0 0-17,0 0-40,0 0-47,0 0-42,0 0 63,0 0-100,0 0-206,0 0 76,0 0-165,0 0-88,0 0 117</inkml:trace>
</inkml:ink>
</file>

<file path=ppt/ink/ink3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59.15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419 2256 425,'0'0'32,"0"0"11,0 0 47,0 0 21,0 0 117,0 0 29,0 0-12,0 0-2,0 0-130,0 0-16,0 0-97,0 0 0,0 0 18,0 0-4,0 0 69,0-24-13,0 24 38,0 0-64,0 0-5,0 0 20,0 0 88,0 0-103,0 0-8,0 0-6,0 0-171,25-25 189,-25 25 111,0 0 5,0 0 12,0-25 78,0 25-191,24 0-11,-24-25-23,25 25-120,-25 0 113,0 0-25,25-25 22,-25 25-12,0 0-24,25 0 132,-25 0-141,0 0 105,25 0-86,-25 0-33,0 0 138,24 0-160,-24 25 1,25-25-14,-25 25 69,0 0-1,0 0 78,0-1-75,0 1-150,0 0 151,0 0 114,0 0-104,0 0 85,-25-1-184,25 1-124,0 0 149,-24 0 44,24 0 274,-25 0-137,25-25-47,-25 24-51,25 1-174,-25-25 155,25 0-77,-25 25 67,25-25 23,0 0-20,0 0 90,-24 0-61,24 0-13,0 0-66,0 0 73,0 0-33,0 0-2,0 0 79,0-25-86,0 25 39,0 0-83,0 0 60,0 0 23,0 0-20,0 0 211,0-25-198,24 25-35,-24 0-38,25 0-83,0 0 284,-25 0-77,25 0 117,0 0-116,-1 0-164,1 25 17,0-25 20,0 0-21,0 0-74,-25 0 120,25 0-342,-1 25 130,1-25-19,-25 0-257,25 0 131</inkml:trace>
  <inkml:trace contextRef="#ctx0" brushRef="#br0" timeOffset="581">1138 2132 2354,'0'0'27,"0"0"-3,0 0 18,0 0 15,0 0 87,-24 0 152,24 0-106,0 25 31,0-25-112,-25 0-223,25 0 186,0 25 61,0-25-94,-25 0 58,25 0-107,0 25-123,0-25 26,0 0 101,0 0 32,0 25-81,0-25 159,0 0 64,0 24-165,0-24 101,25 0 34,-25 25-253,0-25 63,25 0-20,-25 25-108,0-25 94,24 0 86,-24 0 9,25 25 107,-25-25-83,25 0-30,-25 0 7,0 0-116,25 25 199,-25-25 13,0 0-14,0 0-86,0 0-16,0 0 14,0 25-90,25-25 76,-25 0-73,0 0 4,0 0 82,0 0 10,0 0-7,0 24 4,0-24 3,-25 0-6,25 0-14,0 0-16,-25 25-22,25-25 15,-25 0-70,0 0-181,25 0-67,-24 0-133,24 0-256</inkml:trace>
  <inkml:trace contextRef="#ctx0" brushRef="#br0" timeOffset="974">1039 1686 1004,'0'-25'181,"0"25"-138,0 0 35,0-24 154,0 24-163,25 0 157,-25-25 43,0 25-152,0 0-41,0-25 13,0 25-23,25 0 126,-25 0-9,0-25 15,0 25-48,0 0-98,0 0 51,0 0-39,0 0-2,0-25 90,0 25-133,0 0 225,0 0-234,0 0 87,0 0 6,0 0-334,0 0 231,0 0-207,0 0 88,0 0 109,0 0 4,0 0 82,0 0-43,0 0 73,0 0-109,0 0-93,0 0 289,0 0-299,0 0 202,0 0 116,0 0-329,0 0 108,0 0 15,0 0-208,0 0 99,0 0 119,0 0-131,0 0 115,0 0 116,0 0 69,0 0-59,0 0-26,0 0-213,0 0 130,0 0 118,0 0-225,0 0 183,0 0-121,0 0-127,0 0 142,0 0-76,0 0-4,0 0 4,0 0 205,0 0-33,0 0-172,0 0 188,0 0-221,0 0 36,0 0 89,0 0-113,25 0 104,-25 0 92,0 0 7,0 0-100,0 0 250,0 0-348,24 0-1,-24 0 93,0 0-138,25 25 138,-25-25 0,0 0 10,25 0-106,-25 0 231,0 0-13,25 25-89,-25-25 204,0 0-330,0 0 90,25 0-1,-25 25-109,0-25 235,0 0 45,0 25-104,0-25-90,25 24 91,-25-24-252,0 25 205,0 0 2,0-25-113,0 24 126,0-24-12,-25 25 3,25-25-10,0 25-13,0-25 193,0 25-194,0-25 11,-25 0 20,25 0-191,0 25 197,0-25-20,0 0 1,0 0-14,0 0 170,0 0-140,0 0-10,0 0 10,0 0-194,0 0 145,0 0 35,0 0-6,0 0 4,0 0-1,0 0-46,0 0 30,0 0 127,25 0-104,-25 0 3,0 0-13,25-25-124,-25 25 147,24 0 7,1 0-7,-25-25-3,25 25-20,0 0-20,0-25-26,-25 25-49,24 0 23,1-25-90,0 25-123,-25 0 13,25 0-111,0-24 109,0 24 44,-25 0-258</inkml:trace>
  <inkml:trace contextRef="#ctx0" brushRef="#br0" timeOffset="1927">1833 2232 2118,'0'0'35,"0"0"51,0 0 30,0 0 10,0 0 37,0 0 20,0 0 24,0 0-102,0 0 3,0 0-46,0 0-30,0 0 68,0 0-139,0 0 213,0 0-91,0 0-54,0 0 179,25 0-336,-25 0 61,25 0 94,-25 0-31,25 0 1,0-25 9,-1 25-6,1 0 17,0-25-4,0 25-13,0-25 20,0 25-104,-1 0 81,1-25-40,-25 25-42,25 0 29,0-25-32,0 25-93,-2 0-106,-23-24-129,25 24 93,-25 0 47,25 0-114</inkml:trace>
  <inkml:trace contextRef="#ctx0" brushRef="#br0" timeOffset="2213">2057 2009 3218,'0'0'-7,"0"0"62,0 0 79,-25 0 37,25 0 43,0 0-13,0 0-65,0 0 2,0 0-27,0 0-37,0 0-4,0 0-45,0 0-18,0 0-14,0 0-15,0 0-13,0 0 118,0 0-90,0 0-18,0 0 22,0 24-104,0-24 93,0 0 28,0 25-21,0 0 14,0-1-14,0-24-42,0 25-10,0 0-11,0 0 105,0 0-174,25 0-18,-25-1-72,0 1-170,0 0 86,25 0-59,-25-25 41,0 0-25,0 25-123</inkml:trace>
  <inkml:trace contextRef="#ctx0" brushRef="#br0" timeOffset="2514">2602 1810 1694,'0'0'57,"0"0"49,0 0 80,0 0 73,0 0 42,0 0 36,-25 25-110,25-25-47,0 25 10,-25-25-180,25 24 45,-25 1-42,25-25-96,0 25 89,-25 0-16,25-25 133,0 25-16,0 0 89,0-1-196,0-24-110,0 25 120,0-25-196,0 25 186,25-1 17,-25-24-138,25 0 125,-25 25-4,25-25 204,-25 0-204,25 0-7,-1 0 7,1 0-21,0 0 18,-25 0 3,25 0 96,0-25-312,0 25 337,-1 0-131,-24-24-96,25 24 115,-25 0-112,0 0 109,0-25 134,0 25-143,0 0-7,0 0-9,0 0-128,-25 0 147,25 0-19,-24 0 19,-1 0-7,25 0-19,-25 0-19,0 0-64,0 25 31,0-25-165,1 24 8,-1-24-87,25 0-140,-25 25 93,25-25-83,-25 0 57</inkml:trace>
  <inkml:trace contextRef="#ctx0" brushRef="#br0" timeOffset="2911">3024 1860 2142,'0'24'-64,"-25"-24"23,25 0 15,0 0 103,0 0 52,-25 25-9,25-25-1,0 0-86,0 25 18,-25-25-27,25 0-11,0 0-16,0 25 3,0-25 6,0 0 6,0 0 146,0 0-158,0 0 0,0 25 3,0-25-161,0 0 285,25 0 38,-25 0 1,0 0-61,25 0-124,-25 0 156,0 0-172,25 0 79,-25 25 85,0-25-199,24 0 151,-24 0-84,25 0-75,-25 0-6,0 0 23,25 0 70,-25 0 69,0 0-81,0 0 68,0 0-56,25 0-106,-25 0 94,0 0-94,0 0 182,0 0-73,0 0-12,0 0 42,0 0-58,0 0 126,-25 24-100,25-24 74,-25 0 81,25 25-68,-25-25 100,25 25-233,-24-25-205,-1 24-89,25 1-71,-25-25 30,25 0 36,-25 25-73,25-25 105</inkml:trace>
  <inkml:trace contextRef="#ctx0" brushRef="#br0" timeOffset="3621">3073 1463 784,'0'0'18,"0"0"21,0 0 43,0 0 174,0 0-5,0 0-5,0 0-95,0 0-125,0 0 28,0 0 100,0 0 14,0 0 0,0 0 126,0 0-98,0 0 106,0 0-59,0 0-11,0 0-232,0 0-46,0-25 10,0 25-56,0 0 237,0 0-112,0 0-10,0 0-79,0 0 93,0-25-34,0 25 7,25 0-36,-25 0-117,0 0 143,25 0 127,-25 0-127,0 0 16,0 0-13,25 0-130,-25 0 140,24 0-16,-24 0 96,0 0-90,25 0-6,-25 25 99,0-25-199,0 0 113,25 25-13,-25-25-94,0 25 217,0-25-133,0 24 16,0-24 7,0 25 84,0-25-104,0 25 202,0-25-85,0 25-207,0-25 309,0 25-384,-25-25 45,25 0 220,0 25-273,0-25 176,0 0 16,0 0-205,0 0 180,0 0 140,0 0-124,0 0-10,0 0 13,0 0-130,0 0 127,0 0 6,0 0 21,0 0-4,25 0 0,-25-25-23,25 25-78,-25 0 6,25-25-169,0 25-59,-1-25-27,1 25-30,0-25 111,0 25-170,0 0-42</inkml:trace>
  <inkml:trace contextRef="#ctx0" brushRef="#br0" timeOffset="4312">3743 1959 2177,'0'0'74,"0"0"36,0-25 170,0 25-29,0 0 25,0 0-90,0 0-134,0 0 41,0 0-86,0 0 190,0 0-33,0 0-111,0 0 95,0 0-246,0 0-14,25 0 99,-25 0-96,0-25 106,25 25 10,-25 0 6,25-25-13,0 25 7,-1 0 0,-24-24-11,25 24 18,0-25-11,25 25 172,-26 0-145,1-25-27,0 25-16,0 0-192,0-25 96,0 25 59,-1 0-26,1 0-168,-25-25 48,25 25-183,-1 0 32,-24 0 132,25 0-193,-25 0 51,0 0-88</inkml:trace>
  <inkml:trace contextRef="#ctx0" brushRef="#br0" timeOffset="4634">3892 1686 3257,'0'0'-61,"0"0"103,0 0 62,0 0-78,0 0 199,0 0 25,0 0-241,0 0 86,0 0-13,0 0-249,0 0 157,0 0 10,0 0-132,0 0 112,0 0 16,0 0-19,0 0 7,0 0 16,0 25-10,0-25 229,0 0-226,0 24 216,0-24-61,0 25-353,0 0 238,25 0-248,-25-25 76,0 25 142,0 0-10,25-1 44,-25 1-34,0 0 17,0 0-131,25-25 6,-25 25-15,0 0-325,0-25 23,24 24 30,-24-24-228,0 25 155</inkml:trace>
  <inkml:trace contextRef="#ctx0" brushRef="#br0" timeOffset="4953">4239 1537 3321,'0'0'25,"0"0"-25,0 0-60,0 0 9,0 0-45,0 0 38,0 0 161,0 0-36,0 0 23,0 0-10,0 0-100,0 0 85,0 0-81,0 0 20,0 0-87,0 25-63,24-25 150,-24 0-11,0 25 90,0 0 0,0-25-141,25 25 164,-25-25-96,0 24-71,0-24 55,25 0-199,-25 25 25,25-25 190,-25 0-170,25 25 24,0-25 45,-25 0-215,24 0 151,1 0 34,-25 0 42,25 0 65,0 0-46,-25 0 63,25-25-111,-25 25 140,24 0 82,-24-25-155,0 25 167,25 0-29,-25-24 225,0 24 57,0 0 0,0-25-113,0 25-181,0 0 43,0-25-38,0 25 92,-25 0-19,25 0 9,0 0-36,0 0-6,-24-25-6,24 25-23,0 0 22,0 0-51,0 0-53,-25 0-9,25 0-28,0 0 14,0 0 22,0 0-28,0 0 2,0 0-57,0 0 18,0 0 3,0 0 26,0 25 26,0-25-12,0 0-39,25 25-29,-25 0-3,0-25-45,0 24 1,24 1-34,-24 0 2,0-25 109,0 24-157,25 1 76,-25-25-197,0 25-182,25 0 83,-25-25-26,0 25-62</inkml:trace>
  <inkml:trace contextRef="#ctx0" brushRef="#br0" timeOffset="5436">4785 1289 2619,'0'-25'-3,"0"25"36,24 0-42,-24 0 16,0 0 168,0 0-24,0 0 102,0 0 8,0 0-280,0 0 137,0 0 55,0 0-147,0 0 22,25 0-38,-25 0-112,0 25 6,25-25 236,-25 25-120,25-25-122,0 25 292,-25-1-316,24 1 13,1 0 152,-25 0-190,0 25 339,0-26-178,25 26-20,-25 0 13,0-1-182,0 1 239,0-1-4,0 1-82,-25 0 10,0-1-124,25-24-126,-24 25-18,-1-1-81,0-24-27,0 24 170,0-24 6,1 25-243</inkml:trace>
  <inkml:trace contextRef="#ctx0" brushRef="#br0" timeOffset="6308">295 1760 1404,'-25'0'8,"25"0"45,-25 0-150,25 0 34,-24 0 138,24 25-12,0-25 152,-25 0-86,25 25-89,-24-25 0,-1 0 74,25 25 21,-25 0-18,25-25 38,-25 24 19,25 1 2,-25 0 43,1 0 59,24 25-176,-25-26-45,25 26 37,-25-1-124,25 1 69,0 0 111,0-1-117,0 1-6,0 0 149,0-1-173,0 1-89,0 0-2,25-1-108,-25 0 127,25 1 82,-1 0 0,1-1-6,0 1-10,0 0 6,24-25 13,-24 24-26,-1-24 147,26-1-118,-1 1-9,1 0 19,-25 0-116,49 0 104,-24 0-73,-1-25 7,1 24-109,25-24-220,-26 0 68,26 0-195,-1 0 83,-24 0-88</inkml:trace>
  <inkml:trace contextRef="#ctx0" brushRef="#br0" timeOffset="7305">5852 991 941,'0'0'188,"0"-24"-167,0 24 21,0 0 201,0 0-163,0 0 181,0 0-38,-25 0-144,25 0-123,0 0 24,0 0 117,0-25-100,0 25 164,0 0 77,0 0-166,0 0 183,0 0-20,0 0-140,0 0 94,0 0-131,0 0-58,0 0 62,0 0-43,0 0-19,-25 0 20,25 0-130,0 0 94,0 0 10,-25 25-27,25-25 153,0 0-204,-25 24 101,25-24-5,-24 25-74,-1 0 40,25 0 13,-25 0-30,0 0 229,0-1 127,25 1-353,-24 0 174,-1 24-196,25-24-58,-25 25 168,0-25-138,25 24-13,-25-24 19,25 0 87,0 25 2,-25-26 11,25 1 131,0 25-141,0-25 23,0 0-37,0-1-123,25 1 137,-25 0-20,25-1 33,-25 1-17,25-25 209,-25 25-192,25 0-9,0-25 25,-1 25-231,1-25 206,0 0-14,25 0-20,-26 25 27,1-25-17,0 0 10,0 0 170,25 0-170,-26 0-3,1 0-7,0 0-180,-25-25 150,25 25 10,0 0-6,-25 0 36,24 0-13,-24 0 6,0 0 34,0 0-27,0 0 39,0 0 14,0 0 20,0 0 1,0 0-14,0 0-9,0 0-38,0 0-9,0 0-1,0 0 4,-24 0-11,24 0 4,0 0-10,0 0 3,0 0 17,0 0-3,0 0 153,0 0-157,0 0 7,0 0-20,0 0-169,0 0 125,0 0-10,0 0-23,0 0 7,0 0-2,0 0 76,0 0-104,0 0 77,0 0-25,0 0-241,0 0 118,0 0-65,0 0-38,0 0 131,0 0-30,0 0-242,0 0-67</inkml:trace>
  <inkml:trace contextRef="#ctx0" brushRef="#br0" timeOffset="10235">6670 1214 920,'0'0'190,"0"0"-134,0 0 183,0 0 20,0-24-190,0 24 180,0 0-223,0 0-92,0 0 26,-25 0-6,25 0 146,0 0 6,0 0-20,0 0-16,0 0-19,0 0 14,0 0 0,0 0 4,0 0-78,0 0 159,0 0 48,0 0-50,0 0 78,0-25-62,0 25-129,0 0 195,0 0-243,0 0-7,0 0 92,0 0-21,0 0 31,0 0 83,0 0-118,0 0-156,0 0 132,0 0-118,0 0 122,0 0-17,-25 0 141,25 0-158,0 0-16,0 0 26,0 0-154,0 0 164,-25 0 117,25 25-136,0-25-18,0 0-13,0 0-109,-25 0 133,25 0 16,0 24 7,-24-24-10,24 0 4,0 0-8,0 25-6,-25-25 6,25 0-6,0 25 7,0-25 17,0 0-4,0 0 0,0 0-10,0 25-17,0-25 7,0 0 3,0 0 18,0 0 135,0 0 14,0 0-147,0 0-26,25 25-127,-25-25-13,0 0 139,24 0 157,-24 0-130,25 0 99,-25 25-98,25-25-134,-25 0 120,25 0-108,-25 0 262,25 0-167,-25 24-11,25-24 18,-25 0-162,24 0 165,1 0 3,-25 0-10,25 0 10,-25 25 7,25-25-1,-25 0 4,25 0-26,-25 0 5,24 0 8,-24 0-17,0 0 7,0 25 10,25-25 16,-25 0 171,0 0-167,0 0-21,0 0-3,0 0-69,0 0 73,0 0 9,0 0 1,0 0-108,-25 0 104,25 25 21,0-25-18,-24 0 24,24 25-13,-25-25-10,25 0 23,-25 25-10,25-25 17,-25 0-13,0 24-1,25-24-6,-24 0-7,24 0-10,-25 0 7,25 0 3,-25 0-6,25 25 20,-25-25-35,25 0 15,-25 0-1,25 0-16,-25 0 23,25 0-20,-24 0 13,24 0 3,0 0-26,-25 0 3,25 0-3,0 0-17,-25 0 0,25 0-17,0 0-9,0 0-17,0 0 80,0 0 122,0 0-159,-25 0 15,25 0-83,0 0-60,0 0 97,0 0-176,0 0-16,0 0-81,0 0 77,0 0 147,0 0-9,0 0-164,0 0-100,0 0-57</inkml:trace>
  <inkml:trace contextRef="#ctx0" brushRef="#br0" timeOffset="12421">6744 1264 1559,'0'0'-11,"0"0"42,0 0-157,0 0 188,0 0 6,0 0 0,0 0 108,-25-25-66,25 25-35,0 0 36,0 0 14,0 0-101,0 0 52,0 0-58,0 0 24,0 0 0,0 0-33,0 0-9,-24 0 57,24 0-72,0 0 27,0 0-18,0 0-18,0 0 36,0 0-3,0 0 18,0 0-42,0 0 24,-25 0-3,25 0-15,0 0 24,0 25-18,0-25-12,0 0 15,0 0-15,0 0 12,0 25 79,-25-25-43,25 0 56,0 25-43,0-25-65,0 25 166,0-25-30,-25 24 40,25-24 10,0 25-218,-25 0 110,25 0-53,0-25-89,0 25 163,0 0-106,0-1 16,0-24 87,0 25-109,0 0 29,0-25-67,0 0 70,0 25 48,0-25-38,0 25 138,25-25-139,-25 0 1,25 0-100,-25 0 51,25 0 39,-25 0 62,25 0 12,-25 0-97,24 0 26,1 0-88,-25 0 9,25 0-23,-25 0 191,25-25-165,-25 25 60,25 0 105,-25-25-187,24 25 247,-24 0-60,0-25-79,25 25-83,-25 0 21,0-25-22,25 25 117,-25 0 73,0-24-171,0 24 94,0-25-104,0 25 132,0-25-22,0 0 138,0 25-128,-25-25-117,25 25 108,0-25-110,-25 25 101,25-24 125,0 24-128,-24-25-37,24 25 23,-25 0-118,25-25 85,0 25 6,-25 0 11,25-25-17,-25 25 23,25 0-13,-25 0 3,25 0-9,-24 0 12,24 0-6,-25 0-13,25 0-37,-25 0-10,25 0-32,-25 0 156,25 0-103,0 0-150,-25 25-48,25-25-139,-25 0 86,25 0 133,0 25 53,0-25-90,0 0-129,-24 25-35,24-25-31,0 0 2</inkml:trace>
  <inkml:trace contextRef="#ctx0" brushRef="#br0" timeOffset="13135">7216 1289 2295,'0'0'164,"0"0"57,0 0 140,0 0-94,0 0 4,0 0-23,0 0-258,0 0 128,0 0-182,0 0-31,0 0 132,-25 0-34,25 0 7,0 0 141,0 0-151,0 0-3,-25 0 6,25 0-147,0 0 121,0 0 0,0 0-54,0 0-54,-25 0-44,25 0-115,0 0-9,0 0-61,0 0 85,0 0 25,0 0 41,0 0-191</inkml:trace>
  <inkml:trace contextRef="#ctx0" brushRef="#br0" timeOffset="13403">7439 1165 2154,'-25'0'8,"25"0"1,0 0 95,-25 0-24,25 0 155,0 0-121,-24 0 32,24 25-82,0-25-182,0 0 115,0 0-66,0 0 188,0 0-110,0 0 3,0 0 60,0 24-160,0-24 219,0 0 26,0 25-150,0-25 84,0 0-20,0 25-84,0-25-31,0 25 3,24-25 44,-24 0-51,0 25 118,25-25 3,-25 25-207,25-25 208,-25 0-141,25 24-19,-25-24 204,0 0-173,25 25 168,-25-25-18,0 0-111,0 25-10,0-25-80,0 0 126,0 0-3,0 25 85,0-25-76,0 0 16,0 25-32,0-25 19,-25 0-32,25 25-186,-25-25-7,25 0-173,-25 24 10,0-24 75,25 0-243</inkml:trace>
  <inkml:trace contextRef="#ctx0" brushRef="#br0" timeOffset="13738">7265 1165 1830,'0'0'48,"0"0"22,0 0-85,25 0 15,-25 0 86,0-25-86,0 25 95,0 0 12,25 0-139,-25-24 85,0 24-6,25 0 31,-25-25-49,25 25-38,-25-25 3,24 25-63,-24-25 139,25 25-61,0 0 9,-25-25-12,25 25-277,-25-25 4,25 25-125,-1 0-104</inkml:trace>
  <inkml:trace contextRef="#ctx0" brushRef="#br0" timeOffset="14673">8059 991 404,'0'0'12,"0"0"14,0 0 22,0 0 52,0 0 173,0 0-135,0 0 137,0 0-13,0 0-287,0 0 252,0 0-167,0 0-28,0 0 86,0 0-104,0 0 36,0 0-33,0 0 70,0-24-25,0 24-109,0 0 27,0 0 35,0 0-94,0 0 111,0 0 56,0 0-70,0 0 93,0 0-105,0 0-53,0 0-1,0 0 66,0 0 86,0 0-69,0 0-32,0 0-80,0 24 20,-24-24 49,24 0 110,0 0-88,0 0-28,0 0 2,-25 0-99,25 25 105,0-25 6,0 0 6,-25 0 71,25 25-17,0-25-60,0 25-3,0-25-63,0 0 1,0 25 59,0-25 72,0 25-78,0-25 80,0 24-62,0-24 6,0 25-3,0-25-69,0 0 135,0 25-135,0-25 57,25 0 15,-25 24-30,0-24 6,25 0 33,-25 0-12,24 0 0,-24 25 5,0-25-31,25 0-1,-25 0-36,25 0 60,-25 0 18,0 0-12,25 0 0,-25 0 14,25 0 43,-25 0-54,25 0 0,-25 0-36,0 0-33,23 0 120,-23 0-66,0 0 78,0 0-81,0 0-57,25 0 114,-25 0-135,0 0 78,0 0 76,0 0-64,0 0 24,0 0 145,0 0-25,0 25 29,0-25-35,-25 0-143,25 0 106,0 25-5,-23-25-76,23 25-1,-25-25 53,25 25-231,-25-25 224,0 24-83,25-24-189,-25 25 291,0-25-198,25 0 67,-24 0-187,24 25-99,-25-25 36,25 0-95,-25 0-151</inkml:trace>
  <inkml:trace contextRef="#ctx0" brushRef="#br0" timeOffset="15284">8059 619 1705,'0'0'126,"25"0"46,-25-24-22,0 24-26,0 0-91,0 0-36,0 0 36,25-25 47,-25 25-29,0 0 3,0 0 28,25 0 134,-25 0-133,0 0 66,0 0 6,0 0-260,0 0 46,25 0-87,-25 0-52,0 0 170,0 0 65,0 0 164,0 0-67,0 0-59,25 25 25,-25-25-189,0 24 64,0 1 82,0-25 11,0 25 6,0 0-62,0 0-91,0 0 138,0-1 46,0-24-26,0 25 63,0 0-214,0-25-94,0 24 209,0-24-182,0 25 152,0-25 84,0 0-197,23 0 225,-23 0-109,25 0-6,0 0-20,-25-25-115,25 25 95,0-24-28,-1 24 64,1-25-136,0 25-101,-25-25 2,25 25 50,0-24 11,0 24 35,-25 0-6,24-25-272,-24 25 27</inkml:trace>
  <inkml:trace contextRef="#ctx0" brushRef="#br0" timeOffset="15789">8456 1165 1750,'0'0'71,"0"0"39,0 0-56,0 0 92,0 0-7,0 25-4,0-25 7,0 0 116,0 0-134,0 0 62,0 0 63,0 0-220,0 0 93,0 0-79,0 0-82,0 0 135,0 0 38,0 0-137,0 0 65,0 0-96,24-25-64,-24 25 121,25 0-13,-25 0-20,25-25-9,0 25 15,0 0 4,-1-24 7,1 24-10,0 0-1,0-25 119,25 25-122,-26-25 27,1 25-50,0 0-162,0 0 55,0-25 98,-25 25-211,24 0-39,1 0 4,-25 0-183,0 0-13,25 0 25</inkml:trace>
  <inkml:trace contextRef="#ctx0" brushRef="#br0" timeOffset="16105">8654 892 3141,'-25'0'163,"25"0"3,-25 0-36,25 0 16,0 0-92,-24 0 41,24-25 44,0 25-7,0 0-63,0 0-31,0 0 1,0 0-25,0 0-32,0 0 1,0 0-15,0 0 1,0 0 17,0 0-6,0 0 13,0 25 10,0-25 1,0 0 9,0 0-9,24 25-8,-24-25 22,0 25-36,25 0-2,-25-1-1,0-24-44,25 25-3,-25 0 124,0 0-161,25 0-95,-25 0 26,0-1-327,25-24 133,-25 25-21,0 0 22,0-1-70,0-24-77</inkml:trace>
  <inkml:trace contextRef="#ctx0" brushRef="#br0" timeOffset="16425">9002 744 3308,'0'0'48,"0"0"44,0-25 26,0 25 37,0 0-155,0 0-20,0 0-30,0 0 143,0 0-67,0 0-19,0 0 117,0 0-310,0 0 160,0 0 205,0 25-192,0-25 137,0 0-115,0 24-205,0-24 76,0 25 9,0-25 108,24 25 19,-24-25 135,0 24-157,0 1 32,25-25 95,-25 25-282,0 0 211,25-25-13,-25 25-175,25 0-6,-25-25-191,0 24-133,0 1-25,25-25 71,-25 25 32,0-25 34</inkml:trace>
  <inkml:trace contextRef="#ctx0" brushRef="#br0" timeOffset="17014">9523 719 1426,'0'0'158,"0"0"-99,0 0 79,0 0 32,0 0-93,0 0 117,0 0-55,0 0 161,0 0-106,0 25-21,0-25-5,0 0-178,0 0 58,0 0-16,0 24 16,0-24-70,0 0 80,0 25-61,0-25-26,0 0 179,0 25-80,0-25-54,24 0 88,-24 0-199,0 24 102,25-24 15,-25 0 114,0 0-133,25 0-20,-25 0 20,25 25-214,-25-25 218,25 0-109,-25 0 109,0 0 85,0 0-96,25 25 130,-25-25-24,0 0-181,0 0 182,0 0-206,0 25 144,0-25 105,0 25-133,0-25 90,-25 0-147,25 25-135,0-25 129,-25 24-43,0-24-25,25 25 108,-25-25-220,0 0-58,25 25-148,-24-25 33,-1 0 44</inkml:trace>
  <inkml:trace contextRef="#ctx0" brushRef="#br0" timeOffset="17371">9498 644 1683,'0'-25'11,"0"25"23,25 0 34,-25 0 6,0 0 0,0 0 4,0 0-78,24 0 6,-24-24-89,0 24 63,25 0 37,-25-25 1,0 25 44,25 0-100,-25-25-8,25 25-48,-25-25 34,25 25-190,0-25-14,-25 25-51,24-25-67</inkml:trace>
  <inkml:trace contextRef="#ctx0" brushRef="#br0" timeOffset="17827">10192 570 1036,'25'0'45,"-25"0"15,0 0 57,0 0 153,0 0-19,0 0-54,0 0-23,0 0-94,0 0 93,0 0 79,0 0-108,0 0-89,0 0 8,0 0-32,-25 0 95,25 0-67,-24 0-47,24 25 14,-25-25-87,25 0 169,-25 0-101,25 24-7,-25-24 67,25 0-153,0 25 115,-24-25-99,24 25 60,0-25 67,0 25-86,0-25 80,0 25-54,0-25 12,0 0 14,0 25-83,0-25 69,0 0 1,0 24-106,0-24 163,0 0-77,0 25-6,24-25 4,1 0 15,-25 0-15,25 0 28,0 0 31,-25 25-130,24-25 77,1 0-89,-1 0 111,-24 0-32,25 0 10,0 0 65,-25 0-65,25 0 12,-25 0-12,25 0 3,-25 0 12,24 0 51,-24 24-54,25-24 1,-25 0-26,0 0 54,0 0-38,0 0-13,0 0 35,0 0-45,0 0 146,0 0 59,0 0-166,0 25 6,-25-25-104,25 0-52,-24 25 362,24-25-203,-25 25-2,0-25 15,0 0-136,0 25 276,1-25-162,24 25-35,-25-25-131,1 0-64,-1 0-50,25 0 20,-25 24-34,25-24-107,0 0 26</inkml:trace>
  <inkml:trace contextRef="#ctx0" brushRef="#br0" timeOffset="18370">10614 694 1571,'0'0'157,"0"0"-75,0 0 31,0 0 33,0 0-78,0 0 23,0 0-21,0 0 53,0 0-114,0 0 121,0-25 81,0 25-77,24 0 43,-24 0-57,25 0-167,0 0 82,-25 0-73,25-25 67,0 25 89,0 0-95,-1 0-14,1-25 20,0 25-122,0 0 107,0 0-33,-1-24 12,-24 24 17,25 0-222,0 0 53,0 0-67,0 0-64,-25 0 41,25-25-30,-1 25-128,-24 0 229</inkml:trace>
  <inkml:trace contextRef="#ctx0" brushRef="#br0" timeOffset="18652">10837 520 3270,'-25'0'51,"0"0"40,1 0 10,-1 0 54,25 0 131,-25 0-162,25 0 22,0 0-47,-25 0-141,25 0 139,0 0-41,0 0 4,0 0-36,0 0-27,0 0 24,0 0-52,0 0-12,0 0 19,0 0-11,0 0 38,0 0 8,0 0-25,0 0 10,0 25 15,25-25 6,-25 25 22,0-25-43,25 25-31,-25-25-35,0 24-17,25 1-16,-25-25-33,0 25-23,24 0 18,-24 0-40,25-25-149,-25 25-56,0-1-3,0-24-166,25 25 89</inkml:trace>
  <inkml:trace contextRef="#ctx0" brushRef="#br0" timeOffset="18964">11060 421 3053,'0'-25'35,"0"25"170,0 0-66,0 0 39,0 0 6,0 0-130,0-25 94,0 25-39,0 0-34,0 0-40,0 0-11,0 0-10,0 0-14,0 0 6,0 0-37,0 0 21,0 0-18,0 0-6,0 0 23,25 0-2,-25 0 9,0 0 11,0 25-10,0-25-11,0 0 21,25 0 10,-25 25-20,0-25 10,25 25 3,-25-25-17,0 24 24,25-24-21,-25 25-2,0 0 2,24-25-16,-24 25 163,0-25-211,25 25-20,-25 0-46,0-25-183,25 24 163,-25-24 58,0 25 6,0-25-151,0 25-58,0-25-25,0 0 12,0 25 120,0-25-182,0 0-156</inkml:trace>
  <inkml:trace contextRef="#ctx0" brushRef="#br0" timeOffset="19360">11358 49 3244,'0'0'0,"25"0"-4,-25-25 4,0 25-82,0 0 82,0 0 16,0-25 19,0 25 70,0 0-175,25 0-6,-25 0 57,0 0 19,0 0 22,25 0-22,-25 0 95,0 0 30,0 25 114,0-25 60,24 0-164,1 25-87,-25-25-169,25 25-20,-25-1 12,25-24 212,0 25-27,-25 0-16,24 0-37,1 0-163,-25 0 170,25-1-20,-25 1 23,25 0 7,-25 24-30,25-24 27,-25 0-20,0 25 3,0-26 13,0 1-3,0 25 0,-25-25-43,25 24-24,-25 1-19,0-25-13,0 25 93,1-1-63,-1-24-116,-25 24-73,25 1-49,-24-25-76,-1 24 6,25-24-79</inkml:trace>
</inkml:ink>
</file>

<file path=ppt/ink/ink3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9:39.27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1 172 846,'0'0'53,"0"0"187,0 0 49,0 0 35,0 0-3,0 0-175,0 0-111,0 0 3,0 0-26,0 0 6,0 0 129,0 0-99,0 0 67,0 0-90,0 0-50,0 0 49,0 0-73,0 0 76,0 0 117,0 0-17,0 0-25,0 0 17,24 0-39,-24 0 39,0 0 7,25-25-29,0 25-91,0-25-12,25 25-88,-26 0 46,1-25-198,0 25-69,25-24-3,-26 24-15,1 0-32,0-25-49,0 25-49</inkml:trace>
  <inkml:trace contextRef="#ctx0" brushRef="#br0" timeOffset="264">75 420 1133,'-25'25'180,"25"-1"28,-25-24-129,1 25 141,24-25-259,0 0 27,0 0 180,0 0-62,0 25 20,0-25 34,0 0-98,0 0-5,0 0-13,0 0-80,0 0 51,0-25-69,0 25 69,0 0 57,24 0-63,1-25-9,0 25-3,0-24-33,0 24-53,24-25-29,1 25 50,-25-25-62,24 1-68,-24-1-40,25 25-97,0-25-60,-26 0 109</inkml:trace>
  <inkml:trace contextRef="#ctx0" brushRef="#br0" timeOffset="447">820 48 1154,'0'0'183,"0"0"35,0 0 2,0 0-79,0 0-127,0 0 21,0 0 65,0 25 114,0-25 121,0 0-37,-25 0-99,25 24 136,0-24-341,-25 0 175,25 25-75,-25-25-144,25 25 135,0-25-290,0 25 195,0-25-101,0 0 111,0 25 95,0-25 8,0 0-90,0 25 107,0-25-175,25 0-104,-25 0 182,25 0-193,0 0 312,-1 0-106,-24 0 29,25 0 14,0 0-152,0 0 299,0-25-199,-25 25 126,25-25-120,-1 25-213,-24-25 186,25 25-135,-25-25 132,0 25 37,0-25-53,0 25-24,0-24-23,0 24 80,0-25-176,-25 25-122,25-25-40,-24 25-163,-1 0 125,0-24 62,0 24-196</inkml:trace>
  <inkml:trace contextRef="#ctx0" brushRef="#br0" timeOffset="850">224 892 1750,'0'0'-17,"0"0"8,0 0 21,0 0 14,0 0-88,0 0 77,-25-25 130,25 25 4,0 0 147,0 0 100,0 0-202,0 0 70,0 0-1,-25 0-164,25 0 37,0 0-194,0 0-30,0 0 68,0 0-68,0 0 97,0 0 96,0 0-203,0 0 196,0 0-114,0 0-92,0 0 249,0 0-216,25-25 266,-25 25 29,25 0-273,-25 0 118,25 0-145,24-25-39,-24 25 152,0-25 162,25 25-168,-1-25 13,1 25-33,0-24 3,-1 24 10,1-25-16,0 25 224,-1-25-370,26 25 166,-26-25-27,1 25-195,0-25 372,24 25-188,-24-25 14,-1 1 184,1 24-368,24-25 177,-24 25 4,-25-25-171,24 25 167,1-25-10,-25 25 11,0 0-25,-1 0 183,1-25-145,-25 25-11,0 0 4,25 0-161,-25 0 164,0 0 0,0 0-13,0 0 161,0 0-154,0 0 165,0 0-205,0 0-188,0 0 200,0 25-219,-25-25 123,25 0-142,0 0-145,-25 0-29,25 25 93,-24-25-84,-1 0-58</inkml:trace>
</inkml:ink>
</file>

<file path=ppt/ink/ink3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9:19.85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77 149 1548,'0'0'-3,"0"0"31,0 0 28,0 0 26,0 0 49,0 0 173,0 0-170,-25 0 6,25 0 87,0 0-180,0 0 174,-25 0-16,25 0-126,0 0-47,0 0-13,0 0-35,0 0 13,0 0-13,0 0-3,-25 24 6,25-24-19,0 0 57,0 25-19,0 0-6,0-25 0,0 25-16,0 0 10,0 0 9,0-25-15,0 24 28,0 1-19,25 0 3,-25-25 15,0 25-34,0 0-38,25-25 57,-25 0-28,25 25 50,-25-25 48,0 0-48,25 24 45,-25-24-63,24 0 21,-24 0 146,25 0-231,-25 0 95,25-24 134,-25 24-152,25 0 66,-25-25-112,25 25-163,-25-25 155,0 0 25,0 25 21,25-25 30,-25 0-155,0 1 110,0 24 16,-25-25-23,25 0-67,-25 25 87,25-25-17,0 0-19,-25 25 16,25 0 0,-25-25 16,25 25 1,0-24 69,-25 24-60,25 0-20,0 0 33,0-25-26,0 25-26,0 0-31,0-25 47,0 25-66,0 0 234,0 0-165,0-24-9,0 24 89,25 0-224,-25 0 136,0-25 2,25 25-6,-25 0-17,25 0 100,-25 0-58,0 0 0,25 0 160,-25 0-156,25 25-29,-1-25 19,-24 24-131,25-24 109,-25 25 181,25-25-152,-25 25-20,25-25 35,-25 24-172,25-24 150,-25 25 171,0-25-181,0 25 170,0-25-233,24 25-78,-24-25 154,0 25-213,25-25 407,-25 0-229,0 0-44,0 25 145,0-25-183,0 0 294,0 0-85,0 0-82,0 0-92,0 0-76,0-25 142,0 25 4,0 0 79,-25-25-128,25 25 58,0-25 158,0 25-149,0-25 49,0 0-147,-24 25-62,24-24 306,0-1-216,0 25 58,0-25-45,0 25-416,24-24 317,-24 24-261,0-50-28,25 50 70,-25-25-192</inkml:trace>
  <inkml:trace contextRef="#ctx0" brushRef="#br0" timeOffset="732">797 198 1716,'0'0'11,"0"25"6,0-25-70,0 0 99,0 0-27,0 0 48,0 0 157,0 25 3,0-25 16,0 0-23,0 0-60,0 0-63,0 25 3,0-25-27,0 25-22,0-25-35,0 24 3,0-24 26,0 25-48,0 0 154,0 0-215,0-25 41,-25 25-37,25 0-61,0-1 146,0 1-154,0-25 125,0 25-350,0-1-27,0 1-23,0-25-319</inkml:trace>
</inkml:ink>
</file>

<file path=ppt/ink/ink3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9:21.23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483 1164 1796,'0'0'-46,"0"0"32,0 0 28,0 0 70,0 0 170,0 0-159,-25-25 18,25 25-51,0 0-10,0 0 301,0 0-217,-25 0 119,25 0-258,0 0-156,-25 0 181,25 25-152,0-25 142,0 0-24,-25 0-69,25 0 66,0 25 9,0-25 6,0 0 55,-24 0-80,24 24 175,0-24-14,0 0-160,0 0 39,24 25-171,-24-25 29,0 0 146,0 0-4,25 25-24,-25-25-13,25 0 28,-25 0 19,25 25-28,-25-25 12,25 0-5,-25 0-32,24 25 28,-24-25 12,25 0 1,-25 0 5,25 0 4,-25 25-9,25-25-7,-25 0-6,25 0 3,-25 0-3,0 0-13,0 24 1,0-24 34,0 0-75,0 0 62,0 0 223,0 0-181,0 25 10,0-25 156,0 0-342,0 25 167,-25-25 44,25 0-204,-25 0 111,0 25-60,25-25 71,-25 0-27,1 0-31,24 0-30,-25 25-205,0-25 8,25 0-78,-25 0-32</inkml:trace>
  <inkml:trace contextRef="#ctx0" brushRef="#br0" timeOffset="431">458 718 1830,'0'-25'8,"25"25"21,-25 0 40,0 0 0,0 0 1,0 0-9,24 0-79,-24 0 10,0 0 198,0 0-12,0 0-137,0 0-26,0 0-28,0 0-136,0 0 126,0 0 11,0 0 0,0 0 24,0 0 180,0 0-186,0 0-171,0 0 127,0 0-84,25 25 346,-25-25-183,0 0-47,0 25 21,0-25-153,25 24 123,-25-24 56,0 25-76,0-25 20,0 25 251,0-25-242,25 24 221,-25 1-233,0-25-209,0 0 230,0 25-38,0-25 35,0 0 21,25 0-13,-25 0-164,0 25 174,0-25-18,0 0 6,0 0 0,25 0-6,-25-25 12,0 25 15,24 0-30,-24 0 24,0 0 21,25-25-60,-25 25 9,25-25 195,0 25-267,-25 0-16,25-24-49,-1 24-277,1-25 257,-25 25-143,25 0-26</inkml:trace>
  <inkml:trace contextRef="#ctx0" brushRef="#br0" timeOffset="955">1053 1213 1956,'0'0'20,"0"0"44,0 0-9,0 0 24,0 0-15,0 0-34,0 0 26,0 0-29,0 0 12,0 0 231,0 0-139,0 0 67,0 0 26,0 0-266,0 0 229,25 0-133,-25 0-12,25 0 149,-25 0-197,25 0 74,-25 0 118,25-24-264,0 24 85,-1-25-3,1 25-150,0-25 133,0 25 13,0-24 0,-2 24 20,2-25 7,0 25-31,0-25 11,0 25-67,-1 0 60,1-25-145,0 25 21,-25 0-139,25 0-134,-25-25 73,25 25-32,-25 0 8,0 0-3,0 0 19</inkml:trace>
  <inkml:trace contextRef="#ctx0" brushRef="#br0" timeOffset="1249">1277 990 3193,'0'0'183,"0"0"-135,0 0 46,0 0 43,-25 0-127,25 0 160,0 0-26,0 0-25,0 0-71,0 0-7,0 0-34,0 0-7,0 0 10,0 0-31,0 0 15,0 0-8,0 25-7,0-25 25,0 0-8,0 0 1,0 0 6,0 25-6,0-25 20,0 25-21,0-25 22,25 25-18,-25 0-24,0-1-4,0 1-67,25 0-10,-25-1-39,0 1-44,0-25-14,23 25 15,-23 0-103,0 0-30,25-25-2,-25 25-85,0-25 72</inkml:trace>
  <inkml:trace contextRef="#ctx0" brushRef="#br0" timeOffset="1650">1921 841 1853,'0'0'-9,"0"0"-59,0 0 83,0 0-7,0 0-28,0-24 105,0 24-76,0 0 28,0 0 76,0 0-17,25-25 21,-25 25-13,0 0-24,0 0-38,0 0-30,0-25-9,25 25 3,-25 0 235,0 0-232,0 0-12,0 0 209,0 0-447,24 0 235,-24 0 12,0 0-224,25 0 218,-25 0-6,0 0 18,0 25-15,25-25 21,-25 0 225,0 0-239,0 25 237,0-25-165,0 24-203,0-24 234,0 25-240,0-25 129,0 25-8,0-25-13,0 0 10,-25 25 18,25-25-16,0 0 13,0 0 0,0 0 4,0 25 5,0-25-77,0 0-8,0 0-16,0 0 9,0 0 53,0 0 100,0 0-64,0 0 61,25 0-58,-25 0-82,0 0 146,0 0-119,0 0 40,25 0 6,-25 0 6,0 0 62,25 0 18,-25 0-98,0 0-89,25 0 225,-25 0-204,0 0 123,24 0 33,-24 0-280,0 0 287,25 0 122,-25 0-254,0 0 61,0 0-121,0 0-145,0 0 242,0 0 64,0 0 76,0 25 36,0-25 10,0 0 93,0 0-213,0 24 16,0-24-19,0 25-240,-25-25 183,25 25-74,0-25 16,-24 25 64,24 0-13,-25-25 41,25 25-81,-25-25-120,25 24-54,0-24-128,-25 0 41,25 0-7,0 25-210</inkml:trace>
  <inkml:trace contextRef="#ctx0" brushRef="#br0" timeOffset="2216">2517 594 2083,'0'24'-84,"0"-24"1,0 0 34,-25 0 26,25 0 139,0 0-42,0 0-16,0 0-20,0 25-47,0-25 173,0 0-149,0 0 35,0 0-35,0 0-126,0 0 336,0 0-204,0 0 32,0 25 16,25-25-122,-25 0 156,0 25 33,24-25-16,-24 0-86,25 0 19,-25 25-15,0-25-22,25 0 15,-25 0-24,0 25-7,25-25-10,-25 0 7,25 0 15,-25 24-9,0-24 42,0 0-20,0 0-28,25 0 19,-25 25-19,0-25-3,0 0 185,0 0-229,0 25-148,-25-25-94,25 0-221,0 24 122,-25-24 30</inkml:trace>
  <inkml:trace contextRef="#ctx0" brushRef="#br0" timeOffset="2531">2467 494 1944,'0'0'37,"0"0"10,0 0 61,0 0 1,25-25 1,-25 25-9,0 0-74,0 0 15,0 0-51,0-24 9,25 24 0,-25 0 181,0 0-184,24-25-101,-24 25-14,25 0-231,-25 0 145,0-25 15,25 25-206</inkml:trace>
  <inkml:trace contextRef="#ctx0" brushRef="#br0" timeOffset="2900">2988 767 2118,'0'0'32,"0"0"161,0 0 124,0 0-237,0 0-15,0 0-160,0 0-117,0 0 344,0 0-53,0 0 95,0 0 23,25 0-89,-25 0-11,0 0 14,25-24-118,-25 24-2,25 0 38,-1 0-114,-24 0 91,25-25-9,0 25 105,0 0-93,0-25 70,24 25-79,-24-25-131,0 25 89,-1-25-236,25 25-11,-24 0-24,0-25-58,0 25-30,0 0-68</inkml:trace>
  <inkml:trace contextRef="#ctx0" brushRef="#br0" timeOffset="3173">3286 594 3568,'-25'0'19,"25"0"157,0 0-160,0 0 57,0 0 32,0 0-126,-25 0 176,25 0-56,0 0-57,0 0-22,0 0-20,0 0 7,0 0-17,0 0-4,0 0-3,0 0-4,0 0 25,0 0-22,0 0 8,0 0 0,0 0 0,0 0 23,25 24 1,-25-24-24,0 0-8,0 25 29,0 0-11,0-25 3,0 25-10,0 0-75,25 0-36,-25-1-69,0-24 63,0 25-110,0 0-43,0-1 8,0 1-319,24-50 168,-24 25-13</inkml:trace>
  <inkml:trace contextRef="#ctx0" brushRef="#br0" timeOffset="3987">3682 445 711,'0'0'44,"0"0"132,0 0 22,0 0 48,0 0-19,0 0-121,0 0-64,0 0 21,0 0-9,0 0-19,0 0 97,0 0-158,0 0-11,0 0 89,0 0-124,0 0 109,0 0 30,0 0-108,0 0 81,0 0 4,0 0-18,0 0 71,0 0 4,0 0 6,0 0 76,0 0-33,0 0-9,0 0-10,0 0-144,0 0 1,0-25 210,0 25-175,0 0 68,0 0-65,0 0-151,0 0 137,0 0-12,0 0 54,0 0-34,25 0 5,-25-25-63,0 25 48,0 0-100,25 0 87,-25-25 183,0 25-39,24 0-77,-24-25-74,25 25-105,-25 0-17,25 0 148,-25 0-86,0-25 41,25 25 20,-25 0-24,0 0 94,0 0-125,25 25 45,-25-25 41,0 0-28,0 0 9,0 25-51,0-25 13,0 25 35,0 0-6,0-25 0,0 25 172,0-1-162,0 1 72,0 0-82,0 0-202,0-25 217,-25 25-12,25 0 227,0-25-144,0 24-77,0-24 7,0 25-215,-25-25 147,25 0 254,0 0-174,0 25 58,0-25-6,0 0-257,0 0 190,0 0-90,0 0 22,0 25 70,0-25 124,0 0-40,0 0-100,0 0 24,0 0-150,0 0 159,0 0 48,0 0-138,0 0 12,0 0-19,0 0 61,0 0 52,0 0 98,0 0-81,0 0 63,0 0-77,0-25-121,0 25 93,0 0-117,0 0 120,0 0 6,0 0 143,0 0-133,0 0-56,0 0 10,0 0-75,0 0 268,0 0-69,0 0-121,0 0-63,0 0 60,0 0-104,0 0 228,0 0-121,0 0-183,0 0 190,0 0-116,0 0 126,0 0 19,0 0 4,0 0 27,0 0-23,0 0 3,0 0 10,0 0 107,0 0-117,0 0-26,0 0 106,0 0-230,0 0 126,0 0-9,0 0-117,0 0 100,0 0-10,0 0 20,0 0-7,0 0 0,0 0 4,0 0-11,0 0 145,0 0-121,0 0-10,0 0 10,0 0-134,0 0 145,25 0-8,-25 0 14,0 0-3,25 0-24,-25-25 31,25 25-21,-1 0-3,-24 0 10,25-25-28,0 25 35,0 0-10,-25-24 144,25 24-151,-1 0-31,1-25 13,-25 25-153,25 0 164,0-25-7,-25 25 14,25 0 7,0 0-11,-25-25-3,0 25-10,24 0 3,-24 0 7,0 0 128,0 0-124,0 0-4,25 0-17,-25 0-98,0 0 125,0 0-10,0 0 21,0 0-35,0 0 4,0 0 13,0 0-13,0 0-31,-25 0-40,25 0-30,0 0-22,0 0-9,0 0-14,0 0 46,0 0 81,0 0-213,0 0-224,0 0 35,0 0-370</inkml:trace>
  <inkml:trace contextRef="#ctx0" brushRef="#br0" timeOffset="4965">4178 73 2331,'0'0'41,"0"-25"28,25 25 115,-25 0 168,0 0-175,0 0 97,0-25-146,0 25-134,0 0 116,0 0-120,0 0 33,25 0-36,-25 0-91,0 0 114,0 0-47,0 0-63,0 0 325,0 0-333,25 0 47,-25 25 80,25-25-160,-1 0 141,-24 25 16,25-25-16,0 24 17,-25 1 74,25 0-98,-25 0 14,25 0 19,-25 0-88,25-1 174,-25 26-83,0-1-16,0 1 7,0-25-86,0 24 14,0 1-43,0 0 62,0-1-89,-25 1-89,0 0-103,25-1-39,-25 1-8,0-26 198,0 26-16,1 0-147,-26-25-58</inkml:trace>
  <inkml:trace contextRef="#ctx0" brushRef="#br0" timeOffset="5896">110 941 1090,'0'0'48,"0"0"-93,0 0 37,0 25 136,-24-25-25,24 0 119,0 0-69,-25 0-42,25 0-8,0 0 43,0 0-78,25 24 177,-1-24-248,-24 0-82,0 25 337,0-25-450,0 0 257,0 25 29,-24-25-223,-1 25 299,0-25-18,0 25-15,25 0 16,0-1-93,0 1-1,0 0 10,0 24-50,0-24-19,0 0 102,0 0-35,0 24 185,0-24-143,25 0-178,-25 0 228,25 25-247,-25-26 49,25 1 126,-1 0-195,1 0 108,0 0 6,0 0 29,0-1-81,-1 1-13,26 0 101,-25-1-105,25 1 88,-26 0-44,26 0-24,0-25-24,-26 25 24,26-25-98,0 0-49,24 0-18,-24 0-108,-1 0 59,26-25-170,-25 25-107</inkml:trace>
  <inkml:trace contextRef="#ctx0" brushRef="#br0" timeOffset="8089">780 693 294,'0'0'185,"0"0"-140,0 0 170,0 0-100,0 0-39,0 0 53,0 0-52,0 0 136,0 0-130,0 0 123,0 0-99,0 0-5,0 0-22,0 0-22,0 0 3,0 0 54,0 0-25,0 0-7,0 0 15,0 0 28,0 0 30,0 0 3,0 0-14,0 0-85,0 0 29,0 0-2,0 0-78,0 0-15,0 0 58,0 0-62,0 0 71,0 0-10,0 0 22,0 0 133,0 0-199,0 0 95,0 0-214,0 0-81,0 0 189,0 0-117,0 0 105,0 0 0,0 0 68,0 0 30,0 25-11,25-25-77,-25 0 12,0 0-103,0 25 9,25-25 156,-25 24 57,0-24-41,0 25-71,25 0 17,-25-1-230,25-24 132,-25 25 146,25 0-108,-25 0 89,0 0-43,24-25-6,-24 25-75,25-1 98,-25-24-36,0 25-95,25-25 101,-25 25-101,0-25 89,0 25 103,0-25-88,25 0 89,-25 0-105,0 0-71,0 0-15,0 25-49,0-25-6,0 0 28,0 0-12,0 0-102,0 0-49,0-25-160</inkml:trace>
  <inkml:trace contextRef="#ctx0" brushRef="#br0" timeOffset="9205">2591 122 836,'0'0'144,"0"0"-109,0 0 137,0 0 29,0 0-165,0 0 147,0 0-99,0 0-19,0 0 46,0 0 51,0 0-98,0 0 196,0 0-118,0 0-84,0 0 110,0 0-133,0 0 92,0 0 6,0 0-74,0 0-59,0-25-3,0 25-63,0 0 76,0 0 5,0 0-18,0 0 34,25 0 111,-25-24-154,0 24 144,0 0-104,0 0-177,25 0 130,-25-25-175,25 25 188,-25 0 3,0 0 16,24-25 62,-24 25-75,25 0-19,-25 0 3,0 0 158,0 0-148,25-25 167,-25 25-161,0 0-171,25 0 162,-25 0-11,0 0 7,0 0 19,0 0-111,25 0-79,-25 25 181,0-25 6,0 0 93,0 25-50,0-25-33,0 25-13,0-25 22,0 24-22,0 1 3,0-25-84,0 25 56,0 0 22,0-25-4,0 25 88,-25 0-68,25-25-10,0 24 6,0-24-12,0 0 134,0 25-127,0-25-10,0 0 0,0 0-135,0 0 141,0 25-13,0-25-15,0 0 202,0 0-184,0 0 13,0 0 13,0 0-209,0 0 199,0 0 4,0 0 12,0 0 9,0 0-24,0 0-23,0 0 29,0 0-63,0 0 31,0-25 108,0 25-26,0 0 67,25 0 4,-25 0-105,24-25-84,-24 25 65,25 0-26,-25-24 12,25 24 85,-25-25-39,25 25-109,0 0 216,-25-25-93,25 25-317,-1-25 29,1 25-286,-25 0-2,25-25 209,0 25-51,-25 0-47</inkml:trace>
</inkml:ink>
</file>

<file path=ppt/ink/ink3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9:32.00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229 767 1876,'0'0'17,"0"0"11,0 0-33,0 0 7,-25 0 25,25 0-19,0 0 103,-24 0-62,24 0-26,0 0 0,0 0-52,-25 0 129,25 24-61,-25-24 236,25 0-168,0 25-89,-25 0 150,25-25-87,-25 25 127,25 0-60,-24 24-160,24-24-53,-25 0 26,25 0 165,0 25-113,-25-26 138,25 26-151,0-26-72,0 26 155,25-25-241,-25 0 86,25 24 173,-25-24-171,24 0 83,1 0 57,0 0-182,0 0 106,0-25 13,-1 24-55,26-24-13,-25 25 154,0-25-103,0 0-25,-1 0-131,1 0-127,-1 0 76,1 0-194,0-25 169,-1 25-189</inkml:trace>
  <inkml:trace contextRef="#ctx0" brushRef="#br0" timeOffset="467">874 866 1796,'-25'0'-76,"25"0"130,0-25-31,-25 25 58,25 0 110,-25 0-106,25 0 59,-25 0 3,25 0 48,-25 0-24,25 0-23,-24 0-64,24 0-90,0 0-29,-25 0 17,25 0 117,0 0-86,0 25 28,0-25-35,0 0-99,0 0 189,0 0-86,0 25 118,0-25-128,25 0-168,-25 25 164,0-25-92,24 0 105,1 24 146,-25-24-126,25 0-29,-25 25-47,25-25 11,0 0 20,-25 0 22,25 25 38,-1-25-69,-24 0 18,25 0-2,0 0 38,-25 0-80,25 0 57,-25 0-2,25 0 99,-25 0 71,0 0-28,0 0-3,0 25-316,24-25 43,-24 0 137,0 0-190,0 0 262,0 0-54,0 25-136,-24-25 190,24 0-152,-25 25 99,0-25 88,25 24-101,-25-24 83,0 25-83,1-25-128,-1 0 92,0 25-72,25-25-172,-25 0-45,0 0-33,25 0 22,-25 0-135</inkml:trace>
  <inkml:trace contextRef="#ctx0" brushRef="#br0" timeOffset="919">973 494 2271,'0'0'41,"0"0"1,0-25 24,0 25 165,0 0-20,0 0-3,0 0-9,0 0-157,0 0-29,0 0-64,0 0 38,0 0-70,25 0 67,-25 0 67,0 0-51,0 0 35,0 0-38,0 0 15,0 0-24,0 0 132,0 0-143,24 0-6,-24 0 33,0 25-168,0-25 196,0 0-39,0 0-9,0 25 83,0-25-74,0 25 17,0-25-29,0 24-51,0-24 44,0 25 49,0-25-4,0 25 25,0-25-101,25 25 28,-25-25-37,0 0 216,0 25-90,0-25 64,0 0-55,0 0-212,0 25 133,25-25-104,-25 0 130,0 0-16,0 0-32,0 0 23,0 0 2,25 0 20,-25 0 44,0 0-117,25-25 44,-25 25 117,0 0-272,24 0 39,1-25-101,-25 25-177,25-25 262,-25 25-1,25 0-9,0-25-121,-25 25-101</inkml:trace>
  <inkml:trace contextRef="#ctx0" brushRef="#br0" timeOffset="1392">1395 965 2130,'0'0'-24,"0"0"63,0 0 50,0 0 138,0 0 256,0 0-181,0 0-109,0 0-110,0 0-245,0 0 201,0 0 92,0 0-125,0 0 109,0 0-184,0 0-13,24-25 92,-24 25-89,25 0 204,0 0-131,-25-24 12,25 24 196,0 0-295,0-25 109,-1 25-35,1 0-170,0-25 179,0 25 103,0 0-116,-1 0 79,1 0-239,0 0-191,0 0 45,0-25-202,-25 25 258,25 0-194</inkml:trace>
  <inkml:trace contextRef="#ctx0" brushRef="#br0" timeOffset="1672">1568 767 3244,'0'0'-20,"-24"0"46,24 0 85,-25 0 97,0 0 68,25 0 11,-25 0-71,25 0-84,0 0-40,-25 0 15,25 0-85,0 0-22,0 0-29,0 0-68,0 0 58,0 0 18,0 0 28,0 0-21,0 24 32,25-24-32,-25 0 10,0 0 15,0 25-15,25-25 8,-25 25-12,0 0 8,25-25-31,-25 25-22,25-25-31,-25 25-13,24-25-24,-24 24-1,25 1-29,-25-25-52,25 25 13,-25-25-113,25 25-71,-25-25-46,0 0-92,25 25 212</inkml:trace>
  <inkml:trace contextRef="#ctx0" brushRef="#br0" timeOffset="2086">2040 593 2224,'-25'0'-36,"25"0"45,0 0 18,0 0 81,0 0 138,0-25 107,0 25-134,0 0-81,0 0 40,0 0-352,0 0 114,0 0-22,0 0 55,0 0 241,0 0-147,25-24 21,-25 24-195,25 0-57,0 0 177,-25-25-86,24 25 64,1 0 18,-25 0-47,25 0 44,-25 0 104,0 0-122,25 0-48,-25 25 98,0-25-180,25 0 120,-25 24 59,0-24 47,0 25-235,0 0-4,0-25-7,-25 25 47,25 0 82,0-25-29,-25 25 29,25-25-123,-25 24 120,25-24 28,-25 25-16,25-25 3,0 0-11,0 0 17,0 0 42,0 25-77,0-25 91,0 0-62,0 0-37,0 0 55,0 0 6,0 0 3,0 0-9,0 0-3,0 0 6,25 0 3,-25 0 6,0 0 73,25 0-79,-25 0 128,0-25-37,25 25-79,-25 0 36,25 0-75,-25 0 219,0 0-168,24 0 99,-24 0-28,25 0-143,-25 0 131,0-25-92,25 25 12,-25 0-139,25 0 127,-25 0-92,0 0-6,0 0 92,0 0-74,0 0 80,25 0-3,-25 0 18,0 25-12,0-25 45,0 0 109,0 0 33,0 0 22,0 0-30,0 25-93,-25-25-118,25 0 41,0 24 127,0-24-197,-25 25 154,0-25-97,25 0-170,-25 25 151,25-25-135,-24 0-87,24 25 89,0-25-272,0-25 54,0 0-170</inkml:trace>
  <inkml:trace contextRef="#ctx0" brushRef="#br0" timeOffset="2659">2635 444 1683,'0'0'82,"0"0"48,0 0 35,0 0 39,0 0-7,0 0 4,0 0 50,0 0-68,0 0-152,0 0 20,-25 0-144,25 0 100,0 0 104,0 25-165,-25-25 222,25 0-146,0 0-117,0 0 174,0 0-186,0 0 8,0 25 96,0-25 61,0 0-32,0 0 50,0 25-25,0-25-186,0 25 112,0-25 14,0 0-51,25 24 97,-25-24-40,0 25 3,25-25 60,-25 0-37,0 0-17,24 25-12,-24-25 146,0 0-137,0 0-69,25 0 91,-25 25-152,25-25 111,-25 0 16,25 0-10,-25 0-40,25 0 72,-25 0-19,0 0-6,24 0 47,-24 25-66,0-25 6,0 0 13,0 0-54,0 0 86,0 0 50,0 0-69,0 0 79,0 25-70,0-25-57,0 0 9,-24 24 48,24-24 137,-25 25-66,25-25-3,-25 25-54,0-25-176,25 0 130,-25 24-65,1-24-210,-1 25-71,25-25-72,-25 0-231</inkml:trace>
  <inkml:trace contextRef="#ctx0" brushRef="#br0" timeOffset="3236">3032 618 2522,'0'0'-18,"0"0"122,0 0 57,0 0 42,0 0 48,0 0-117,0 0-112,0 0-28,0 0-30,0 0 234,0 0-172,0 0 102,0 0-7,0 0-342,0 0 336,0 0-125,24 0-30,-24 0 196,0 0-196,25-25 24,-25 25 32,25 0-103,0 0 80,-25-25 1,25 25-7,0 0 13,-1-24 10,1 24-10,0 0 33,0-25-36,0 25 43,24 0-63,-49-25 3,25 25-274,0 0-81,0 0-3,-1 0-110,1 0 68,-25 0-97</inkml:trace>
  <inkml:trace contextRef="#ctx0" brushRef="#br0" timeOffset="3533">3255 444 2816,'0'0'274,"-25"0"-73,25 0 71,-25 0 33,25 0-223,-24 0 101,24 0-35,0 0-23,0 0-40,-25 0-11,25 0-28,0 0-32,0 0-10,0 0-22,0 0-11,0 0 8,0 0 7,0 0 3,0 0 1,0 0 13,0 0-17,0 0 0,0 0-4,0 0 1,25 0 31,-25 25-21,0-25 14,0 25 111,0-25-132,0 25 17,0 0 4,0-1-128,0 1 96,24 0 118,-24 0-211,0 0-3,0 0-26,0-1-157,25 1 213,-25 0 41,0-25-298,0 24-62,25-24-31,-25 25-236,0-25 360</inkml:trace>
  <inkml:trace contextRef="#ctx0" brushRef="#br0" timeOffset="4045">3801 345 1705,'0'0'14,"0"0"34,0 0 6,0-25 59,0 25 20,0 0-52,0 0 27,0 0-12,0 0 252,0 0-38,-25 0 0,25-25-35,0 25-344,0 0 69,0 0 203,0 0-119,0 0-77,0 0 187,0 0-420,0 0 103,25 0 129,-25 0-111,0-25 181,0 25 13,25 0-102,-25 0-17,0 0-66,25 0 82,-25 0 107,24 0-77,-24 25 189,0-25-294,0 0-13,25 25 115,-25-25-236,0 25 203,0-25 125,0 25-216,0 0 239,0-1-99,0 1-134,0-25 128,0 25-142,-25 0 109,25 0 26,0 0 60,-24-25-59,24 24-21,0 1 11,-25-25-93,25 25 195,0-25 0,0 0-125,-25 25 125,25-25-126,0 0 7,0 25 7,0-25-110,0 0 5,0 0 2,0 0 87,0 0 26,0 0 207,0 0-227,0 0 29,0 0 33,0 0-174,0 0 246,0 0-114,25 0 46,-25 0-142,0-25 62,25 25 225,-25 0-330,24 0 152,1-25-105,0 25-106,0-25 319,0 25-147,-1-25 127,-24 25 5,25-24-120,0-1 33,0 25 90,0 0-219,0-25 123,-25 25-13,24-25-199,1 25 397,-25 0-285,25 0 74,-25 0-4,0-25-102,0 25 86,25 0 3,-25 0 85,0 0-245,0 0 119,0 0-16,0 0-242,0 0 88,0 0-21,0 0-149,0 0 201,0 0-179,-25 25-101</inkml:trace>
  <inkml:trace contextRef="#ctx0" brushRef="#br0" timeOffset="4640">4074 47 3206,'0'0'32,"0"0"-20,25-24 82,-25 24-52,0 0-16,0 0-58,0-25 72,0 25 68,0 0-29,0 0 97,0 0-139,25 0-103,-25 0 3,0 0 83,0 0-106,0 0 79,0 0 7,0 0-96,0 0 223,0 0-7,24 0-104,-24 0 118,25 0-107,-25 0-120,25 0 303,-25 25-120,25-25-221,-25 0 134,25 24-180,-1 1-8,1-25 215,-25 25-20,25 0 0,0 0 14,-1 0-8,-24-1 21,25 1-11,-25 0-2,0-1-1,24 1-2,-24 25 16,0-25-17,0 24 7,-24 1-77,24 0 143,-25-25-258,1 24 38,-1 26-218,0-26-267,-24 1 243,-1-1-266,0 1 154</inkml:trace>
</inkml:ink>
</file>

<file path=ppt/ink/ink3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9:37.99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0 120 2224,'0'0'-36,"0"0"120,0 0 123,0 0 4,0 0 60,0 0-100,0 0-174,0 0 122,0 0-116,0 0 101,0 0 45,0 0-198,0 0 81,0 0-117,0 0 10,0 0 163,0 0 44,0 0-110,0 0 209,0-25-178,25 25-46,-25 0 6,0 0-201,25-24 263,-1 24-164,1 0 92,0-25-6,0 25-86,0 0 86,-1 0-30,1-25 17,0 25-125,0 0-179,0-24-73,0 24-12,-1 0-191,1 0 136</inkml:trace>
  <inkml:trace contextRef="#ctx0" brushRef="#br0" timeOffset="287">99 319 2331,'0'0'-71,"0"0"68,0 25-44,0-25 20,0 0 124,0 0-55,0 0 195,0 0-14,0 0-12,0 0-78,-25 0-76,25 0-12,0 0-29,0 0 61,0 0-84,0 0-44,0 0 77,0 0 39,25 0-100,-25 0 60,25 0-99,0-25 141,0 25-121,-1 0-59,1-25-81,0 25-217,25-25 153,-1 25-37,-24-25 2</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3:53.161"/>
    </inkml:context>
    <inkml:brush xml:id="br0">
      <inkml:brushProperty name="width" value="0.05292" units="cm"/>
      <inkml:brushProperty name="height" value="0.05292" units="cm"/>
      <inkml:brushProperty name="color" value="#FF0000"/>
      <inkml:brushProperty name="fitToCurve" value="1"/>
    </inkml:brush>
    <inkml:brush xml:id="br1">
      <inkml:brushProperty name="width" value="0.05292" units="cm"/>
      <inkml:brushProperty name="height" value="0.05292" units="cm"/>
      <inkml:brushProperty name="color" value="#00B050"/>
      <inkml:brushProperty name="fitToCurve" value="1"/>
    </inkml:brush>
  </inkml:definitions>
  <inkml:trace contextRef="#ctx0" brushRef="#br0">2904 49 2142,'0'0'-107,"0"0"172,0 0-9,0 0 6,0 0-8,0 0-2,0 0-73,0 0 146,0-25 37,0 25-140,0 0 192,0 0-8,0 0 14,0 0 26,0 0-107,0 0-108,0 0 61,0 0-35,0-24-34,0 24 121,0 0-167,0 0 2,0 0 127,0 0-277,0 0 167,0 0 120,0 0-241,0 0 112,0 0 0,0 0-140,0 0 134,0 0 147,0 24 31,0-24-6,0 0-80,0 0-79,0 0-164,0 0 142,0 0 93,0 25-55,0-25-13,0 0-4,0 25-137,-25-25 82,25 25 79,0-25-4,0 25-16,0-25 0,0 25 121,-25 0-197,25-25 116,0 25 24,0 0-179,-25-1 176,25-24-72,0 25 14,0 0 7,0 0-118,0 0 111,0-25-105,0 25 112,-25-1 6,25 1 7,0 1-31,0-2-28,0 1 42,0 0 102,0 0-121,0 0 69,0 0-43,0-1-126,0 1 140,0 25-44,-24-25-3,24 25 23,0-25 0,0 0 10,0 24 13,0-24-6,0 25-31,0-25 1,0 25 10,0-25 6,0 24 7,0-24 10,0 25-17,0-25 4,-25 25 20,25-25-44,0 24 14,0 1 6,0-25-16,0 24 36,0 1-20,0 0 103,0 0-119,0-25 0,0 24 13,0 1-126,0 0 133,0 0-4,0-25-13,0 24-17,0 1 24,0-25 9,0 25-6,0 0 37,0-1-20,0-24-27,0 25 3,0 0 7,0-1-23,0-23 16,0 23 27,0 1-54,0-25 143,0 24 30,25 1-145,-25-25 22,0 25-141,0-25-1,0 25 106,0-26 24,0 26 43,0 0-24,0-25 41,0 25-55,0-25 125,0 24-127,24 1-14,-24-1 44,0 1-177,0-25 123,0 25 17,0 0-30,0-25 26,0 24 134,0-24-126,0 25 154,0-25-135,25-1-126,-25 27 90,0-27-15,0 1 17,0 25-26,0-25 27,0 24-99,0-24 129,0 25-7,0-25-9,0 25-18,0-25 11,0 0-4,0 24 24,0-24 152,0 0-196,0 0 30,0 25 7,0-25-165,0 0 185,0-25 104,0 24 11,0 1-148,0 0-11,0 0-99,0 0-46,0-25 293,0 25-147,0 0 16,0-25 4,0 25 39,0-25-22,0 25-45,0-25 35,0 24-191,0-24 167,0 0 30,0 25-37,0-25 10,0 0 31,0 25-21,0-25 11,0 0 20,0 0-34,0 0 31,0 0-1,0 0-20,0 0-103,0 0-131,0 0-237,0 0-28,-25 0-271</inkml:trace>
  <inkml:trace contextRef="#ctx0" brushRef="#br0" timeOffset="1410">51 2363 909,'0'0'42,"0"0"-15,0 0 10,0-25 40,0 25 13,0 0 38,0 0-80,0 0 71,0 0-27,0 0-114,0 0 216,0-24-82,0 24-40,0 0 121,0 0-281,0 0 93,0 0 10,0 0-27,0 0-13,0 0 23,0 0 2,0 0 6,0 0 151,0 0-157,25 0-149,-25 0 34,25 24-14,-25-24 25,24 0 306,-24 0-1,25 0 33,-25 25-185,25-25-134,0 0 103,0 0 6,0 25 185,-1-25-174,1 0-26,0 0-141,0 25 26,24-25 138,-24 0-71,24 0 236,-24 0-41,24 0-100,1 0 108,0 25-254,-1-25 4,1 0 83,0 0-29,-1 0 17,1 0 25,0 0 29,24 0-138,-24 0 130,24 0 49,-24 0-80,24 0 34,-24 0-19,24 0-43,-24 0 59,25 0-37,-1 0 12,-24 0-55,24 0 21,1 0 112,-1 0 7,1 0-73,-1 0 16,0-25 65,26 25-86,-26 0 100,1 0-129,23 0-64,-24 0-45,26 0 0,-26 0 134,1 0 14,24 0 176,-25 0-3,26 0-67,-26 0-38,26 0-49,-26 0-38,25 0 57,-24 0-77,24 0-11,-24 0 44,24 0 6,-25 0-62,26 0 59,-26 0-27,25 0-6,1 25 65,-26-25-143,25 0 131,0 0-31,-25 0-54,25 0 96,1 0-116,-1 0 95,0 0 12,1 0 4,-1 0-56,-25 0-23,26 0 63,-1 0 0,0 0 25,1 0-87,-1 0 65,-25 0 7,26 0-73,-26 0 136,25 0-116,-24 0-97,-1 0 127,1 0 6,-1 0 14,1 0 42,-2 0 7,2 0-182,-1 0 113,-24 0-80,24 25 66,-24-25 74,0 0-210,-1 0 146,1 0-20,0 0-76,-26 0 175,26 0 5,-25 0-203,0 0 213,0 0-160,-1 0-70,-24 0 179,0 0-241,0 0-74,0 0 38,0 0-228,0 0-194</inkml:trace>
  <inkml:trace contextRef="#ctx0" brushRef="#br0" timeOffset="2746">3177 7164 2260,'0'-24'20,"0"24"7,0-25-4,0 25-5,-25-25-18,25 25-9,0-25-105,0 0 21,0 25 137,0-25-79,0 25 167,0 0 55,0-24-41,0 24 169,0 0 0,0 0-59,0-25-67,0 25-127,0 0-173,0 0-6,0 0-37,0 0 114,0 0 31,0 0 73,0 0 14,0 0-127,0 0 140,0 25-55,0-25-52,0 0 88,0 0-53,0 24-81,0-24 26,0 25 20,0 0-46,0 0 91,25 0 56,-25 0-52,0-1 23,0 1-36,0 1-11,0-2-25,25 26 29,-25-25 37,0 0-129,0 0 132,0 24 21,0-24-40,0 25 21,0-25-118,24 25-10,-24-1 12,0 1 234,0 0-136,0-1-17,25 2 20,-25-2-170,0 1 301,0 0-141,25-1-20,-25 1 169,0 0-126,25 0-43,-25-1 0,25 1-128,-1 0-46,-24 0 195,25 0 17,-25 24-35,25-24 35,-25 0-14,0 0-13,25 24 180,-25-24-197,0-1-11,0 2 174,0 23-338,25-24 168,-25 24 30,25-24-197,-25 0 160,0 25 20,24-26-23,-24 1 16,0 25 25,0-26-25,0 1 8,0 0-5,25-1-9,-25 2 184,0-27-184,0 26 17,25 0-28,-25-1-153,0 1 177,0-25-41,0 25 58,0 0-27,0-1 4,0-24 20,0 25-27,25-25 10,-25 24-14,0-23 7,0-1-11,0-1 32,25 1-7,-25 0-21,0 0 21,0 0-38,0 0 13,25-1 29,-25-24-36,0 25 11,0-25 164,0 0-168,0 0 15,0 26 13,0-26-184,0 0 167,0 0-17,0 0 171,0 0 38,0 0-261,0 0-53,0 0-185,0 0-291,0-26 191,0 26-39,0 0-349</inkml:trace>
  <inkml:trace contextRef="#ctx0" brushRef="#br0" timeOffset="3748">51 8284 404,'0'0'2,"0"0"-4,-25 0 5,25 0 10,0 0 9,0 0-4,-25-25 20,25 25-18,0 0 0,0 0 13,0 0-25,0 0-6,0 0 4,0 0-11,0 0 7,0 0 11,0 0 3,0 0 9,0 0-17,0 0 18,0 25-3,0-25 19,25 0 205,-25 0-174,0 0 174,25 0-184,-25 0 5,25 0-17,0 0-173,-25 0 171,24 0-29,1 0 193,0 0 19,0 0-24,0 0-340,-25 0 173,25 0-182,-1 0 138,1 0 200,25 0-212,-25 0 162,-1 0-109,1 0-160,-1 0 170,26 25 5,-25-25-160,24 0 132,-24 0-150,25 0 155,-25 0 128,24 0-11,1 25-13,-1-25-311,1 0 165,25 0 27,-26 0-91,1 0 246,0 0-244,24 0-18,-24 0 118,24 0-91,-24 0 94,24 0 22,1 0 8,-26 0 68,26 0-95,-1-25 86,1 25-133,-1 0-70,1 0 106,-1 0-109,1 0 130,-1 0 96,1 0-108,24 0-30,-25 0 73,0 0-208,25 0 120,-24 0 94,24 0-161,-25-25 85,26 25 0,-1 0-70,-25 0 146,26 0 4,-1 0-102,0 0 1,-24 0-64,24 0 88,0-25 12,-24 25-12,24 0 89,0 0-171,-24 0 152,24 0 15,0 0-188,-24 0 82,24 0-62,0 0-2,-25-25 164,25 25-36,-24 0-37,24 0 70,-24 0-137,-1 0 40,25 0 12,-24-25-58,-1 25 67,26 0 6,-26 0 9,0 0-3,26 0 1,-26 0 96,1 0-112,-1 0-9,1 0-22,24 0-81,-25-24 109,1 24 62,-1 0-32,1 0-20,-1 0-16,1 0-50,-2 0 93,2 0-53,-1-25 26,-24 25-10,24 0-19,-24 0 44,24 0 37,-24 0 123,0 0-7,24-25 5,-24 25-75,0 0-108,-1 0-23,1 0 66,-1 0 5,1-25-25,-25 25 13,0 0-65,24 0 19,-24 0 36,0 0-13,-25 0 26,25-25-35,0 25-11,-25 0-10,0 0-231,0 0-107,0 0-31,0 0-270</inkml:trace>
  <inkml:trace contextRef="#ctx0" brushRef="#br1" timeOffset="60568">3425 8284 284,'0'0'12,"0"0"16,0 0 7,0 0 164,0 0-171,0 0-6,0 0-4,0 0-159,0 0 151,0 0-2,0 0 10,0 0-8,0 0 10,0 0 0,0 0 6,0 0 34,0 0 4,0 0 11,0 0-9,0 0 147,0 0 24,0 0-35,0 0-170,0 0-191,0 0 165,0 0 40,0 0 158,0 0-148,0 0-192,0 0 156,0 0-146,0 0 334,0 0 38,0 0-187,0 0 151,0 0-169,0 0-171,0 0 168,0 0-5,0 0-6,0 0 138,0 0-276,0 0 0,0 0 159,0 0-130,0 0 131,0 0 29,0 0-141,0 0 264,0 0-94,0 0-14,0 0-6,0 0-133,0 0 64,0 0 7,0 0-16,0 0 12,0 0 7,0 0 71,0 0 123,0 0-35,0 0 6,0 0-103,0 0-93,25 0 32,0 0 21,-25 0 5,24-25-22,-24 25 4,25 0-24,0 0 27,-25 0 10,25 0-27,-25-25 21,25 25-11,-25 0-168,25 0 115,-25 0 10,0 0-10,24-25 158,-24 25-107,25 0 13,-25 0-34,0 0-34,25-24-95,-25 24 68,25 0 34,-25 0 48,25-25-31,-25 25 16,24 0 90,1-25-202,-25 25 232,25 0-116,-25-25-105,25 25 263,-25 0-178,25-25-13,-25 25-77,25 0-105,-25-25 165,24 25-93,-24 0 247,0 0-104,25-24-103,-25 24 109,0 0 29,0 0 130,0 0-188,25-26-13,-25 26-22,25 0-141,-25 0 385,0-25-39,25 25-187,-25 0 140,25-24-185,-25 24 30,24 0 63,-24 0-155,0-25 127,25 25 13,-25 0-161,25-25 152,-25 25-132,25 0 24,-25 0 242,25-25-125,-1 25 13,-24 0-26,25-25-121,-25 25 134,25 0-23,-25-25-19,0 25 29,25 0-16,-25 0 29,0-24 10,25 24-33,-25 0 7,25-25 117,-25 25 0,24 0-114,-24-26-9,25 26 19,-25 0 63,25-24 71,-25 24-101,24 0-26,-24-25-181,25 25 49,-25 0 135,25-25-155,-25 25 118,0 0 139,24-25-132,-24 25 149,25 0 10,-25 0-290,25-25 277,-25 25-292,25 0 160,-25-25 137,25 25-307,-25 0 189,24-24-168,-24 24 186,25 0-37,-25 0-17,25-25 148,0 25-302,-25-25 180,25 25 126,0 0-251,-25-25 129,24 25 139,1 0-275,-25-25 252,25 25-136,0 0-150,-25-25 126,25 25 59,-25 0 83,25 0 28,-25-25-124,24 25-186,-24 0 51,25 0 172,-25-25 56,25 25 10,-25 0-118,25-25-60,0 25-43,-25 0-13,24 0 119,1-24-130,-25 24 136,25 0-9,-25-25-4,25 25 6,-25 0-12,25 0 12,-25-25-2,25 25 3,-25 0-24,24 0 123,1-25 30,-25 25-152,25 0 176,0 0-302,-25-25 142,25 25-17,0-25-147,-1 25 191,1 0-41,0-24 10,0 24 15,0-26-18,-25 26-123,24-25 154,1 25-31,0-24 140,0 24-136,-25 0 136,25-25-137,0 25-122,-1-25 136,1 25 11,-25-25 129,25 25-137,0-25 1,0 25-125,0-25 15,-1 25 123,-24-24-13,25 24-4,0-25-24,0 25 21,-25-26-4,25 26 11,0 0 34,-1-24-58,-24 24 44,25-25-52,0 25-22,0-25 33,0 25-31,-25 0 28,24-25 38,1 25 174,0-25-179,0 25 148,0 0-188,0-25 28,-1 25-1,1 0-167,0-24 164,-25 24-190,25-25 173,0 25 20,0-25-10,-1 25 11,-24 0 6,25-25-11,0 25 25,-25 0-38,25 0 21,-25-25-7,24 25 14,0-25-15,-24 25-9,25 0 23,0-25-6,-25 25 21,25 0-18,0-25-7,0 25-3,-25-25-3,24 25 16,1-24 136,-25 24-156,25 0 7,0-25 4,0 25-160,-25 0 124,24-25 8,1 25-28,0-25 31,-25 25 35,25 0-28,0-25 31,-25 25-27,25 0-21,-25-25 10,24 25-24,-24 0 28,25-24 10,-25 24 17,25 0-10,0 0-24,-25-26-14,25 26-10,-25 0 44,25-25 4,-1 25 27,-24 0-10,25-24-20,0 24 175,0-25 2,0 25-191,0-25-21,-25 25-162,24-25-26,1 25 196,0-25 23,0 25-17,0-25 13,-1 25 35,-24-24-7,25 24 168,0 0-171,-25-25-39,25 25 180,0 0-337,-25-26 202,25 26 155,-25 0-343,24-24 195,-24 24-24,25 0-144,-25 0 162,0 0-4,0-25-31,0 25-7,0 0 25,25 0-56,-25 0 73,0 0-18,0 0-10,0 0 38,0 0-66,0 0 21,0 0-27,0 0 27,0 0 192,0 0-168,0 0 21,0 0-14,0 0-212,0 0 195,0 0-4,0 0-24,0 0 28,0 0-7,0 0-13,0 0 41,0 0 3,0 0-35,0 0 1,0 0-107,0 0-57,0 0-70,0 0-28,0 0-236,0-25 62,0 25-335</inkml:trace>
</inkml:ink>
</file>

<file path=ppt/ink/ink3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9:38.49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149 125 2130,'0'0'32,"0"0"-67,0 0 41,-25 0 80,25 25 144,0-25 178,0 0-116,-25 0-25,25 0-26,-25 25-103,1-25-37,24 0-64,-25 25-159,25-25 119,0 0 122,-25 25-110,25-25 116,0 24-230,0-24-30,0 0 119,0 25-106,0-25 109,0 25 29,25-25-9,-25 0 6,25 0 7,-25 24-3,24-24-4,1 0-6,-25 0 0,25 0-7,0 0-7,0 0 7,0-24-13,-1 24 9,1-25 11,0 25-14,0-25 7,-25 25 0,25-24 54,-1 24 23,-24-25 21,25 25-23,-25-25-24,0 25-48,0-25-16,0 0 16,0 25-3,-25-25 7,25 25-24,-24-24-31,24 24-50,-25-25-13,0 25 98,0-25-54,0 25-111,1 0 48,-1 0-294,-25-25-27,25 25 169,0 0-238,1 0 73</inkml:trace>
</inkml:ink>
</file>

<file path=ppt/ink/ink3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9:41.47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570 397 1548,'0'-25'11,"0"25"23,25 0 28,-25 0 25,0-25-5,0 25 226,0 0-171,0 0 22,0 0 90,0 0-20,0 0-13,-25 0-39,25 0-43,0-25-284,0 25 162,0 0 11,0 0-26,0 0 61,-25 0 16,25 0-18,0 0-24,0 0 7,0 0-45,0 0 6,0 0 69,-24 0-98,24 0 16,0 0-16,0 0-64,-25 0 93,25 25 10,0-25-4,-25 0-9,25 25 16,0-25-32,-25 25 16,25-25-14,0 24 27,0-24 46,0 0-43,0 25-61,0-25 25,0 0-97,0 0 36,0 0 151,0 25-64,0-25 195,0 0-131,0 0-83,0 0 0,25 0-94,-25 0 126,0 0 130,0 0-227,25 25 65,-25-25 150,25 0-277,-25 0 162,24 0-48,-24 0 29,25 0-71,-25 0 132,0 0-134,25 0-154,-25 0 298,0 0-74,25 0 79,-25 0 121,0 0-210,0 0 132,0 0 23,0 0-162,0 0 13,0 0-176,0 25 67,0-25-44,0 0 134,0 0 84,0 0-62,0 25 79,-25-25-30,25 0-22,-25 0-78,0 24-10,25-24 91,-24 0-84,-1 25 48,0-25-25,25 0-36,-25 0-27,0 25-147,1-25-30,-1 0-101,0 0 49,0 0 98,25 0-247</inkml:trace>
  <inkml:trace contextRef="#ctx0" brushRef="#br0" timeOffset="525">545 25 1449,'25'-25'72,"-25"25"21,0 0-12,25 0 2,-25 0-57,0 0-12,0 0 9,0 0 0,0 0-23,0 0-68,0 0 51,0 0-3,0 0 11,0 0 80,0 0-71,0 0 40,0 0 23,0 25-48,25-25 252,-25 0-232,0 0-15,0 24 30,0-24-228,0 25 204,0 0-11,0-25-9,0 24 234,0-24-243,0 25 229,0-25-214,25 0-238,-25 25 235,0-25 13,0 0-10,0 0-9,0 25-9,0-25-227,24 0 233,-24 0 6,0 0 6,0 0-1,0 0-2,25 0 3,-25 0-3,0 0-9,25 0 14,-25 0-17,0-25 6,25 25 0,-25 0-8,25-25 11,0 25 0,-25-25-24,24 25 136,-24 0-277,25-24 54,0 24-20,-25 0-216,25 0 206,-25-25-310</inkml:trace>
  <inkml:trace contextRef="#ctx0" brushRef="#br0" timeOffset="923">967 421 898,'0'0'151,"0"25"37,0-25 42,0 0 52,0 0-181,0 0 8,0 0 28,0 0 76,0 0 23,0 0-3,0 0-46,0 0-121,0 0-44,25-25 25,-25 25 99,0 0-129,25 0 216,-25-24-284,25 24 78,0 0-65,-25 0-120,24-25 356,1 25-402,-25 0 194,25-25 10,0 25-124,0 0 194,-25-25-36,24 25-116,1 0 118,-25 0-321,25-25-43,0 25 36,-25 0-213,0 0 142,25 0-33</inkml:trace>
  <inkml:trace contextRef="#ctx0" brushRef="#br0" timeOffset="1201">1166 248 3079,'0'0'38,"-25"0"64,25 0 64,0 0 49,0 0 14,-25 0-38,25 0-20,0 0-46,0 0-63,-25 0-16,25 0-50,0 0 4,0 0-17,0 0-15,0 0 11,0 0-10,0 24 17,0-24 134,0 0-113,0 0-10,0 25 24,0-25-138,0 0 110,0 25 28,25 0-32,-25-25 18,0 25-59,0-25-14,0 25 14,25-1-34,-25-24 18,0 25-30,0 0-49,0-25 143,0 25-156,25-25-70,-25 25-146,0-25-173,0 0 117,0 25 36,0-25-100</inkml:trace>
  <inkml:trace contextRef="#ctx0" brushRef="#br0" timeOffset="1501">1340 198 3180,'0'0'25,"0"0"23,0 0 36,0 0-58,0 0 92,0 0-99,0 0 74,0 0-15,0 0-121,0 0 89,0 0-129,0 0 76,0 25 1,0-25-17,0 0 26,0 0-3,0 0 10,0 0 3,0 0-13,0 25 3,24-25 70,-24 0-76,0 24 86,0-24-6,25 25-64,-25-25 4,0 25-84,0-25 10,25 25-3,-25 0 73,0-25-36,25 25 145,-25-25-201,0 24-95,0 1-123,0-25-201,0 0 19,0 25 71,0-25-80</inkml:trace>
  <inkml:trace contextRef="#ctx0" brushRef="#br0" timeOffset="1783">1563 74 2903,'0'0'-4,"0"25"-14,0-25 2,0 0-12,0 0 12,0 0 1,25 0 18,-25 0 50,0 0-22,0 0 31,0 24 14,0-24-32,25 0-9,-25 25 28,0-25-100,0 25 193,0 0-117,24 0-17,-24-25 38,25 25-76,-25 24 41,0-24-15,0 0 19,0 0-201,0 0 250,0-1-148,0 1-35,-25 0 27,25 0-278,-24 0 92,-1 0-56,25-1 81,-25 1-2,0 0-178</inkml:trace>
  <inkml:trace contextRef="#ctx0" brushRef="#br0" timeOffset="2273">0 446 1739,'0'0'48,"0"0"62,0 0 52,0 0 114,0 0-3,0 0-97,0 0-29,0 0-138,0 0-6,0 0 3,0 0 155,0 0-139,0 0-19,0 0 210,0 25-291,0-25 196,0 25-83,0-25-150,0 25 102,0 0-6,0-25 80,0 24-12,0 1 22,25 0-22,-25-1-23,0 1 13,25 0-9,-25 0-11,25 0-2,-25 0-14,25-1-6,0 1-10,-1 0 29,1 0-19,0 0-30,24 0-48,-25-1-78,1-24-8,25 25-114,-25-25-104</inkml:trace>
</inkml:ink>
</file>

<file path=ppt/ink/ink3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9:44.32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320 472 1101,'0'0'13,"0"0"33,0 0 142,-25 0 22,25 0 2,0 0-38,-24-25-84,24 25 7,0 0 143,-25 0 23,25 0-25,0 0-92,-25 0-92,25 0 134,0 0-172,0 0 44,-25 0-60,25 25-131,0-25 125,0 24 16,-25-24-23,25 25-3,0-25 0,0 25 156,0-25-134,0 24 4,0-24-70,0 25-87,0-25 75,0 25 56,0-25 73,0 0-67,0 25 98,25-25 36,-25 0-108,0 25 3,25-25-70,0 0-53,-25 0 44,25 0 6,-1 0 118,-24 0-118,25 0 133,-25 25 102,25-25-64,0 0 91,-25 0-230,0 0-121,25 0 16,-25 0-37,0 0 177,25 0-66,-25 0 40,0 0 13,0 24-10,24-24 7,-24 0 13,0 0-14,0 0 14,0 0 88,0 25-75,0-25 160,0 0-179,-24 0-27,24 25 10,0-25-161,-25 0 406,25 0-134,0 0-98,-25 25 16,0-25-177,25 0 82,-25 0 157,0 0-222,25 0-235,-24 25-4,24-25-323,-25 0 163</inkml:trace>
  <inkml:trace contextRef="#ctx0" brushRef="#br0" timeOffset="444">370 174 1350,'0'0'94,"0"0"29,0 0-79,0 0 73,0 0-83,0 0-39,0 0 92,0 0-70,0 0-8,0 0 5,0 0-11,0 0-9,0 0-56,0 0 27,0 0 7,25 0 5,-25 0 109,0 24-64,0-24 7,0 0 28,0 0-42,0 0 83,0 25-28,0-25 149,0 0-98,25 25-97,-25-25 17,0 0-172,0 25 98,0-25 36,0 25 6,0-25 3,0 25 129,0-25-141,0 0 0,0 0 33,0 24-189,0-24 162,0 0 45,24 0-90,-24 0 39,0 0 12,0 25-66,0-25 87,25 0-15,-25 0 157,0 0-166,0-25-48,25 25 27,0 0-199,-25-24 134,25 24 98,-1-25-275,1 0-11,25 0-23,-25 0-188,-25 25 155</inkml:trace>
  <inkml:trace contextRef="#ctx0" brushRef="#br0" timeOffset="855">692 595 1604,'0'0'33,"0"0"21,0 0 63,0 0 119,0 0-162,50 0 157,-25 0-190,-25-25-116,25 25 140,-25 0-168,0 0 136,25 0 2,-25 0 10,-25-24-15,25 24-9,0 0-9,25 0 0,-25-25-12,24 25 0,-24 0 9,25-25-27,0 25 18,0 0-6,-25-24-39,25 24-67,-1 0 0,-24-25-37,25 25-49,0 0-86,-25-25-107</inkml:trace>
  <inkml:trace contextRef="#ctx0" brushRef="#br0" timeOffset="1083">841 422 3167,'0'0'-7,"0"0"94,0 0-26,0 0 49,-24 0 47,24 0-44,0 0 61,0 0-50,0 0-36,0 0-23,-25 0-69,25 0 15,0 0-15,0 0-16,0 0 44,0 25-38,0-25 17,0 0-17,0 0-10,0 25 31,0-1-17,0-24 17,0 25-4,0-25-16,0 25 20,0-1-48,25-24-10,-25 25 3,0 0 41,0-25-13,24 25-109,-24-25-6,0 25-130,0-25 88,0 0-122,25 25-134,-25-25 64,0 0-237,0 0 80</inkml:trace>
  <inkml:trace contextRef="#ctx0" brushRef="#br0" timeOffset="1345">1065 298 1460,'0'0'27,"25"-25"12,-25 25 37,0 0 13,0 0-4,0 0 0,24 0-99,-24 0-17,0 0-18,0 0-13,0 0 139,0 0 38,0 0-29,0 0 32,0 25 9,0-25-71,0 0 38,0 0 82,0 25-69,0-25 75,0 24 6,0-24-122,0 25-6,0-25-47,0 25-10,0-25 10,0 25-57,-24 0 60,24-25 137,0 25-159,0-1 9,0-24 23,0 25-13,0-25 130,0 0-146,0 25 3,24-25-145,-24 0 66,0 0 89,0 0-49,25 0 56,-25 0-94,0 0 99,25 0-32,-25-25-45,25 25 136,-25-25-30,25 25-66,-1-24 222,-24 24-291,25-25-21,0 0 102,0 0-571,25-25 316,-1 26-265,-24-1-155</inkml:trace>
  <inkml:trace contextRef="#ctx0" brushRef="#br0" timeOffset="1701">1363 0 3040,'0'0'12,"0"0"7,0 25 74,0-25-108,0 0-4,0 0 115,0 0-76,0 0-17,0 0 16,0 0-77,0 0 0,0 0 128,0 0-73,24 0 160,-24 25-134,0-25-4,25 0-29,-25 25-112,25-25 112,-25 25 20,25-25 79,-25 24-98,25 1 25,-25 0 13,0-1-99,0 1 12,24 0 231,-24 0-200,0 25 40,0-26 35,0 1-259,0 25 276,0-25-171,-24 0-151,-1 24-52,0-24-180,25-1 135,-25 1 0,0 0 99</inkml:trace>
  <inkml:trace contextRef="#ctx0" brushRef="#br0" timeOffset="2170">22 372 867,'0'0'104,"0"0"25,0 0-84,0 0 16,25 0 19,-25 0-14,0 0 102,0 0-40,0 0-34,0 0 210,0 0-138,0 0 144,0 0-95,0 25-196,0-25 140,-25 0-147,25 25 73,0-25 155,0 25-230,0-25 43,0 25-11,-24-1-229,24-24 290,0 25-77,0 0 6,0-1 62,0-24-130,0 25 150,0 0 36,0 0-208,24 0 142,-24 0-153,0-25-107,25 24 202,-25 1-91,25 0 75,-25 0 2,25-25 8,0 25 6,0 0-16,-1-25-36,1 24-54,25-24-42,-25 0-3,-1 25-126,26-25-60,-25 0 12,0 0-95,24 0 127,1 0-119</inkml:trace>
</inkml:ink>
</file>

<file path=ppt/ink/ink3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9:47.07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373 893 1944,'0'0'3,"0"0"14,0 0 44,0 0 220,0 0-179,0 0 102,0 0-90,0 0-164,0-25 178,0 25-128,0 0 52,-25 0-46,25 0 12,0 0 13,0 0-21,0 0 2,-25 25-80,25-25 209,0 0-199,0 0 61,0 0 58,-25 0-229,25 25 232,0-25-88,0 0 5,0 25 28,0-25-15,0 0 19,0 24 2,0-24-12,0 25 3,0-25-24,25 0 15,-25 0 18,0 25-40,25-25 188,-25 0-160,0 0-9,25 0 21,-25 0-168,24 24 147,1-24-3,-25 0-1,25 0 4,0 0 28,-25 0-13,25 0 7,-1 0 22,-24 0-76,25 0 23,-25 0 24,25 0-22,-25 0 26,25 0-23,-25 0-15,0 0-6,0 0 28,0 0 25,0 0 6,0 0 25,0 25 13,0-25-13,0 0-9,-25 25-28,25-25-16,-25 25-12,25-25 8,-25 0 1,25 25 6,-24-25 0,-1 25-56,25-25-107,-25 0 116,25 0-339,25 24 158,-25-24-77,0 25-428</inkml:trace>
  <inkml:trace contextRef="#ctx0" brushRef="#br0" timeOffset="445">596 992 1762,'0'0'-40,"25"0"94,-25 0 50,0 0 35,25 0 13,-25 0-73,0 0 220,0 0-287,24 0 48,-24-25-22,25 25-268,0 0 245,-25 0-6,25-24 101,0 24-13,-1 0-55,-24-25-48,25 25-116,0-25-61,0 25 3,0-25 22,-1 25-72,-24 0-168,25-25-54</inkml:trace>
  <inkml:trace contextRef="#ctx0" brushRef="#br0" timeOffset="655">844 794 2248,'0'0'32,"-25"0"182,25 0 38,-25 0 92,25 0 157,0 0-302,-24 0 9,24 0-56,0 0-173,0 0 117,0 0-37,-25 0-28,25 0-24,0 0 0,0 0-28,0 0-17,0 0 3,0 0 14,0 0 4,0 0 10,0 0 7,25 0-7,-25 24 14,0-24-3,0 0 6,0 25-10,24-25 10,-24 25 8,0 0-8,25 0-20,-25-25-28,25 25-17,-25-1-68,0 1 8,25 0-22,-25-25 20,0 24-102,0 1-100,25-25-74,-25 25-48,0-25 58,0 25-132</inkml:trace>
  <inkml:trace contextRef="#ctx0" brushRef="#br0" timeOffset="965">993 669 3595,'0'0'79,"-25"0"-49,25 0 50,0 0 33,0-24-58,0 24 74,0 0-40,0 0-41,0 0-17,0 0-24,0 0-7,0 0-14,0 0-7,0 0 0,0 0 4,0 0 10,0 0 7,0 0-6,0 24-5,0-24 11,0 0 4,25 0-1,-25 0-3,25 25 11,-25-25-18,25 25 17,-25-25-13,24 25-69,1-25-3,-25 25-50,25 0 53,-25-25-14,25 24-59,-25 1-60,0-25-193,25 25-56,-25-25 43,0 25 4,0-25-156</inkml:trace>
  <inkml:trace contextRef="#ctx0" brushRef="#br0" timeOffset="1241">1241 545 2118,'0'0'3,"0"0"29,0 0 143,0 0-131,0 0 21,0 0-27,0 0-114,0 0 121,0 0 95,0 0 29,0 0 122,0 0-130,0 25-111,25-25 99,-25 0-109,0 25-14,0 0-33,25-25-107,-25 25-52,25-1 286,-25 1-101,0 25-41,0-25-32,0 0-79,0-1 123,0 26 13,0-25-21,-25 0-161,25 0-72,-25 24-71,0-24 35,0-1 31,0 1-139,25 0-66</inkml:trace>
  <inkml:trace contextRef="#ctx0" brushRef="#br0" timeOffset="1559">100 744 2165,'-25'0'17,"25"0"-60,-25 0 2,25 0 56,0 0-71,-25 0 74,25 0 11,0 0-18,0 0 101,0 25 204,0-25 40,0 25-110,-25-25 70,25 24-198,0 1-32,0 0-121,0 25-34,0-25-87,25 24 24,-25-24 132,25-1-7,0 1 218,0 25-175,-1-25-17,1 0-22,0-1-205,0 1 121,24 0 126,-24 0-26,0 0 130,25 0-325,-25-25-191,24 24-47,-24-24-126,0 25 81</inkml:trace>
  <inkml:trace contextRef="#ctx0" brushRef="#br0" timeOffset="2013">1960 471 1739,'0'0'118,"0"0"90,0 0-66,0 0 12,0 0-92,-25 0-101,25 0 286,0 0-235,0 0-30,0 0 18,0 0-220,0 0 220,-25 0 0,25 25-12,0-25 9,0 0 9,0 24 0,-25-24 3,25 25 27,0-25-33,0 25-9,0-25 0,0 0-36,0 25 27,0-25 24,0 0-9,25 25-6,-25-25 115,0 0-39,25 0 70,-25 25 20,0-25-120,25 0 41,-25 0-50,25 0-34,-1 0 25,-24 24-34,25-24 154,0 0-108,-25 0-34,25 0-28,0 0-117,-25 0 261,25 0-110,-25 0 41,0 25 128,0-25-294,24 0 122,-24 0 4,0 0-34,0 25 36,0-25-40,0 0 240,0 25-317,-24 0 275,-1-25-85,25 25-306,-25-1 217,0-24-127,0 25 125,25-25 186,-25 25-243,1 0-166,-1-25 52,25 0-442,0 0 238,0 0-133</inkml:trace>
  <inkml:trace contextRef="#ctx0" brushRef="#br0" timeOffset="2421">2158 620 1750,'0'0'25,"0"0"1,0 0-14,25 0 36,-25-25 30,0 25-6,25 0 41,-25 0-7,25 0-44,-25-25 21,25 25 93,-1 0-51,-24 0 0,25-25-5,0 25-120,0 0 28,-25-25 19,25 25-31,0 0 16,-1-24 34,1 24-247,0-25-32,0 25-91,0 0-26,-25-25 125,24 25-177,1 0-55</inkml:trace>
  <inkml:trace contextRef="#ctx0" brushRef="#br0" timeOffset="2638">2431 422 2632,'0'0'247,"0"0"-91,0 0-44,0 0 47,-24 0-169,24 0 135,0 0 77,0 0-51,0 0-65,0 0-46,-25 0-40,25 0 4,0 0-31,0 24 20,0-24-20,0 0 10,0 0 21,0 0-7,0 0 160,0 25-9,0-25-125,25 25-20,-25-1-110,0 1-33,0-25 140,0 25 0,24 0-14,-24 0-16,0 0-17,0-1-16,0 1-53,25 0-21,-25 0 10,0 0-99,0-25-108,25 25 40,-25-25-93,0 24 45,0-24-167</inkml:trace>
  <inkml:trace contextRef="#ctx0" brushRef="#br0" timeOffset="3033">2729 322 1876,'0'0'11,"0"0"21,0 0-38,0 0 43,0 0 62,0 0-31,0 0 60,0 0-25,0 0-85,0-25 42,0 25 111,0 0-7,0 0 11,0 0-8,0 0-122,25 0 114,-25 0-128,0 0-5,0 0-39,25 0-107,-25 0 123,0 0-114,25 0 140,-25 0-48,0-24 9,0 24 95,24 0-91,-24 0-7,0 0 124,0 0-102,0 0-50,0 0 66,0 0-126,0 0 222,0 0 28,0 0-168,25 24-4,-25-24-91,0 0-29,0 0 277,0 25-147,0-25 7,25 0 12,-25 0 0,0 0 17,0 0-43,0 0 43,0 25-150,0-25 127,0 0-66,0 0 204,0 0-93,0 0 138,0 0-98,0 0-260,0 0 130,0 0-193,0 0 369,0 0 18,0 0-130,0 0 44,0 0-250,0 0 7,0 0 173,0 0 1,0 25 72,0-25 30,0 0-119,0 0 244,0 0-5,0 0-174,0 0 188,0 25-370,-25-25 123,25 0 7,0 25-123,0-25 146,0 24-205,0-24 198,-25 0-77,25 25 209,0-25-125,0 0 26,0 25-23,0-25-124,-24 0 223,24 0-187,0 24 200,0-24-174,0 0 83,0 0-17,0 0-116,-25 0 96,25 0-23,0 0 26,0 25 3,0-25 84,0 0-84,0 0 1,0 0-4,0 0-102,0 0 6,0 0 90,0 0-3,0 0 9,0 0-3,0 0-7,0 0 96,0-25 24,0 25-10,0 0-97,0 0 1,25 0-7,-25 0-7,0 0 113,0 0-198,24 0-21,-24-24 113,0 24-13,25 0 16,-25 0 86,25-25-112,-25 25-63,25 0 86,-25-25-90,25 25 18,-25 0 39,24-24 126,-24 24-1,25 0-101,0 0 35,-25-25-116,25 25 4,-25 0 90,25 0-11,-25-25 110,25 25-103,-25 0 99,0 0 116,0 0-304,24 0 85,-24 0-108,0 0-24,25 0 132,-25 0 124,0 0-162,0 0-101,0 0-23,0 0-238,0 0 99,0 0-10,0 0-127,0 0-25</inkml:trace>
  <inkml:trace contextRef="#ctx0" brushRef="#br0" timeOffset="3819">3052 0 3167,'0'0'-4,"0"0"8,0 0 86,0 0 0,0 0-106,0 0 13,0 0-81,0 0 188,0 0-37,25 0 7,-25 0 20,0 0-284,24 0 141,-24 0 85,0 25-22,25-25 73,-25 0-55,25 0 78,0 25 18,-25-25-108,25 0-39,-1 24 25,-24 1-221,25 0 127,0-1 269,-25 1-472,25 0 144,-25 25-96,0-25-248,0 24 189,-25-24-37,25 25 125,-25-1-105,0-24-1,1 24 0</inkml:trace>
  <inkml:trace contextRef="#ctx0" brushRef="#br0" timeOffset="4364">1589 372 1154,'0'0'51,"0"0"70,0 0 115,0 0 46,0 0-145,0 0 7,0 0-115,0 0-122,0 0 168,0 0-84,0 0 9,0 0 70,0 0-117,0 0 1,0 25 67,0-25 32,0 25 17,0-25 48,0 24 72,0 1-2,24 0 33,-24-1-73,0 1-49,0 0-79,0 25 80,25-25 68,-25-1-184,0 1 45,0 25-78,25-25-40,-25 0 175,0-1-86,25 1 197,0 0-99,-25 0-186,24 0 190,1 0-299,25-25 183,-26 24 89,25 1-183,-24-25-16,25 0-280,-1 0-69,1 0-116,0 0-61</inkml:trace>
</inkml:ink>
</file>

<file path=ppt/ink/ink3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33.99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1512 506,'0'0'17,"0"0"4,0 0-4,0 0 24,0 0 172,0 0 33,0 0-190,0 0 178,0 0-217,0 0-209,0 0 182,0-25-208,0 25 48,0 0 348,0 0-144,0 0 186,0 0-167,0 0-178,25 0 189,-25 25-16,0-25 133,25 0-149,-25 0-21,0 0 1,24 0-137,-24 0 285,25 0 15,0 0-178,-25 0 165,25 0-131,0 0-143,-1 0 144,1 0-111,0 0 96,0 0 30,0 0-140,0 0 206,24 0-95,-24-25 53,0 25-57,24 0-5,-24 0-9,25 0 75,-25 0 72,24 0-210,-24 0 142,25 0-149,-2-24 11,2 24 99,0 0-40,-1 0 15,1 0-3,24 0-21,-24-25-91,0 25 182,24 0-96,-24 0 111,24-25-6,-24 25-145,24-24 86,1 24-111,-1 0 23,-24-25 39,24 25 58,1-25-30,-1 25-8,1 0 76,-1-25-137,1 25 67,-1-25-12,25 25-53,-24 0 162,-1-25-103,1 25 68,-1 0-56,1-24-107,-1 24 86,24 0-74,-23-25 57,-1 25 49,1 0 84,24-25-84,-25 25-2,1 0-48,24 0-6,-25-25 4,26 25 17,-26 0 18,25-25-74,-24 25 85,24 0 7,-24 0-18,-1-25 5,25 25 155,1 0-175,-26 0 99,25-24-16,1 24-196,-1 0 131,0 0-57,-25 0 12,25-25 27,0 25 9,-24 0 33,24 0-45,0 0 12,0 0 21,-24 0-45,24-25 60,0 25-12,1 0 30,-26 0-63,25-25 142,1 25-60,24 0-125,-25-25 88,0 25-165,1-25 65,24 25 70,-25-24-30,24 24 0,-24 0 69,1-25-20,-1 25-22,0 0 18,25-25-70,-25 25 40,1 0 3,-1-24 3,0 24 9,25 0-27,-24-25 45,-1 25 34,25 0-58,-25-25 130,25 25-148,0-25-40,-24 25 46,23-25-87,1 25 182,0-25-83,0 25 73,0-24-100,0 24 39,-25-25-24,26 0 22,-1 25 35,0-25-131,0 25 89,0-25-86,0 25 62,0-25 21,-25 1 28,25 24 179,0-25-41,-25 25-6,25-25-102,-25 1-61,25 24 16,-25-25 59,26 0 17,-1 25-105,-25-25 89,25 0-186,0 0 100,0 25-28,-25-24 98,26-1 83,-1 0-5,-25 25-21,25-25-171,0 0 54,-1 25-47,-24-25 84,25 1-151,-24-1 13,-1 25 147,0-25-22,-24 25 37,-1-25 67,1 0-135,-1 25-13,1 0 80,-26-25-90,26 25 13,-26-24-6,1 24 76,0 0-160,-1-25 2,1 25 95,-25 0-63,-1 0 183,1-25 45,0 25-240,0 0 102,-25 0-4,25 0-96,-25 0 142,0 0-92,0 0 16,0 0-22,0 0-180,0 0-44,0 0-64,0 0 47,0 0 133,0 0-64,0 0-303</inkml:trace>
</inkml:ink>
</file>

<file path=ppt/ink/ink3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7T08:18:56.55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55 125 2224,'0'0'38,"0"0"-5,-25 0 69,25 0-70,0 0-41,0 0 27,0 0-66,0 0 69,0 25 21,0-25-15,0 0 3,0 24-3,0-24 1,0 25-19,0-25 143,-25 25-51,25-1 49,0-24 37,0 25-152,0 0 80,0-25-156,25 25 132,-25-25-39,25 25-90,-25 0 199,24-25-134,1 24-76,-25-24 85,25 25 37,0-25-129,0 0 314,0 0-195,-1 0-147,1 0 120,0 0-186,-25 0 180,25 0 7,0-25-24,-1 25 4,1-24 30,0 24-20,0-25 23,0 0 32,0 0-24,-25 25 10,23-25 0,-23 0-12,0 1-1,0-1 19,0 25 3,0-25-21,0 1-10,0-1-25,-23 0 69,-2 25-90,25-25-4,-25 0 4,0 25-100,0-25 82,0 25 11,1-24 4,-26 24 13,25 0-55,0 0-32,1 0-25,-1 0-26,0 0-26,0 0 106,0 0-90,0 24-234,1-24-53,24 0-78,-25 25 25,0-25-68</inkml:trace>
</inkml:ink>
</file>

<file path=ppt/ink/ink3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5:32.06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 2978,'0'0'92,"0"0"10,0 0 78,0 0 41,0 0-163,0 0 21,0 0-26,0 0 127,0 0-69,0 0 0,0 0-53,0 0-22,0 0-33,0 0-30,0 0-4,0 0-141,0 0 186,0 0-17,0 0-18,0 0-19,0 0-71,0 0 20,0 0 48,0 0-70,0 0 0,0 0-255,0 0-79,0 0 54,0 0-57,0 0 259,0 24-222</inkml:trace>
</inkml:ink>
</file>

<file path=ppt/ink/ink3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5:00.67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444 148 1649,'0'0'0,"0"0"11,0 0 26,0 0 8,0 0-68,0 0 55,0 0-7,0 0 12,0 0 112,0 0-9,0-24 19,0 24 100,0 0 46,0 0-108,0 0 13,0 0-19,0 0-162,0 0 52,-25-25-75,25 25-105,0 0 70,0 0 35,0 0 4,0 0 43,-24-25-34,24 25 11,0 0 72,0 0-65,0 0 8,-25 0-58,25 0 0,0 0-20,-25 0 49,25 0-3,0 0-66,-25 0 57,25 0 73,-25 25-61,25-25 48,-25 0-28,25 25-76,-24-25 80,-1 24-40,25 1 30,-25 0-40,0-1 3,25 1 61,-25 0-30,25 0 23,-24 0 7,24 0-71,-25-1 58,25 1 63,0 25 78,0-25-141,0 24-27,0-24-97,0 25-76,0-25 180,0 24-49,25-24 42,-25 0-28,24-1 0,-24 26 11,25-50-4,-25 25 4,25 0 3,-25-25 7,25 25-31,-25-25 41,25 0-41,-1 0 38,-24 0 16,25-25-16,0 0 24,0 0-55,0 0 13,0 0-3,-1-24 11,1 24 23,0-24-40,0-1-28,0 0 13,-1 1-10,1 24 28,0-25 7,-25 1-25,25-1 8,-25 25 10,25-25 7,-25 26-14,0-26 40,0 26-23,0-1-13,0 0 16,-25 0-23,25 0-7,-25 25 20,0-25 10,25 25-43,-25 0 20,1 0 3,-1 0-24,0 0 55,0 0-11,-24 0-9,24 25 6,0-25-21,0 0 1,0 25 40,0 0-16,1-25 33,-1 25-17,0 0-27,0-1-6,25 1-34,-25-25 37,25 25 130,-24-1-147,24 1 47,0 0 7,0 0 12,0-25-10,0 25-49,0 0 10,0-25-171,24 24 164,-24-24 37,0 25-44,0-25 21,25 0 7,-25 0 63,0 25 94,25-25-155,-25 0 14,25 0-118,-25 0-55,25 0 139,-25 0-9,24-25 46,1 25-23,-25 0 30,25 0 21,0 0 10,-25 0 33,25 0-39,0 0-18,-25 0-41,24 0-20,1 25 17,-25-25 21,25 0 27,-25 25-17,25-25-17,-25 25 7,25-25 10,-25 25-51,24-1 58,-24 1-4,25 0-58,-25 0 72,0 0-65,25 0-10,-25-1 37,0 1 8,0 0-11,0-1-11,0 1 18,0 0-21,0 0 28,0-25-10,0 25-4,0-25-18,0 25-2,0-25-11,0 24 108,0-24-91,0 0-149,0 0-9,-25 25-361,25-25-48,0 0-123</inkml:trace>
  <inkml:trace contextRef="#ctx0" brushRef="#br0" timeOffset="932">47 1240 1933,'0'0'11,"0"0"-96,0 0 23,-25 0 79,25 0 27,0 0 143,-25-25 44,25 25 138,0 0-61,0 0-31,0 0-30,0 0-290,0 0 237,0 0-158,0 0 81,0 0 124,0 0-366,0 0 161,0 0-117,25 0-11,-25 0 145,25-25 15,0 25-5,-25 0-29,25-25 24,0 25-31,24-25 4,-24 25 0,0-25 7,24 25 10,-24-24-3,25-1-35,-25 25-3,24-25-27,-24 25 2,25-24 36,-25 24-1,-1-25 21,1 25 1,25-25-50,-25 25-6,0 0 3,-25 0-14,24-25 42,1 25 3,0 0-3,-25 0-38,25 0 27,0 0 155,-25 0-151,0 0 84,24 0-32,-24 0-188,0 0 179,0 0-43,0 0 14,0 0 50,0 0-64,0 0 22,0 0-4,0 0-50,0 0 64,0 0-7,0 0-46,0 0 60,0 0-67,0 0 10,0 0 0,0 0-3,0 0 18,0 0-22,0 0 54,0 0-62,0 0 34,0 0 6,0-25-42,0 25-19,0 0 8,0 0-43,0 0-13,0 0 15,0 0-39,0 0-12,0 0 39,0 0 116,0 0-246,0 0-185,0 0-88,0 0-297,0 0 85</inkml:trace>
</inkml:ink>
</file>

<file path=ppt/ink/ink3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5:31.63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74 49 1898,'0'0'40,"0"0"51,-25 0-68,25 0 91,0-25 5,0 25 208,0 0 191,0 0-148,-25 0-102,25 0-212,0 0 34,0 0-42,-25 0 86,25 0-39,0-24-119,0 24 134,0 0-30,0 0-17,0 0-31,0 0-39,0 0 10,0 0-3,0 0-14,0 0 7,0 0 86,0 0-83,0 0-45,0 0 18,0 0-83,0 0 76,0 24 69,0-24-24,0 0-10,0 0 31,0 25-35,0-25 3,0 25 1,0 0 3,0-25 35,0 25-18,0-25 133,0 25-150,0-1-42,0 1 21,0-25-122,0 25 136,0 0 4,0-25-25,0 25-21,0-25-33,0 25 3,0-25-29,0 24-17,0-24 225,0 0-315,0 0 65,0 0-140,0 0-283,0 0 315,0 0-121,0 0 55</inkml:trace>
</inkml:ink>
</file>

<file path=ppt/ink/ink3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5:04.78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172 274 284,'0'0'30,"0"0"17,0 0 217,0 0 3,0 0-133,0 0 129,0 0-192,0 0 18,0 0 55,0 0-139,0 0 109,0 0 16,0 0-20,0 0 13,0 0-97,0 0-35,0 0 76,-25 0-23,25 0 21,0 0-62,0 0 12,0 0 72,-25 0-114,25 0 57,0 0 72,0 0-114,-25 0 39,25 0 166,0 0-150,0 0 83,0 0-13,-25 0-138,25 0 47,-24 0 29,24 25-64,0-25-34,-25 0 66,25 0-107,0 25 110,-25-25 31,25 0-115,0 24 234,0-24-8,0 0-130,0 25 73,0-25-210,0 0 8,0 25 245,0-25-169,0 25 196,0-25-3,0 0-311,25 25 260,-25-25-42,0 0-223,25 25 240,-25-25 57,24 0-342,-24 0 305,25 24-177,0-24-155,-25 0 289,25 25-160,-25-25 104,25 0 134,-1 25-206,-24-25 166,25 0-104,-25 25-151,25-25 116,-25 0-116,0 25 142,25-25-4,-25 0 11,0 0 19,0 25-23,25-25 14,-25 0 19,0 24-46,0-24-10,0 0 72,0 0-35,0 25 45,0-25 14,0 25-29,-25-25-1,25 25 14,0-25 8,-25 0-31,25 25-24,-25-25 7,25 25-40,-25-25 34,1 0 16,24 24-26,-25-24 50,0 0-54,25 0 17,-25 0-14,25 0-23,-25 0 44,25 0-17,-24 0 20,24 0-27,-25 0-58,25-24-10,0 24 194,0 0-223,-25 0 225,25 0-279,0-25-341,0 25 133,0 0-325,0 0 60,0-25-29</inkml:trace>
  <inkml:trace contextRef="#ctx0" brushRef="#br0" timeOffset="702">296 51 1773,'0'0'83,"0"-25"-26,0 25 62,0 0 139,0 0 17,0 0 90,0 0-116,0 0 12,0-25-207,0 25 144,0 0-64,0 0-140,0 0 138,0 0-214,0 0 143,0 0 24,0 0-47,0 0-11,0 0-21,0 0-19,-25 0 6,25 0 0,0 0 27,0 0-33,0 0 16,0 0-10,0 0-23,0 0 26,0 0-10,0 0 45,0 0-27,0 0 20,0 25-11,0-25-26,0 0 9,0 25-10,0-25-3,0 25 34,0 0 11,0-25-39,0 24 25,0 1-17,0-25-25,0 25 42,0 0-27,0-25-25,0 25 62,0-25-38,0 0 38,0 25 14,0-25-42,0 0 4,0 24-13,0-24 37,0 0-38,0 0 14,0 0-4,25 25-33,-25-25 40,0 0 190,25 0-183,-25 0 14,0 0-17,24 0-186,1 0 186,-25 0-25,25 0 25,0-25 0,-25 25-3,25 0-11,-1 0-48,1-24-6,-25 24-63,25 0-13,0 0 84,-25-25-111,25 25 60,0 0-15,-25 0-243,24-25 32,-24 25-12,0 0-190,25 0 69</inkml:trace>
  <inkml:trace contextRef="#ctx0" brushRef="#br0" timeOffset="1168">594 150 2343,'0'0'23,"0"0"222,-25 0-1,25 0 40,0 0 15,0 0-184,0 0 50,0-25-15,0 25-12,0 0-26,0 0-15,-25 0-14,25 0 1,0 0-21,0 0-32,0 0-20,0 0-11,0 0 0,0 0-21,0 0 42,0 0-21,0 0 10,0 0 1,0 0-18,0 0-18,0 0 1,0 0 120,0 0-117,0 25 17,0-25 11,0 0-113,0 0 106,0 25-7,25-25-14,-25 25 35,0-25 7,0 25-7,0 0 7,0-25-28,0 24-7,0 1 31,0-25-10,0 25 4,0-25 6,0 24-34,0-24-4,25 25 10,-25-25 11,0 25-7,0-25-24,0 25-46,0-25-68,0 0-52,0 25-41,0-25 32,0 0-208,0 0 15,0 25-36,0-25-258</inkml:trace>
  <inkml:trace contextRef="#ctx0" brushRef="#br0" timeOffset="1770">792 646 2248,'0'0'71,"0"0"204,0 0 55,0 0-6,0 0-53,0 25-173,0-25 9,0 0 10,0 0 7,0 0-33,0 0-70,0 0 6,0 0-37,0 0 0,0 0 34,0 0-28,0 0 8,0 0 139,0 0-188,0 0 45,0 0-3,0 0-137,0 0 164,0 0-10,0 0 122,0 0-98,0 0 31,0 0 1,25 0-95,-25 0 120,25 0-18,-25 0-2,23 0-32,2 0-4,-25-25-32,25 25 4,0 0 25,0 0-11,-25 0 19,25 0-26,-1 0-22,-24 0 12,25 0-16,0 0 19,-25-24-25,25 24 3,0 0 18,-25 0-32,24 0 32,1 0-25,-25 0-22,25 0 40,-25 0 7,25 0 22,-25 0-11,25 0-3,-25 0-4,25 0-33,-25-25 25,0 25-17,24 0-15,-24 0 4,0 0-36,0 0-18,25 0 5,-25 0-32,0 0 11,0 0-9,0 0-37,0 0-21,0 0 117,0 0-98,0 0 4,0 0 87,0 0-190,0 0-33,0 0-50,0 0-141,0 0-165</inkml:trace>
  <inkml:trace contextRef="#ctx0" brushRef="#br0" timeOffset="2249">1014 473 2366,'0'0'175,"0"0"35,0 0 137,0 0 84,0 0-332,0 0-24,0 0-158,0 0-67,0 0 147,0 0 105,0 0 24,0 0-142,0 0 22,0 0-121,0 0 94,0 0 28,0 0 184,0 0-78,0 0-130,0 0 140,0 0-188,0 0 98,0 24 31,0-24-50,0 0 142,0 25 30,0-25-182,0 25 30,0 0-129,0-25-53,0 25 179,0 0 17,0-1-37,0 1 13,25 0 14,-25 0-45,0 0 4,0 0-1,25-1-13,-25-24 17,0 25-18,0 0 15,0-1 24,0 1-7,0-25 17,0 25 15,25 0-18,-25-25-42,0 25 3,0-25-20,0 0-1,0 25 50,0-25 6,0 0 4,0 0-14,0 0 4,0 0 157,0 0-171,0 0-15,0 0-55,0 0-179,0 0 118,0 0-47,0 0-48,0 0-88,0 0-122,0 0 21,0-25-113,0 25 132</inkml:trace>
  <inkml:trace contextRef="#ctx0" brushRef="#br0" timeOffset="9133">1908 473 1626,'0'0'3,"0"0"16,0 0 70,0 0 13,0 0-31,0 0-11,0 0-86,0 0 9,0 0 46,0 0 5,0 0 53,0 0-138,0 0-3,0 0 83,0 0-79,0 0 119,0 0 6,0 0-81,0 0 133,0 0-29,0 0 3,0 0 0,0 0-49,0 0 114,0 0-46,0 0-5,0 24 26,0-24-87,-25 0 29,25 0 10,0 0 96,0 0-192,0 0 19,0 0-26,-25 0-87,25-24 110,0 24-10,0 0-13,0 0-62,-25 0 177,25-25 24,0 25-11,0 0 86,0 0-260,-24-25-27,24 25 26,0 0 37,0-25 53,0 25-14,0 0 1,0-25-118,0 25 98,0 0-3,0 0 13,0 0 95,0 0-122,0 0 37,0 0-13,0 0-109,0-25 145,0 25 125,0 0-175,0 0 95,0 0 45,0 0-314,0 0 191,0 0-111,0 0-52,24 0 133,-24 0 10,0 0 98,0 0-85,25 25 17,-25-25-47,0 0-60,25 0 74,-25 25 10,25-25 16,-25 0-17,0 25 18,25 0-18,-25 0 188,0-25-174,0 24-10,0 1 0,0 0-164,0 25 170,0-25-12,-25-1 26,25 1-56,-25 0 217,25 0-63,-25 0-124,25 0 39,-25-1-235,25 1 74,-24 0 233,-1-1-119,25-24 11,-25 25 23,25-25-135,-25 0 155,25 0 17,0 0-27,0 0 130,0 0-163,-25 0-1,25 0-9,0 0-117,0 0 133,-25-25 156,25 25-112,0 0 34,0 0-23,0 0-169,0 0 152,0 0-62,0 0 7,0-24 8,0 24-32,25 0 28,-25 0 6,0 0-9,0 0 13,25-25 10,-25 25-10,0 0 3,0 0 4,25 0-20,-25 0 13,25 0-17,-25 0 0,25 0 213,-25 0-196,24 0 37,-24 0-10,25 0-205,-25 0 184,25 0-26,0 0-31,-25 0-37,25 0 192,-25 0-263,0 0-20,24 25-8,-24-25-316,0 0 199,25 0 48,-25 0-144,0 0 16,25 0-65</inkml:trace>
  <inkml:trace contextRef="#ctx0" brushRef="#br0" timeOffset="10039">2379 398 1728,'0'0'34,"0"0"17,0-25 17,0 25-8,0 0 21,0 0-2,0 0-76,0 0 32,0 0 91,0 0-117,0 0 124,0 0 85,0 0-153,-24-25 124,24 25-53,0 0-57,0 0 26,0 0-28,0 0-86,-25 0 41,25 0 27,0 0 178,0 0-114,0 0-113,-25 0 124,25 0-306,0 0 146,0 0 135,0 0-328,0 0 209,0 0 26,-25 25-9,25-25-36,0 0 6,0 0 36,-25 25-132,25-25 236,0 0-124,0 25 117,0-25-91,0 25 68,0-25-83,0 0-233,0 25 138,0-25-51,0 0 135,0 0 192,0 24 12,0-24-61,0 0-159,0 25 50,0-25-140,0 0-3,25 25 165,-25-25-158,0 0 96,0 0 129,0 0-116,25 0-78,-25 0 97,0 0-193,0 0 74,0 0 97,0 0 32,0 0 62,25 0 6,-25 0-94,0 0-19,0 0-94,25 0 51,-25 0 79,0 0-95,0 0 242,24 0-60,-24 0 140,0 0 35,0 0-368,25 0-3,-25 0-108,0 0-56,25 0 369,-25 0-100,0 0 110,0 0-123,25 0-132,-25 0 211,0 0-109,0 0 37,0 0 66,0 0-76,0 0 13,25 0 83,-25 0-155,0 0-17,0 0 53,0 25-60,0-25 196,24 0-27,-24 0-70,0 0-29,0 0-103,0 0 126,0 0-103,0 25 97,25-25 212,-25 0-206,0 0 174,0 0-111,0 25-186,0-25 23,25 0-111,-25 0 112,0 24-30,0-24 280,0 0-49,0 25-99,0-25-13,0 0-64,0 25 125,0-25-12,0 25 13,0-25-105,0 0-42,-25 0 138,25 25 167,0-25-160,-25 0 4,25 25-13,0-25-179,-24 0 134,24 24-9,-25-24 16,0 0 11,25 0 11,-25 0 20,0 25-28,25-25 11,-24 0 7,-1 0-34,25 0 27,-25 0-38,0 0 0,25-25 11,-25 25-25,25 0 45,-25 0-34,25 0-8,0 0 22,0 0-36,0-24 15,0 24-4,-24 0-69,24 0 27,0 0 123,0 0-225,0 0 5,0 0 2,0 0-294,0 0 84,0 0-108,0 0-50,0-25-125</inkml:trace>
  <inkml:trace contextRef="#ctx0" brushRef="#br0" timeOffset="11114">2429 76 1910,'0'0'3,"0"0"49,0 0 38,0-25-38,0 25 59,0 0-16,0 0 85,0 0 63,0 0 51,0 0-69,0-25-113,0 25 183,0 0-162,0 0-60,0 0-109,0 0-110,0 0 16,0-25 126,0 25 73,0 0-174,0 0 138,0 0-147,25 0 128,-25 0-27,0 0-4,0 0 1,0 0 3,25 0 130,-25 0-211,0 0 220,0 0-194,24 0 19,-24 0 223,0 0-170,0 0 57,25 0-113,-25 0-77,0 25 159,0-25-72,0 0 193,0 25-92,0-25 43,0 0-50,0 25-197,0-25 219,0 0-313,0 25 158,0-25 259,0 0-349,0 24 187,-25-24-19,25 0-176,0 0 260,0 25-19,0-25 26,-24 0-101,24 0-49,0 0 72,0 0-49,0 0 163,0 0 66,0 0-70,0 0 13,0 0-245,0 0-106,0 0 211,0 0-113,0 0 179,0 0 12,0 0-51,0 0-10,24 0-88,-24 0 215,0 0-112,25 0-12,-25 0 78,25 0-202,-25 0-21,25 0 219,0 0-185,-25 0 79,25 0 113,-25 0-268,24 25 284,-24-25-94,25 0-237,-25 0 212,25 0 127,-25 25-128,0-25 45,25 0 45,-25 0-204,25 25 111,-25-25 104,0 0-162,0 0-23,0 25 36,0-25 61,0 0 16,0 0 79,0 24-53,0-24 77,0 0 47,0 0-163,0 0 30,0 0-171,-25 25 51,25-25 94,0 0 3,-25 0 1,25 0 5,-25 0-42,0 0 40,25 25-14,-24-25-6,24 0 158,-25 0-165,25 0-6,-25 0 3,25 0-120,0 0 107,-25 0 73,25 0-67,0 0-75,0 0-206,0 0-122,0 0-99,-25 0 65,25 0-76</inkml:trace>
  <inkml:trace contextRef="#ctx0" brushRef="#br0" timeOffset="11934">2899 572 2118,'0'0'56,"0"0"-41,0 0 56,0 0 188,0 0-21,0 0 80,0 0-101,0 0-120,0 0-42,0 0-29,0 0 65,0 0-65,0 0 37,0 0-13,0 0-20,0 0 34,0 0-11,0 0 11,0 0-27,0 0-7,0 0-13,0 0 151,0 0-155,0 0-23,0 0 27,0 0-181,0 0 198,0 0-7,0 0-9,25 0 16,-25 0-7,25-25 1,-25 25-25,25 0 11,0 0-4,0 0 15,-25 0-18,24 0 6,1-25-19,0 25-5,-25 0 21,25 0-44,0 0 41,-1 0-11,-24 0-3,25 0 21,0 0-24,-25 0 10,25 0 0,-25 0 34,25 0-20,-25 0-10,25 0-11,-25 0-55,24 0 17,-24 0-67,0 0 139,0 0-157,0 0-20,25 0 123,-25 0-294,0 0 62,0 0-66,0 0-142,0 0 181,0 0 15,0 0 13,0 0-45</inkml:trace>
  <inkml:trace contextRef="#ctx0" brushRef="#br0" timeOffset="12387">3098 423 2271,'0'0'53,"0"0"168,0 0-10,0 0 193,0 0-107,0 0-147,0 0 40,0 0-160,0 0 37,0 0-20,0 0-37,0 0-41,0 0 25,0 0 13,0 0-1,0 0 1,0 0-14,0 0-43,0 0 23,0 0-3,0 0 6,0 0 175,0 0-178,0 0 30,0 0-16,0 25-161,0-25 195,0 0-38,0 25 20,0-25 24,0 24-31,0-24 31,0 25-37,0-25 178,0 25-165,25 0-29,-25-25 59,0 25-194,0-25 151,0 25 17,0-1-7,0-24 3,25 25-6,-25 0 26,0-25-30,0 25 11,0-25 12,0 25-19,0-25 10,0 0 13,0 25-17,0-25 17,0 0-20,0 0-66,24 0-17,-24 0-62,0 0 46,0 0 36,0 0-306,0 0-95,0 0-58</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3:58.54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74 0 660,'0'0'213,"0"0"-184,0 0 218,0 0 25,0 0-204,0 0 187,0 0-373,0 0-4,0 0-6,0 0 177,0 0 181,0 0-214,0 0 175,0 0-191,0 0 6,0 0 201,0 0-172,0 0 2,0 0-25,0 0-130,0 0 181,0 0-127,0 0 132,0 0 130,0 0-324,0 0 276,0 0-271,0 0-3,0 0 265,0 0-241,0 0 256,0 25-112,0-25-127,0 0 107,0 0-108,-24 25 96,24-25-7,0 0 124,0 0-135,0 25 24,-25-25 108,25 25-223,0-25 121,0 0 6,0 24-82,0-24 103,-24 0-18,24 25-6,0-25-12,0 0 58,0 0 10,0 25-95,0-25 5,0 0-72,0 0-3,0 25 155,0-25-67,0 0 3,0 25-3,0-25-52,0 0 119,0 25-69,0-25 11,0 0-24,0 24-68,0-24 56,0 25 104,0-25-95,0 0 9,0 0 24,0 25-101,0-25 74,0 0 3,0 25-6,0-25 15,0 0 73,0 0-70,0 25-18,0-25-12,0 0 33,0 0-21,0 25 18,0-25-9,0 0-73,0 0 100,0 24-6,0-24 49,0 0 22,0 0-116,0 0 15,0 25-55,0-25-31,0 0 101,0 0-15,0 0 3,0 0 6,0 25-9,0-25 104,0 0-92,0 0 0,0 0-3,0 0-98,0 24 89,0-24 12,0 0 12,0 0 40,0 0-34,0 0-33,0 0 9,0 0-52,0 25 119,0-25-64,0 0-18,24 0 18,-24 0-82,0 0 85,0 25 6,0-25-9,0 0 6,0 0 73,0 0-79,0 0 0,0 25 40,0-25-114,0 0 135,0 0-61,0 0-30,0 0 106,0 0-137,25 0 64,-25 25-9,0-25-6,0 0 18,0 0 64,0 0-60,0 0-87,0 0 77,0 0-61,0 25 61,0-25 25,0 0 54,0 0-85,0 0 6,0 24-3,0-24-68,0 0 78,0 0 44,0 25-60,24-25 6,-24 0 18,0 0-61,0 25 59,0-25-10,0 0-3,0 0-16,0 25 19,0-25 13,0 0-1,0 25 12,0-25 44,25 0-71,-25 0 37,0 25-28,0-25-46,0 0 37,0 24-46,0-24 102,0 0-4,0 25-49,0-25-3,0 25 28,0-25 74,0 24 86,0-24 4,0 25-74,0-25-95,0 25-23,24-25 10,-24 25-30,0-25-79,0 25 115,0-25 4,0 25-27,0-25 90,0 0-102,0 24-4,0-24 62,0 25-113,0-25 84,0 25-10,0-25-23,0 0 97,0 25-78,0-25-2,0 25 32,0-25 10,24 0-36,-24 25 13,0-25-39,0 24 16,0-24 4,0 0 15,0 0-5,0 25 38,25-25-48,-25 0-153,0 0-127,0 0-99,0 0 128,0 25-61,0-25 68,0 0 181,0 0-410</inkml:trace>
</inkml:ink>
</file>

<file path=ppt/ink/ink3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5:20.37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56 395 1728,'0'0'121,"0"0"50,0 0-17,0 0 93,0 0 15,0 0 36,0-25 68,0 25-179,0 0-87,0 0-60,0 0 7,0 0 106,0 0-24,0 0 3,0 0-17,0 0-18,0 0-6,0 0-14,0 0 71,0 0-106,0 0-13,0 0-11,0 0-131,0 0 110,0 0-8,0 0-21,0 0 22,0 0-19,0 0-13,0 0 31,0 0-10,0 0 28,0 0 10,0 0-24,0 25 21,0-25-28,0 24 25,0 1-8,0-25-20,-25 25 139,25-1-126,0 1 11,0 0 18,0 0-140,0 0 104,0 0 29,0-1-11,-25 1 0,25-25 8,0 25-33,0 0-49,0 0 4,0 0-32,0-25-19,0 24 55,0-24-40,0 25-29,0-25-10,0 25 28,0-25 14,0 0-304,0 0 59,0 0-72,0 0-148,0 0 173</inkml:trace>
  <inkml:trace contextRef="#ctx0" brushRef="#br0" timeOffset="429">254 543 2978,'0'0'69,"0"0"-56,0 0 121,0 0-64,0 0-171,0 0 123,0 0-109,0 0 116,0 25 69,0-25-63,0 0 179,0 0-256,0 25 150,0-25-31,0 0-77,0 25 101,0-1 0,0-24-160,0 25 117,0-25-129,0 25-118,25 0 179,-25-25-123,0 25 146,25-25-9,-25 0 31,0 0-71,25 25 138,-25-25 26,25 0-12,-25 0-9,0 0-50,0 0 4,24 0-17,-24-25-23,0 25 20,25 0-24,-25-25-3,0 25-11,0-25-40,25 0 30,-25 25 0,0-25-10,0 1 58,0 24-31,0-25 7,0 25 17,-25-25-30,25 25 10,0-25 6,-25 25 12,25 0-15,-24 0-21,24-25-13,-25 25-14,25 0 14,-25 0 10,25 0 17,-25 0-24,25 0-10,-25 0-20,25 0-55,-25 0-5,25 0-47,0 0 57,-24 0-126,24 0-53,0 25-108,0-25-36,0 0 63,0 0 26,0 0-145</inkml:trace>
  <inkml:trace contextRef="#ctx0" brushRef="#br0" timeOffset="898">800 419 2343,'0'0'-3,"0"0"0,0 0 72,0 0 93,0 0 40,0 0-75,0 0 46,0 0-97,0 0-102,-25 0 195,25 0-133,0 0 22,0 0-29,-24 25-29,24-25 26,-25 0-13,25 0 77,0 25-50,0-25-124,-25 24 12,25-24 108,0 0-143,0 25 97,0-25 145,0 0-239,0 0 91,0 25 29,0-25-69,0 0 60,0 25 67,0-25 43,0 0-202,0 25 180,0-25-166,0 0-34,25 25 86,-25-25-91,0 0 253,0 0-146,25 24 45,-25-24 9,24 0-120,-24 0 124,0 0 7,25 0 163,-25 0-192,0 25 6,25-25-42,-25 0-163,25 0 156,-25 0-13,0 0 30,25 0-17,-25 0 16,0 0 21,0 0-17,0 0-7,0 0 0,0 0-13,0 0 7,0 0 23,0 0-10,0 25 6,0-25-3,0 0-32,0 0 19,0 0 6,-25 25 4,25-25 7,-25 0 13,25 0-43,-25 25 6,25-25 0,-25 0 182,1 25-152,-1-25-36,25 0 33,-25 0-201,0 24 161,25-24 43,-25 0-43,1 0-66,24 0 133,-25 0-346,25 0-113,-25-24 25,25 24-385</inkml:trace>
  <inkml:trace contextRef="#ctx0" brushRef="#br0" timeOffset="1441">726 47 2130,'0'-24'-41,"0"24"23,0 0 74,0 0 166,0 0 94,0-25-55,0 25 59,0 0-244,0 0-57,0 0 49,0 0-131,0 0 79,0 0 13,0 0-19,0 0 75,0 0-75,0 0-3,0 0-11,0 0-81,0 0 56,0 0 95,0 0 66,25 0 7,-25 0-116,0 0-27,0 0-167,24 0 20,-24 25 144,0-25-48,25 0 106,-25 0-18,25 24 16,-25-24-30,0 25-3,25-25 20,-25 0-33,0 25 17,0-25 20,0 24 105,0-24-145,25 25-7,-25 0 7,0-25-128,0 25 144,0-25 4,0 25-20,0-25 33,0 25-9,0-25-21,0 24 13,-25-24-22,25 25 9,0-25 122,0 25 50,0-25-185,0 0 20,-25 0-106,25 0-71,0 25 203,0-25-39,0 0 17,0 0-1,0 0 163,0 0-172,0 0 137,0 0-141,0 0-180,0 0 167,0 0-145,0 0 138,0 0-4,0 0 41,0 0 40,25 0 11,-25 0-11,0 0 24,25 0-71,-25 0 25,0-25 6,25 25-24,-1 0 17,-24 0-10,25 0-17,-25 0 0,25-25 14,-25 25-17,25 0 9,-25 0 1,25 0-17,-25 0 20,24-25-31,-24 25 11,25 0 163,-25 0-184,0 0 48,0 0-28,24 0-163,-24 0 164,0-24-14,25 24 17,-25 0 10,0 0-24,0 0-34,0 0-51,25 0-47,-25 0-25,0 0-36,0 0 62,0 0-186,0 0-14,0 0-19,0 0-2,0 24-25,0-24-111</inkml:trace>
  <inkml:trace contextRef="#ctx0" brushRef="#br0" timeOffset="2255">1171 593 1956,'0'0'87,"0"0"55,0 0 154,0 0 17,0 0-11,0 0-115,0 0-136,0 0 89,0 0-110,0 0 81,0 0-29,0 0-197,0 0 62,0 0-35,0 0 26,0 0 123,0 0 154,0 0-110,0 0-6,25 0-9,-25 0-182,25 0 149,-25 0-3,25 0-6,-25 0 3,25 0-17,0 0-17,-25 0-7,24 0 4,1-25 7,-25 25-7,25 0-4,0 0 7,0 0-20,-25 0-11,24 0 24,1 0-10,0 0-10,-25 0 30,25 0-44,0 0 0,-25 0 38,25 0-24,-25 0 37,0 0 4,0 0-45,24 0 32,-24 0-18,0-25 134,0 25-161,0 0-25,25 0-19,-25 0-173,0 0 147,0 0-24,25 0 21,-25 0-95,0 0 53,0 0-98,0 0-142,0 0 20,0 0 1,0 0-173</inkml:trace>
  <inkml:trace contextRef="#ctx0" brushRef="#br0" timeOffset="2691">1345 493 2319,'0'0'14,"0"0"176,0 0-28,0 0 66,0 0 50,0 0-143,0 0 76,0 0-47,0 0-34,0 0-30,0 0-39,0 0-14,0 0-40,0 0 3,0 0 1,0 0-11,0 0-4,0 0-3,0 0-13,0 0 3,0 0 20,0 0-3,0 0 17,0 0-13,0 0-15,0 0 22,0 0-32,0 0 38,0 0-17,0 25-20,0-25 20,0 0-24,25 0 31,-25 25-11,0-25 8,0 25-7,0-25 20,0 25-7,0-25-3,25 25 6,-25-25-37,0 24 41,0 1-13,0-25 3,0 25-4,25 0-13,-25-25 3,0 25 0,0-25 14,0 25-11,0-1 18,0-24-21,0 0 21,0 25 0,0-25-25,0 0 28,0 25-47,0-25-58,0 0 14,0 0-69,0 0-16,0 0-16,0 0 32,0 0-45,0 0-68,0 0-7,0 0-16,0 0 8,0 0-212</inkml:trace>
</inkml:ink>
</file>

<file path=ppt/ink/ink3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5:25.86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283 148 1515,'0'0'27,"0"0"-157,0 0 8,0 25 7,0-25 113,0 0 66,0 0 3,0 0 143,0 0-226,0 0 118,0 0 118,0 0-202,0 0 115,0 0 11,0 0-48,0 0 7,0 0-18,0 0-40,0 0-2,0 0-28,0 0 9,-25 0 132,25 0-72,0 0 45,0 0 25,0 0-182,0 0 66,0 0-28,-25 0 42,25-25 94,0 25-84,0 0-25,-24 0-75,24 0-33,0-24 97,0 24 9,0 0 92,0 0-127,0-25 23,0 25-17,0 0-107,0 0 143,0-25-117,24 25 176,-24 0-55,0 0-40,25-25 7,-25 25-69,0 0 227,0 0-142,25-25-9,0 25-14,-25 0-81,0 0 59,25 0 0,-25 0 112,24 0-198,-24 0 194,0 0-85,25 0-20,-25 0 9,0 25-91,0-25 241,0 0-112,0 25-5,0-25-3,0 25-140,0 0 21,0-1 103,0-24-10,0 25-10,-25 0 0,25-1 13,-24 1 20,-1-25 7,25 25-40,-25 0 3,0 0-29,25-25 29,-25 25 30,1-1-3,-1-24 3,25 25-39,-25 0 6,0-25 10,0 25 36,0-25-9,25 0 13,-24 0-24,24 25-13,-25-25-13,25 0-10,-25 0 17,25-25-20,0 25 53,0 0 0,0 0-20,0-25 23,0 25-36,0 0-7,0 0-4,0-25 4,0 25-3,0 0 23,25 0 199,-25-25-205,25 25 12,-25 0-2,24 0-203,1-24 182,-25 24 27,25 0-7,0 0 18,-25 0-28,25 0 3,-25 0-6,25 0-3,-25 0 9,24 0-9,-24 0 3,25 0-3,-25 24 3,25-24-23,-25 0-11,0 25 24,25-25 10,-25 25 20,25-25-6,-25 25-11,24-25-30,-24 0-59,0 25-32,25-25-20,-25 0-17,0 0-117,0 0-47,25 0 14,-25 0-157,0 0-2</inkml:trace>
  <inkml:trace contextRef="#ctx0" brushRef="#br0" timeOffset="675">680 173 2510,'0'0'235,"0"0"0,0 0-55,0 0 59,0 0-190,0 0 13,0 25 289,0-25-224,-25 0-47,25 0-26,-25 0-228,25 24 177,0-24-13,0 0 7,-24 25 3,24-25-21,0 25 35,0-25-7,0 0-11,0 25 42,0-25-28,0 25 0,0-25 10,0 25-26,24-25-5,-24 0 171,0 24-150,0-24 11,25 0 3,-25 0-150,25 0 153,-25 0-30,25 0-7,-25 0-11,0 0 4,25 0 27,-25 0 4,25 0 13,-25 0-3,0-24-17,0 24 17,24-25-17,-24 25-41,0 0 17,0-25 10,0 25 3,0-25 25,0 25 13,0-25-34,-24 25 11,24 0-4,0-25-25,-25 25 22,25 0-1,0 0-17,-25-24 21,25 24-10,-25 0-14,25 0 6,0 0-67,-25-25-53,25 25-82,-25 0-43,25 0 29,0 0-155,0 0 48,0 0-39,0 0-235</inkml:trace>
  <inkml:trace contextRef="#ctx0" brushRef="#br0" timeOffset="1105">1126 99 3079,'0'0'0,"25"0"47,-25 0 142,0 0-53,0 0 16,0 0-25,0 0-93,0 0 36,0 0-13,0 0-10,0 0-34,0 0 28,0-25-21,0 25 11,0 0-52,-25 0-2,25 0 33,0 0-14,0 0 8,0 25 16,-25-25-27,25 0-23,0 0 37,0 25-38,-25-25 4,25 0 27,0 24 185,0-24-178,-25 25 3,25-25-24,0 0-198,0 25 195,0-25-3,0 24 17,0-24 13,0 0 10,0 25-6,0-25-4,0 0-13,25 0-18,-25 0 28,0 25-11,0-25 1,25 0 3,-25 0-10,0 0 20,0 0 11,25 0-28,-25 0-3,0 0-4,25 25 21,-25-25-11,0 0 21,24 0-33,-24 0-31,0 0 53,25 0-6,-25 0 14,0 0 2,0 25-12,0-25-21,25 0 20,-25 0 7,0 0 11,0 0 6,0 25-14,0-25-2,0 0-8,0 24 181,0-24 4,0 25-191,-25-25 13,0 0-201,25 25 20,-24-25 205,24 25-28,-25-25 11,0 0-17,25 0-10,-25 25 14,25-25 40,0 0-41,-25 0-26,25 0-62,-25 0-96,25 0-29,0 0-154,-24 0 9,24-25-48,0 25-19,0 0-158</inkml:trace>
  <inkml:trace contextRef="#ctx0" brushRef="#br0" timeOffset="1649">1324 247 2571,'0'0'190,"0"0"34,0 0 139,0 0-101,0 0-184,0 0 11,0 0-119,0 0 113,0 0 1,0 0-43,0 0 13,0 0-24,0 0-16,0 0 10,0 0-38,0 0 31,0 0 21,25 0 167,-25 0-192,25-25-6,-25 25-7,25 0-198,-25 0 407,25 0-212,-1 0 3,-24 0 24,25-24-222,0 24 194,-25 0 4,25 0-21,-25 0-50,25 0-34,-25 0 189,0 0-258,24 0 108,-24 0-29,25 0-234,-25 0 32,0 0-142,0 0 63,0 0-180,25 0 116</inkml:trace>
  <inkml:trace contextRef="#ctx0" brushRef="#br0" timeOffset="1954">1473 148 3015,'0'0'89,"0"0"-28,0 0 93,0 0 81,0-24-38,-25 24 81,25 0-70,0 0-41,0 0-48,0 0-35,0 0 2,0 0-36,0 0-10,0 0-1,0 0-20,0 0-41,0 0 7,0 0-28,0 0-4,0 0 36,0 0-21,0 0 32,0 0 0,0 24-7,0-24 18,0 0-18,0 0 7,0 25 25,0-25-22,0 25 4,0-25-17,0 24-8,0 1 15,0-25-5,0 25 22,0-25-3,0 25-4,0 0-17,0-25-40,0 25-32,0-25-23,0 24-21,0-24-6,0 25-12,0-25-21,0 0 148,0 25-222,0-25-166,0 0-36,0 0-146,0 25-5,0-25 68</inkml:trace>
  <inkml:trace contextRef="#ctx0" brushRef="#br0" timeOffset="2323">1895 99 3334,'0'0'39,"0"0"66,0 0 30,0 0 23,0 0 3,0 0-60,0 0-22,0 0-56,0 0-33,0 0 0,0 0-11,0 25 31,0-25-13,0 0-11,0 0 35,0 0-38,0 0 10,0 24 7,0-24-24,-25 0 41,25 25 4,0-25-11,-25 25 4,25-25-1,0 24-33,-24-24 6,24 25 4,0-25-11,-25 0 38,25 25-13,0-25-4,0 0 7,-25 25-21,25-25 38,0 0-21,0 0 1,0 25 2,0-25-19,0 0 20,0 0-7,0 0 20,0 0-6,0 0-38,0 0 14,0 0-7,0 0 3,25-25 28,-25 25 6,0 0-16,25 0 2,-25 0 18,24 0-17,-24 0 52,25 0 4,-25 0-22,0-25 12,25 25-4,-25 0-3,25 0 3,-25 0-18,0 0-16,25 0-44,-25 0 12,0 0 10,0 0-36,25 0 54,-25 0-32,0 0 21,0 0 10,24 0-10,-24 0 18,0 0-32,0 0 121,0 0-107,25 0 18,-25 25 24,0-25-135,0 0 100,25 25-7,-25-25-25,0 0 14,0 25-13,0-25 13,0 24 18,0-24 11,0 0 10,0 25-28,0-25 7,0 25 4,0-25-11,0 0 4,0 25 13,0-25-31,0 0 32,0 25 3,-25-25-17,25 0 42,-25 25-39,25-25 11,-24 0-25,24 0-18,-25 0 25,25 0-4,-25 24 18,0-24-35,25 0-18,-25 0-66,0 0-73,25-24-28,-24 24-87,-1 0-76,25 0-171,-25-25-143</inkml:trace>
  <inkml:trace contextRef="#ctx0" brushRef="#br0" timeOffset="2901">1870 99 3167,'0'0'87,"0"0"-23,0 0 96,0 0 40,0 0-62,0 0 244,0 0-290,0-25-27,25 25 0,-25 0-236,0 0 209,25 0-13,-25 0-39,25-25 21,-25 25-28,25 0-7,-25 0 24,24-25-16,1 25 20,-25 0 34,25 0-47,-25 0-22,25-25-70,0 25-72,-1 0-72,-24 0 38,25 0-191,0 0-109,-25 0-58,0 0-212</inkml:trace>
  <inkml:trace contextRef="#ctx0" brushRef="#br0" timeOffset="3253">2267 222 2002,'25'0'142,"-25"0"156,0 0-10,0 0 170,0 0-212,0 0-116,0 0 43,0 0-136,0 0 93,0 0-25,0 0-20,25 0-6,-25 0-10,0 0-3,0 0 8,0 0-32,25 0-4,-25 0 4,0 0-35,25 0 4,-25 0 0,24 0-11,-24-24 3,25 24-17,-25 0-11,25 0 1,-25 0 10,25 0 28,-25 0-4,25 0 8,-25-25-22,25 25-27,-25 0-63,0 0-31,24 0-6,-24 0-53,25 0 7,-25 0-50,0 0-175,0 0-66,25 0 72,-25 0-13,0 0-112</inkml:trace>
  <inkml:trace contextRef="#ctx0" brushRef="#br0" timeOffset="3540">2367 396 1922,'-25'0'-3,"25"25"-52,0-25 27,0 0 112,0 25-32,0-25 149,0 0-49,0 0-86,0 0 193,0 0-136,0 0 198,0 0-79,0 0-108,0 0 60,0 0-137,0 0 100,0 0-18,0 0 4,0 0-19,25 0-61,-25 0-28,0 0-42,24 0 14,-24 0 7,0 0 3,25 0 4,-25 0-24,25-25-8,-25 25-10,25 0 7,-25 0-49,25 0-6,0-25-78,-25 25-30,24 0-49,1 0 1,0 0-169,-25 0-15,25-25-30,0 25-328</inkml:trace>
  <inkml:trace contextRef="#ctx0" brushRef="#br0" timeOffset="3800">3011 148 3713,'0'0'0,"0"0"234,0 0-136,0 0 45,0 0 56,-25 0-224,25 0 161,0 0-26,-25 25-57,25-25-17,0 0-36,-25 0-18,25 0 11,0 0 14,-24 0 3,24 0 4,0 0-21,0 25-11,0-25-7,-25 0 8,25 0 13,0 24 26,0-24 6,0 0-6,0 25 3,0-25-33,0 25 8,0-25-7,0 0-22,0 25 5,0-25 17,25 25-4,-25-25 36,24 0-4,-24 25-6,0-25 6,25 0-3,-25 0 51,0 0 74,25 0-56,-25 0-28,25 0-37,-25 0-74,0 0 48,25 0 4,-25 0 0,25-25 0,-25 25 37,24 0 11,-24 0-11,25-25 19,-25 25-30,0-25 4,25 25 34,-25-25-34,0 25 12,0-25-5,0 25-14,0-24 12,0 24 11,0-25 0,0 25 0,0 0 0,0-25-19,0 25-19,0 0 0,0-24-39,0 24 19,-25 0 8,25 0-7,0 0 7,-25 0-54,25-25-30,0 25-52,-24 0-25,24 0-59,-25 0-12,0 0-52,0 0-98,0 25-150,25-25-54,-25 0-39</inkml:trace>
</inkml:ink>
</file>

<file path=ppt/ink/ink3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5:33.77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 2212,'25'0'38,"-25"0"61,0 0 96,0 0 34,0 0 88,0 0-155,0 0-66,0 0-9,0 0-140,0 0 134,0 0-68,0 0 124,0 0-118,0 0-38,0 0 6,0 0-172,0 0 152,0 0-175,0 0 7,0 0-46,0 0-107,0 0 97,0 0-257</inkml:trace>
  <inkml:trace contextRef="#ctx0" brushRef="#br0" timeOffset="232">199 99 3555,'0'0'147,"0"0"18,0 0-135,0-25 23,0 25-141,0 0 13,0 0 121,-25-25-16,25 25 0,0 0-30,0 0 17,0 0-13,0 0-44,0 0 119,0 0-156,0 0-157,0 0-62,0-25-220,0 25 23,0 0-96,0 0-39</inkml:trace>
</inkml:ink>
</file>

<file path=ppt/ink/ink3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5:32.39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173 0 2271,'0'0'41,"0"0"193,0 0-29,0 0 22,0 0 142,0 0-275,0 0 102,0 0-66,0 0-167,0 0 104,0 0-44,0 0-16,0 0-89,0 0 62,0 0 85,0 0-144,0 0 161,0 0-105,0 0-79,0 0 171,0 0 49,0 0-105,0 0-141,0 25 152,0-25-166,25 24 175,-25-24-26,0 25-100,0-25 133,0 25-145,0 0 124,0 0-2,0 0 13,0-1-43,0-24 19,0 25 11,0 0-140,0 0 255,0 0-116,0 0-22,0-1 32,0 1-129,-25 0 100,25 0-17,0 0-45,-25 0 36,25-1-49,0 1-154,-25 0-36,1-1-39,24 1-186,-25 0 7</inkml:trace>
  <inkml:trace contextRef="#ctx0" brushRef="#br0" timeOffset="639">-1 1240 2165,'0'0'20,"0"-24"49,0 24 69,0 0 74,0 0 135,0 0-94,0 0-37,0-25-45,0 25-164,0 0 85,0 0-42,0 0 184,0 0 31,0 0-197,0 0-51,0 0-184,0 0-49,0 0 169,0 0 74,0 0-41,0 0 1,0 0-24,0 0 3,0 0 229,0 0-212,0 0 34,0 25-14,0-25-228,0 0 272,0 0-50,0 24 3,0-24 222,0 25-239,0-25 0,0 25 37,0-25-242,0 25 219,0-25 57,0 25-74,0-25 37,0 25-4,0-25-43,0 0 36,0 0-39,0 24 94,0-24-101,0 0-104,0 0-78,0 0-211,0 0 71,0 0 130,0 0 75,0 0-93,0 0-123</inkml:trace>
  <inkml:trace contextRef="#ctx0" brushRef="#br0" timeOffset="1014">198 1216 2271,'0'0'59,"0"0"47,0 0 147,0 0-36,25 0-24,-25 0-17,0 0 23,0 0-72,0 0 27,0 0-28,0 0-153,0 0 118,0 0-61,0 0 7,0 0 166,0 0-189,0 0-7,0 0-35,0 0-164,0 0 185,0 0 24,0 0 0,0 0 182,0 0-202,0 0-14,0 24 4,0-24-160,0 25 173,0-25 4,0 25 16,0-25-61,0 25 48,0-25-38,0 25 45,0-25 27,0 25-21,0-25 35,-25 0 85,25 24-231,0-24-53,0 0-40,0 0-57,0 0 9,0 0-133,0 0-16,0 0-306,0 0-5</inkml:trace>
  <inkml:trace contextRef="#ctx0" brushRef="#br0" timeOffset="1895">372 1067 2060,'0'0'38,"0"0"14,0 0 1,0 0 3,0 0 6,0 0-53,0-25 6,0 25-3,0 0 19,0 0-28,0 0-18,0 0 0,0 0-45,0 0 98,24 25 34,-24-25 194,0 0 30,0 0-87,0 24-25,0-24-280,25 0 29,-25 25 28,0 0 46,25-25 88,-25 25-24,0 0 23,0 0 27,0-1-46,0-24 139,0 25-243,25 25-57,-25-50 156,0 50-303,0-26 335,0 1 21,0-25-220,0 25 289,0-1-232,0 1 6,0-25 110,0 25-144,0-25 159,-25 25-34,25-25-20,-25 25-17,25-25 4,-25 25-14,25-25 35,-24 0-52,-1 24-27,25-24 75,-25 0-61,0 0 10,25 0-31,-25 25-121,0-25-33,25 0 4,-24 0-226,-1-25 51,25 25-204,-25 0-93</inkml:trace>
  <inkml:trace contextRef="#ctx0" brushRef="#br0" timeOffset="30861">843 1265 567,'0'0'237,"0"0"-194,0 0 22,0 0 197,0-25-406,0 25 229,0 0 115,0 0-339,0 0 195,0 0 114,0-24-222,0 24 155,0 0 150,0 0-293,0 0 201,0 0-102,0 0-163,0 0 265,0 0-212,0 0 122,0 0 65,0 0-106,0 0 131,0 0-106,0 0-81,0 0 11,0 0 58,0 0 1,0 0 6,-25 0-32,25 0-84,0 0 141,0 0 17,0 0-68,-25 0 42,25 0-72,0 0-13,0 0 77,-24 0-42,24 0 64,0 0 32,0 0-130,0 0 55,0 0-68,-25 24-87,25-24 130,0 0-68,0 0 44,0 25-3,0-25 30,0 0 19,-25 25-74,25-25 40,0 25-37,0-25 25,0 0-16,0 25 71,0-25-30,0 0-44,0 25 31,0-25-52,0 0 120,0 0-56,0 24 0,0-24 0,25 0-83,-25 0 228,0 0-154,0 25 6,25-25 0,-25 0-153,24 0 153,-24 0-12,25 0 3,-25 0 157,0 25-3,25-25-1,-25 0 13,0 0-188,25 0 25,-25 0-57,0 0 25,0 0 16,25 24 3,-25-24 81,25 0-138,-25 0 99,0 0-3,24 25-77,-24-25 108,0 0-92,25 0 7,-25 0 34,0 25-19,0-25 13,0 0 75,0 0-65,0 25 29,0-25 19,0 0-77,0 25 19,0-25 149,0 0-142,0 0 220,-25 25-107,25-25-16,-24 0-64,24 0-177,0 0 225,-25 0-143,25 0 166,-25 0-28,25 0-49,-25 0-37,25 0-6,-25 0-8,25 0 0,-25 0 18,25 0 13,0 0-38,-24 0-51,24 0-36,0-25-10,-25 25 107,25 0-124,0 0-214,0 0-2,0-25-307,-25 25 11,25 0 104</inkml:trace>
  <inkml:trace contextRef="#ctx0" brushRef="#br0" timeOffset="31608">1191 942 1739,'0'0'65,"0"0"-5,0 0 68,0 0 23,0 0-42,0 0 26,0 0 76,0-24 92,0 24-146,0 0 115,0 0-218,-25 0 94,25 0 139,0 0-336,0 0 167,0 0-302,0 0-40,0 24 280,0-24-82,0 0 227,0 0-198,0 0 139,0 0-142,0 0-205,0 0 202,0 25-85,0-25 124,-25 25 56,25-25-92,0 25-144,-25 0 0,25 0 42,0-1 319,0 1-179,-25 0 83,25-25-36,0 25-106,0 0 209,0 0-148,0-25-122,0 24-91,0 1 187,0-25-114,0 25 126,25-25-22,-25 25-199,0-25 169,25 0 128,-25 0 138,0 0-230,0 0 92,25 0-185,-25 0-121,25 0 207,-25 0 113,0-25-76,24 25 29,-24 0 48,0 0-141,0-25 156,25 25-47,-25 0-17,0 0-26,0 0 3,0 0 46,0 0-21,0 0-13,0 0-8,0 0-35,-25 0 8,25 0 3,0 0-39,0 0 10,-24 0-7,24 0-39,-25 0 43,25 25-14,-25-25-28,25 0-7,-25 0-52,25 0-44,0 0-1,-25 0 125,25 0-96,0 0-31,0 25-122,0-25-357,-25-25 258,1 25-23,24 0-87,0 25 149</inkml:trace>
  <inkml:trace contextRef="#ctx0" brushRef="#br0" timeOffset="32289">1414 1563 898,'0'0'176,"0"-25"-139,-25 25 185,25 0 60,0 0-277,0 0 177,0 0-128,0 0-28,-25 0 118,25 0 111,0 0-46,0 0 131,0 0-86,0 0 17,0 0-128,0 0-104,0 0 95,0 0 50,0 0-75,0 0-29,0 0-20,0 0-209,0 0 206,0 0-2,0 0 0,0 0 6,0 0-47,0 0-31,0 0-4,0 0-13,0 0 44,0 0 0,0 0 1,0 0 16,0 0-37,0 0 7,25 0-21,-25 0 24,25-25 0,-25 25 17,25 0 166,-2 0-208,2-25 191,0 25-177,0 0-127,0-25 142,0 25-170,-1 0 184,1-24-11,0 24-1,0 0 8,0 0-55,-25 0-68,24 0-13,-24 0-39,25-25-44,-25 25 54,0 0 76,25 0-159,-25 0 14,0 0-2,0 0-83,0 0 197,0 0-43,0 0-244,0 0 118</inkml:trace>
  <inkml:trace contextRef="#ctx0" brushRef="#br0" timeOffset="32714">1562 1340 2283,'-25'0'93,"25"0"84,0 0 151,0 0 46,0 0-162,0 0-38,0 0 51,0 0-212,0 0 97,0 0-40,0 0-218,0 0 154,0 0-19,0 0 6,0 0-13,0 0 37,0 0-37,0 0 140,0 0-133,0 0-17,0 0 163,0 25-284,0-25 168,0 0 3,0 0-150,0 24 274,0-24 21,0 25-162,0-25-13,25 25-107,-25-25-44,0 24 144,0 1 231,0-25-221,0 25 7,0-25 13,25 25-210,-25 0 217,0-25-16,0 25 36,0-25-13,0 24-97,0-24-10,24 0 80,-24 25-126,0-25-4,0 0 5,0 0-245,0 0 96,0 25 29,0-25-3,0 0 179,0 0-45,0 0-29,0 0-331</inkml:trace>
</inkml:ink>
</file>

<file path=ppt/ink/ink3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6:08.51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98 442 1079,'0'0'148,"0"0"-64,0 0 146,0 0-53,0 0-103,0 0 152,0 25-168,0-25 106,0 0-7,0 0 152,0 0-99,0 0-31,0 0-4,0 0-175,0 0 67,0 0-2,0 0-43,0 0 34,0 0-23,0 0-10,0-25 13,0 25-89,0 0 159,0 0-90,0 0 114,0 0-120,0 0-76,0-25 72,0 25-126,0 0 90,0 0 14,0-25-4,0 25 209,0 0-172,0-25-34,0 25 34,0-25-96,0 25 199,0 0-114,25-24-16,-25 24-106,0 0 12,0-25 121,25 25-17,-25 0-17,0 0 1,0 0 3,25 0 0,-25 0 6,0 0-6,0 0 86,25 0 101,-25 0-193,0 0 122,0 0-219,0 25 158,0-25 70,0 0-264,25 24 162,-25 1-233,0-25 105,0 25 300,0 0-195,0 0 20,0 0 138,0-1-219,-25-24 84,25 25-27,-25 0-115,25-25 158,-25 24-35,25 1 121,0-25-98,-25 25-110,25-25 99,-25 25-99,25-25 178,-24 0-13,24 25 43,-25-25-46,25 0-56,-25 0 130,25 0-177,0 0-6,-25 0-95,25 0 42,0 0-18,0 0 121,0 0 188,0 0-356,0 0 158,0-25-110,0 25-105,0 0 202,0 0 6,0 0 114,0-25-23,0 25-94,25 0 48,-25 0-25,0 0 6,25 0 10,-25 0 42,25-25-175,-25 25-6,24 0 158,-24 0 59,0 0 93,25 0-87,-25 0-8,25 0-228,-25 0 109,0 0 43,25 0-199,0 25 186,-25-25-148,0 0-159,25 0 112,-25 0-91,0 0 19,0 0 121,0 0 10,0 25-74,0-25-214,24 0-4</inkml:trace>
  <inkml:trace contextRef="#ctx0" brushRef="#br0" timeOffset="721">595 367 1317,'0'0'145,"0"0"-93,0 0 125,0 0 12,0 0-111,0 0 132,0 25-201,-25-25 62,25 0-12,0 0 4,-25 0 29,25 0-68,0 0 49,-25 25-112,25-25 115,0 0-46,-24 0-91,24 0 88,0 0-67,0 25 92,0-25-39,0 0-7,0 0 64,0 25-134,0-25 97,0 0-30,0 0 92,0 0 57,0 24-12,0-24 4,0 0-144,0 0 22,0 0-22,0 0 3,0 25-88,0-25 98,0 0-83,24 0 135,-24 25 33,0-25-171,25 0 133,0 0-4,-25 0-34,0 24 61,25-24-58,-25 0-126,25 0 43,-25 25 17,24-25 18,-24 0-9,0 0 7,25 0 47,-25 0 17,0 25-23,0-25 16,0 0-120,0 0 62,0 0 48,0 0-31,0 0 97,0 0-161,0 0 54,0 0 76,0 0-50,0 25 118,0-25 39,0 0-119,0 0 123,0 0-122,-25 0-80,1 0-31,24 0 11,-25 25 2,25-25-43,-25 0 124,25 0-108,-25 0 155,25 0-86,-25 0 109,25 0-125,-24 0-7,24-25 40,-25 25-295,25 0 62,0 0-67,-25 0 7,25 0-49,0-25-97,-25 25-127</inkml:trace>
  <inkml:trace contextRef="#ctx0" brushRef="#br0" timeOffset="1287">744 119 2295,'0'0'23,"0"0"-17,0 0 57,0 0 74,0 0 204,0 0 74,0 0-218,0 0 41,0 0-300,0 0-55,0 0 156,0 0-112,0 0 83,0 0-36,0 0 16,0 0-42,0 0 109,0 0-73,0 25 203,0-25-141,0 0-125,-25 25 98,25-25-203,0 24 180,0-24 110,0 25-119,-25 0 3,25-25 14,0 0-130,0 25 159,0-25-36,0 0-1,0 0 232,0 25-248,0-25 27,0 0-36,0 0-16,0 0 114,0 0-137,0 0 23,0 0-183,0 0 289,0 0-13,0 0-67,0 0 176,0 0-264,0 0 162,0 0 101,0 0-258,0 0-4,0 0 196,0 0-153,25 0 129,-25 0 17,0 0-308,25-25 314,-25 25-244,25 0 165,-25 0-7,24 0-147,-24 0 263,25 0-40,-25 0-76,0 0 171,0 0-283,25 0 17,-25 0 198,25 0-334,-25 0 420,0 0-291,0 0-20,25 0 304,-25 0-291,0 25 274,0-25 30,0 0-280,0 0 72,0 25 23,0-25-79,0 0 82,0 24-22,0-24-24,0 25-2,0-25-62,0 0 140,-25 25-89,25-25 166,0 25 70,-25-25-281,25 0 208,-25 25-297,25-25 32,-25 0 238,25 0-179,-24 25 127,24-25 68,-25 0-80,25 0-142,0 0 91,-25 0-301,25 0-96,0 0 30,-25 0-220,25-25 33</inkml:trace>
  <inkml:trace contextRef="#ctx0" brushRef="#br0" timeOffset="1890">669 94 1371,'0'0'11,"0"0"25,0 0 116,25-25 32,-25 25 50,0 0-42,0 0-166,25 0 36,-25 0-91,0-25 73,25 25 15,-25 0-44,0 0 30,25-24-51,-25 24 196,0 0-193,24 0 6,-24 0 122,25 0-344,0-25 195,-25 25-67,25 0-164,-25 0-36,25 0-159</inkml:trace>
  <inkml:trace contextRef="#ctx0" brushRef="#br0" timeOffset="2361">992 467 1819,'0'0'51,"0"0"50,0 0 48,0 0 3,0 0 0,0 0-50,0 0 42,0 0 60,0 0 8,0 0-110,0 0-7,0 0-56,0 0-149,0 0 190,0 0-47,0 0 26,0 0 119,0 0-168,0 0-40,25 0 67,-25 0-113,25 0 105,-1-25 110,-24 25-205,25 0 73,0 0-27,0 0-92,-25 0 135,25 0-23,-1-25 208,1 25-195,0 0 132,-25 0 70,24 0-419,1 0 314,-1 0-265,1 0-48,-25-25 373,25 25-309,0 0-71,-25 0-107,25 0-230,-25 0 203,0 0 88,0 0-105,25 0-59</inkml:trace>
  <inkml:trace contextRef="#ctx0" brushRef="#br0" timeOffset="2726">1264 318 2426,'0'0'144,"0"0"161,0 0 40,-24 0-62,24 0-92,0 0-111,0 24-9,-25-24 87,25 0-49,0 0-3,0 0-47,0 0-17,0 0-7,0 0-67,0 0 15,0 0-11,0 0 0,0 0 38,0 0-27,0 0-3,0 0 20,0 0-25,0 0 36,0 25-11,0-25-11,0 0 15,25 25-11,-25-25 17,0 25-6,0-25-11,0 25 10,0-25-3,0 25 17,0-1-13,24-24 31,-24 25-22,0-25-40,0 25-28,0-1-65,0-24-6,0 0-35,25 25 114,-25-25-142,0 0-98,0 25 12,0-25-174,0 0 134,0 0 69,0 0-243</inkml:trace>
</inkml:ink>
</file>

<file path=ppt/ink/ink3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6:14.29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348 397 711,'0'0'217,"0"0"-175,0 0 2,0-25 32,-25 25-50,25 0 144,0-25 34,0 25-6,0 0-130,0-24 40,0 24-45,0 0 3,-25-25-28,25 25-47,0-25 41,-25 25-23,25 0 17,0 0 74,0-25 0,-24 25 75,24 0 51,0 0-58,-25 0 63,25 0-149,0 0 21,-25 0 22,25 0-122,0 0 0,0 0-106,-25 0 80,25 0-57,0 0 122,0 0 65,-25 0-117,25 0 83,0 25-121,-25-25-68,25 0 149,0 0-39,-24 25-13,24-25 131,0 0-148,0 0 26,0 25 87,-25-25-116,25 0-50,0 24 28,0-24-37,0 0 104,0 0 77,0 25-19,0-25-10,0 0-147,0 0 99,0 25-101,25-25 127,-25 0 60,24 25-133,-24-25 133,0 0-56,0 25-40,25-25-68,0 0 85,0 25-55,-25-25-6,25 0 127,-25 24-105,25-24 19,-25 0 46,24 25 52,-24-25-26,0 0-52,25 0 22,-25 25-138,0-25 35,25 0 93,-25 0-54,0 24 23,0-24 51,0 0-55,0 0 36,0 0 0,0 0-122,-25 25 178,25-25-99,-25 0-40,25 0 159,-24 25-164,-1-25 75,0 0 113,0 0-120,25 0 17,-25 0-17,0 0-109,1 0 19,24 0-22,-25 0 100,25 0-29,-25 0-50,25-25-99,0 25-158,-25 0 135,25 0-171,-25-25-4,25 25-86</inkml:trace>
  <inkml:trace contextRef="#ctx0" brushRef="#br0" timeOffset="633">348 25 2331,'0'0'-59,"0"0"70,0 0 49,0 0 214,0 0 114,-25 0-71,25-25-142,0 25-204,0 0 35,0 0 105,0 0-114,0 0-22,0 0-15,0 0-198,0 0 213,0 0 225,0 0-219,0 25 29,0-25 0,0 0-104,0 24 153,0-24 145,0 25-208,0-25 24,0 25 0,0-25-40,0 25 33,25 0 78,-25-25-108,0 25 10,25-25 215,-25 24-214,24-24-118,-24 0 94,25 0-175,-25 25 45,25-25 54,0 0-123,-25 0 178,25-25-107,0 25 230,-25 0 19,0-24-84,24 24 36,-24 0 8,0-25-25,0 25 63,0-25 42,0 25-76,0-25 54,0 25-83,0 0 43,0-25 44,0 25-39,0 0 111,0 0-38,0-25-2,0 25-20,-24 0-23,24 0 30,0 0-25,0 0-6,0 0 1,0 0-44,0 0-25,0 0 19,0 0-67,-25 0 15,25 0-4,0 0-18,0 0 33,0 0-40,0 0 18,0 0-18,0 0-15,0 0 40,0 0-25,0 0 25,0 0 22,0 0-29,0 0 8,0 0-1,0 25-11,0-25 19,0 25 18,0 0-22,0-25-58,0 25-28,0 0-19,0-1 1,25-24-5,-25 25-20,0 0-57,0 0-36,0-25 2,0 25-36,0 0-59,0-25-64,24 24 52,-24 1-19,0-25-128,0 25-19</inkml:trace>
  <inkml:trace contextRef="#ctx0" brushRef="#br0" timeOffset="1276">596 620 2295,'0'0'-27,"0"0"78,0 0 42,0 0 173,0 0 79,0 0-165,0 0 169,0 0-227,0 0 36,0 0-103,0 0-79,0 0-81,0 0-67,0 0 325,0 0-260,0 0 170,0 0 129,25 0-269,-25-25 133,25 25-16,-25 0-16,24 0-24,-24 0 24,25 0-24,0 0-121,0 0 148,-25 0-10,25-25-14,0 25 21,-1 0-11,1 0-6,-25 0 27,25 0-68,0 0 31,0 0-24,-1 0 3,-24 0 34,25-24-13,0 24 6,-25 0-16,25 0-37,-25 0-37,25 0-44,-25 0-1,0 0-117,25 0-82,-25 0-28,0 0 38,0 0-72,0 0 8,0 0-71</inkml:trace>
  <inkml:trace contextRef="#ctx0" brushRef="#br0" timeOffset="1652">795 447 2644,'0'0'80,"0"0"41,0 0 58,0 0 23,0 0 2,0 0 155,0 0-214,0 0 29,0 0-73,0 0-192,0 0 160,0 0-55,0 0-21,0 0-10,0 0-4,0 0 0,0 0 21,0 25-7,0-25 4,0 0 27,0 0-41,0 0 24,0 24-7,0-24-11,0 25 39,0-25-28,0 25 0,0-25-21,0 24 14,0-24 17,0 25 8,0 0 26,24-25-37,-24 25 4,0-25-18,0 25-55,0-25-23,0 25-17,0-25-29,0 0-22,0 0-17,0 24-47,0-24-115,0 0-69,0 0-37,25 0-49,-25 0 27</inkml:trace>
</inkml:ink>
</file>

<file path=ppt/ink/ink3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6:17.45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50 646 245,'0'0'27,"0"0"28,0 0 13,0 0 12,0 0 17,0 0-4,0 0 162,0 0 18,0 0-26,0 0-130,0 0-29,0 0 0,0 0-10,0 0 116,0 0-148,0 0-23,0 0-63,0 0 105,0 0-74,0 0 6,0 0 147,0 0-191,0 0 82,0 0-12,0 0 19,0 0 8,0 0 25,0 0 51,0 0-157,0 0 92,0 0 30,0 0 9,0 0 102,0 0-128,0 0 20,0 0-52,0 0-49,0 0 138,0 0-63,0 0-46,0 0 17,0 0-39,0 0-36,0 0-15,0 0 54,0 0 7,0-25 3,0 25 0,0 0-10,0 0 23,0 0-74,0 0 145,0 0-158,0-24 140,0 24-79,24 0-103,-24 0 116,25 0-158,-25-25 265,0 25-88,25 0-9,-25 0 101,0 0-209,0-25 267,0 25-29,0 0-262,25 0 228,-25 0-167,0 0-94,25 0 125,-25 0-111,0 25 10,0-25 207,24 0-60,-24 0 99,0 25-33,0-25-187,25 0 214,-25 24-142,0-24-6,0 25 32,0-25-141,0 25 168,0 0-85,0-25 151,0 25 9,0 0-243,0-25 116,0 24 86,0-24-162,-25 25 79,25-25 124,-24 25-108,24-25 180,-25 24-144,25-24-129,-25 0 26,0 25-38,25-25 187,-25 0 41,25 0-209,-24 0 120,24 0 64,0 0-201,-25 0 219,25 0-199,-25 0-101,25 0 191,0 0-130,0 0 91,0 0 51,0 0-41,0-25 124,0 25 23,0 0-144,0 0 138,0 0-119,0 0-129,0 0 242,0 0-219,25 0 106,-25 0 26,25-24-13,-25 24-3,24 0-106,-24 0 96,25 0-93,-25 0 113,25 0 6,-25 0 158,25 0-23,-25 0-177,25 0 109,-25 24-252,24-24 11,-24 0 162,0 0-108,25 0 111,-25 0 110,25 25-113,-25-25-8,0 0-9,25 0-114,-25 25 224,0-25-175,0 0-49,25 0 7,-25 0-89,0 0 15,0 25-43,0-25-73,0 0 6,0 0 91,0 0-220,25 0-28</inkml:trace>
  <inkml:trace contextRef="#ctx0" brushRef="#br0" timeOffset="855">695 522 1716,'0'0'77,"0"0"59,0-25 29,0 25 55,0 0-120,0 0-7,0 0 79,0 0 20,0-25-17,0 25-34,0 0-90,0 0-64,0 0 61,0 0-10,-25 0 1,25 0 0,0 0-20,0 0-13,0 25 73,0-25-82,-25 0-6,25 0 15,0 0-104,-25 25 81,25-25 129,0 0-17,0 0-75,-24 25 215,24-25-301,0 0 185,0 25 0,0-25-95,0 25-37,0-25-162,0 0 79,0 24-112,0-24 221,0 25-26,0-25 7,24 0-4,-24 25 20,0-25 6,25 0-6,-25 25-20,0-25 3,25 0 145,-25 0 20,0 0-125,25 25-20,-25-25-37,0 0-121,0 0 129,25 0-4,-25 0-100,0 0 247,0 0-123,24 0 123,-24 25-134,0-25-121,0 0 118,0 0-103,0 0 113,0 0-20,0 0 27,0 0 103,0 24-77,0-24-27,0 0 181,0 0-301,0 0 101,0 25 23,0-25-186,-24 0 189,24 0-3,0 0 221,-25 25-211,0-25-17,25 0-6,-25 0-192,0 24 168,25-24 41,-24 0-50,24 0 42,-25 0-64,0 0-281,25 0 28,-25-24-178,0 24-259</inkml:trace>
  <inkml:trace contextRef="#ctx0" brushRef="#br0" timeOffset="1378">670 100 2283,'0'0'-56,"0"0"18,0 0 88,25 0-14,-25-24 104,0 24 116,0 0-22,0 0-55,0-25 88,25 25-225,-25 0-78,0 0 65,0-25-15,24 25-8,-24 0 176,0 0 50,25 0-362,-25 0 218,25-25-263,-25 25 27,25 0 164,-25 0-130,0 0 205,25 25-178,-25-25 96,0 0 156,0 25-175,25-25 22,-25 0-34,0 25-152,0-25 77,0 24 61,0-24 124,0 25 69,0-25-208,0 25 174,0 0-194,0-25-156,-25 25 297,25-25-212,0 25 139,0-25 111,0 24-159,-25-24 73,25 25-139,-25-25 47,25 0 112,0 0-197,0 0 84,0 0-86,0 0-60,0 0 254,0 0-56,0 0 22,0 0 15,0 0-84,25 25 63,-25-25-18,0 0 18,0 0 6,25 0 82,-25 0-34,0 0 113,0 0 5,25 0-65,-25 0 17,0 24-15,0-24-32,24 0 17,-24 0 21,25 0-203,-25 0 11,0 0 58,25 0-43,-25 0 172,0 25 6,25-25-107,-25 0-18,0 0-15,0 0-70,25 25 91,-25-25 64,0 0-45,0 0 45,0 25-22,0-25 49,0 0-75,0 25-36,0-25 20,0 0-128,0 25 140,0-25-25,0 24 116,0-24-48,0 25-150,-25-25-91,25 0-242,0 25 38,-25-25 49,25 0-46,-25 25-100</inkml:trace>
  <inkml:trace contextRef="#ctx0" brushRef="#br0" timeOffset="2080">1067 696 2154,'0'0'62,"0"0"-57,0 0 81,0 0 206,0 0-85,0 0 109,0 0-52,0 0-153,0 0 64,0 0-43,0 0 6,0 0-61,0 0-22,0 0 17,0 0-28,0 0 22,0 0-7,0 0-20,0 0-11,0 0 17,0 0 1,0 0-4,0 0 15,0 0-18,0 0-7,0 0 11,25 0 11,-25 0 3,25 0-6,-25 0-4,25 0-32,-1 0-30,1-25 15,0 25-21,-25 0 17,25 0 0,0 0-7,-1-25 22,1 25-22,0 0 22,0 0 4,0-25-34,0 25 19,-25 0-11,24 0-10,1 0-19,-25 0-21,25 0-56,-25-24-49,25 24 12,-25 0-59,0 0 164,0 0-151,0 0-39,0 0 17,0 0-221,0 0 118,25 0 70,-25 0-9,0 0-169</inkml:trace>
  <inkml:trace contextRef="#ctx0" brushRef="#br0" timeOffset="2472">1290 497 2644,'0'0'-3,"0"0"204,0 0 83,0 0-56,0 0 53,0 0-155,0 0-11,0 0 71,0 0-64,0 0-15,0 0-37,0 0-4,0 0-3,0 0-3,0 0-49,0 0 145,0 0-145,0 0-36,0 0-10,0 25-146,0-25 156,0 0 1,0 0 45,0 0-28,0 0 24,0 0 11,0 0-56,0 25 35,0-25-28,0 25 21,0 0 18,0-1 0,0-24 28,0 25-43,0 0 11,0-25-32,0 25 4,0-25 14,0 25 11,0 0 28,0-25-21,0 24-15,25-24-17,-25 0-74,0 25-45,0-25-13,0 0-39,0 0 10,0 0 74,0 0-9,25 25-128,-25-25-98,0 0-65,0 0-166,0 0 40</inkml:trace>
  <inkml:trace contextRef="#ctx0" brushRef="#br0" timeOffset="5750">1762 572 2037,'0'0'-52,"0"0"23,0 0 106,0 0-22,0-25 103,0 25-8,0 0-31,0 0 143,0-25-22,0 25-63,0 0-47,0 0-12,0 0-128,0 0 164,0-25-121,0 25-112,25 0 82,-25 0-96,0 0 103,0-25 16,0 25 23,25 0-16,-25 0 3,0 0 112,0-24-115,23 24 0,-23 0-13,0 0-125,25 0 92,-25 0-4,0 0-6,25 0 16,-25 0 4,25 0-4,-25 0 10,0 0-9,25 0-14,-25 0 4,0 24-4,0-24 138,0 0-111,0 25-24,0-25 31,0 25-169,0-25 126,0 25 39,0-25-60,0 25 21,0-25 16,0 25-10,0-25 23,0 24 99,-25-24-112,25 0 3,0 25 153,0-25-242,-25 0 204,25 25-115,-25-25-23,25 0 115,0 0 17,0 0-106,0 0-108,0 25 7,0-25-135,0 0 282,0 0-122,0 0 13,0 0 121,0 0-176,0 0 116,0 0 108,0 0-188,0 0 108,0 0 83,0 0-99,0 0 94,25 0-88,-25 0-67,0 0 84,25 0-97,-25 25 109,0-25-25,25 0-91,-25 0 218,0 0-156,24 0 81,-24 0-65,25 0-115,-25 0 128,0 0-61,0 0 48,0 25 78,0-25 3,25 0-93,-25 0 12,0 0 13,0 0-104,0 0 91,0 24 32,0-24-12,0 0 44,0 0 24,0 0-16,0 0-62,0 25 66,0-25-56,-25 0 13,25 0-36,-25 0 6,25 0 4,0 25-31,-24-25 28,24 0-28,-25 0 41,25 0 20,-25 0 113,25 0-216,0 0 23,-25 0-136,25 0-221,0 0 90,-25 0-121,25 0 126,0 0 31,0 0-202</inkml:trace>
  <inkml:trace contextRef="#ctx0" brushRef="#br0" timeOffset="6406">2332 522 2072,'0'0'94,"0"0"-32,0 0 17,0 0 16,0 0-44,0 0 12,0 0 47,0 0 56,-25 0-88,25 0 99,0 0-73,0 0-43,0 0 51,0 0-201,-25 25 38,25-25 81,0 0-95,0 0 138,0 0-57,0 25 26,0-25 85,0 0-130,0 0 67,0 25-123,0-25-7,0 0 111,0 24-19,0-24-9,0 0-11,0 0 93,0 25-99,0-25-7,0 0 17,0 0-66,25 25 79,-25-25 6,0 0-3,0 0-42,25 25 9,-25-25-16,0 0 23,25 0 0,-25 0 7,0 25 19,0-25-39,24 0 29,-24 0 180,0 0-65,0 25-117,25-25-18,-25 0-192,0 0 52,0 0 121,0 24 13,0-24 10,0 0-6,0 0 16,0 0-4,0 0 14,0 25 32,0-25 14,0 0 24,0 0-10,0 0-26,0 0 0,-25 0-13,25 25-31,0-25 0,-24 0 0,24 0 4,-25 0 10,25 0 3,-25 0-54,25 0-38,-25 0-42,25 0-63,-25 0 73,25 0-234,-25 0 26,25-25-149,-24 25-194,24 0 30</inkml:trace>
  <inkml:trace contextRef="#ctx0" brushRef="#br0" timeOffset="6888">2307 323 2002,'0'0'-3,"0"0"-77,0 0 86,25 0 17,-25-24-83,0 24 63,0 0 8,0 0-11,0-25-28,0 25 94,0 0-141,25 0-171,-25-25 46,0 25-163,0 0-46</inkml:trace>
  <inkml:trace contextRef="#ctx0" brushRef="#br0" timeOffset="7092">2481 200 2366,'0'0'9,"0"0"9,0 0 76,0 0 24,0 0 125,0 0-61,24-25 91,-24 25-146,0 0-98,0 0 58,25 0 82,-25-25-98,0 25-31,0 0 9,0 0-248,25 0 190,-25 0-8,0 0-3,0 0 7,0 0 23,25 0 13,-25 0-29,0 25-24,0-25 7,0 0-20,0 0 37,0 25 29,25-25-20,-25 0 23,0 25-29,0-1 3,0-24 33,0 25-30,0-25 14,0 25-7,0-1-24,-25 1 1,25-25 23,0 25-30,-25 0 14,25-25 22,0 25-39,-25 0 26,25-25 14,0 24-24,0-24 24,0 0 6,0 0-30,0 0 14,0 25-7,0-25 13,0 0 7,0 0-4,0 0 186,0 0-199,0 0 4,0-25 3,0 25-168,0 0 191,0 0-3,0 0 17,25 0-16,-25 0-8,25-24 21,-25 24 11,25 0-11,-25-25-3,25 25-7,-25 0-27,24-25 17,-24 25-27,25 0-14,-25 0 20,0-25-27,25 25 48,-25 0-38,0 0-67,25 0-73,-25 0-34,0 0-210,0 0-14,0 0-29,0 0-113</inkml:trace>
  <inkml:trace contextRef="#ctx0" brushRef="#br0" timeOffset="7685">2679 696 1841,'0'0'46,"0"0"3,0 0 70,0 0-29,0 0 16,0 0 4,0 0 23,0 0 176,0 0-107,0 0 23,0 0-72,0 0-124,0 0 95,0 0-19,25 0 1,-25 0-6,0 0-46,25 0 247,-25 0-192,25 0 2,-1 0 13,-24 0-225,25 0 143,0-25 7,-25 25-17,25 0-50,0 0 54,0 0-29,-1-25-14,-24 25 3,25 0-20,0 0 20,0 0-7,-25-25 19,25 25 13,-1 0-10,-24 0-8,25 0 15,0 0-36,-25 0-45,25-24-28,-25 24-63,25 0-38,-25 0-12,0 0-12,25 0 44,-25 0-152,0 0-44,0 0 65,0 0-73,0 0-52,0 0-45</inkml:trace>
  <inkml:trace contextRef="#ctx0" brushRef="#br0" timeOffset="8045">2952 522 2154,'0'0'83,"-25"0"110,25 0 177,0 0-62,0 0-44,0 0-58,0 0-125,0 0 112,0 0-38,0 0-33,0 0-64,0 0-34,0 0-28,0 0-6,0 0 10,0 0 4,0 0 16,0 0-27,0 0-6,0 0-8,0 0 14,0 0 0,0 25 21,0-25-24,0 0-4,0 25 24,0-25-13,25 25 23,-25-25-9,0 24 20,0 1-34,0-25-4,0 25 27,0 0-44,0-25 38,0 25-7,0-25-31,25 25 44,-25-25-44,0 24-38,0-24-22,0 25-89,0-25 99,0 0-66,0 25-130,0-25-111,0 0-50,0 0-22,0 0-152</inkml:trace>
  <inkml:trace contextRef="#ctx0" brushRef="#br0" timeOffset="10758">3473 274 1979,'0'0'79,"0"-25"14,0 25-14,0 0 140,0 0-117,0 0 89,0 0 30,0 0 18,0-24 49,0 24-204,0 0 13,0 0-153,0 0-7,0 0 236,0 0-163,0 0 0,0 0-16,0 0-25,0 0 28,0 24-11,0-24 28,0 0-141,0 0 117,0 25 13,0-25-10,0 25 165,0-25 49,0 24-194,0-24 128,0 25-275,25 0-63,-25 0 398,0 0-326,0-25 145,25 25-7,-25-1-211,0-24 198,25 25-10,-25-25-65,0 25 149,25-25-169,-25 0-28,0 0 136,24 25-172,-24-25 12,25 0 75,-25 0-132,25 0 97,-25 0 88,25-25-42,-25 25 137,25 0-152,-25 0 150,25-25-74,-25 25-3,0 0 203,0-25-172,0 25 68,0 0 96,0-24-126,0 24 36,0 0 59,0-25-101,0 25 24,0 0 93,0 0-35,0 0-18,0 0 25,0-25 20,0 25 20,0 0-32,-25 0-27,25 0-49,0 0-7,0 0 15,0 0-22,0 0-33,0 0-38,0 0-11,0 0-22,0 0 33,0 0 0,0 0-22,0 0 22,0 0-33,0 0 11,0 0 26,0 0 0,0 0 18,0 0-3,0 25-26,0-25-4,0 25-14,0-1 18,0 1 15,0-25-59,0 25 22,0 0-55,0 0-36,0 0 41,0-25-81,0 24 23,0 1-27,0 0-51,0-25-6,0 25-41,0 0-124,0-25-8,25 0 78,-25 25-191,0-25 58</inkml:trace>
  <inkml:trace contextRef="#ctx0" brushRef="#br0" timeOffset="11346">4118 472 2681,'0'0'134,"0"0"-35,0 25 94,0-25-52,-25 0-18,25 0-23,0 0-100,-25 0 68,25 0-115,0 0 67,-25 0 16,25 0-16,0 0 0,0 0-10,0 25-14,0-25 156,0 0-152,-25 0-4,25 25 11,0-25-135,0 0 134,0 25 170,0-25-150,0 25-42,0-25 29,0 0-162,25 24 142,-25-24 30,0 0-30,0 25 11,25-25 5,-25 0 2,0 25 12,25-25-26,-25 0 10,0 0-21,25 25 11,-25-25 29,0 0-29,24 0 13,-24 0-7,0 0-16,25 25 17,-25-25-24,0 0 9,0 0 15,0 0-11,0 0 34,0 0-37,0 25-4,0-25 11,0 0 3,0 0-3,0 0 3,0 0 13,0 0-10,0 24 11,0-24 12,-25 0-29,25 0-7,-24 25 27,24-25-21,-25 0-3,25 0-36,-25 0-68,25 25-58,-25-25-34,25 0-52,-25 0-127,25 0 26,0 0-246</inkml:trace>
  <inkml:trace contextRef="#ctx0" brushRef="#br0" timeOffset="11793">4316 621 2283,'0'0'41,"0"0"7,0 0 27,25 0 207,-25 0-6,0 0 54,0 0-97,0 0-171,0 0-22,0 0-33,25 0 96,-25 0 8,0 0-6,0 0-31,25 0-2,-25 0-51,0 0 3,24 0 181,-24 0-205,25 0 11,-25 0-29,25-24-170,0 24 195,-25 0-17,25 0-14,-1 0-92,-24 0-49,25 0 67,-25 0-52,25 0-127,-25 0-65,0 0-143,25 0 113,-25 0 138,0 0-202</inkml:trace>
  <inkml:trace contextRef="#ctx0" brushRef="#br0" timeOffset="12063">4465 547 3647,'-25'0'-30,"25"0"66,-25-25 65,25 25 229,0 0-35,0 0-41,-24 0-21,24 0-222,0 0 87,0 0-10,0 0-36,0 0 18,0 0-32,0 0-31,0 0-11,0 0-29,0 0 18,0 0 8,0 0-5,0 0-3,0 0-21,0 0 13,0 0 20,0 0 6,0 25 12,0-25-22,0 25-4,0 0-15,0-25-54,0 24 3,0 1-21,0 0 4,-25-25 23,25 25-46,0 0-12,0-25-75,0 25-1,0-25 29,0 24-206,0-24-8,0 0 10,0 25-40,25-25-11,-25 0-45</inkml:trace>
  <inkml:trace contextRef="#ctx0" brushRef="#br0" timeOffset="12358">4763 522 3091,'0'0'76,"0"0"54,0 0 45,0 0 55,0 0-40,0 0-21,0 0-11,0 0-40,0 0-42,0 0-23,0 0-36,0 0-10,-25 0-10,25 0 3,0 25-14,0-25-7,0 0 17,-25 25-6,25-25 31,0 25 144,0-25-154,-25 24 10,25-24-7,0 25-133,0-25 136,0 25-62,-24-25-1,24 0-35,0 25 0,0-25 64,0 0-15,0 25 12,0-25 2,0 0-9,0 0-4,0 0 17,0 0 3,0 0 11,0 0 0,24 0 11,-24 25-15,0-25 4,0 0 4,25 0-11,-25 0-10,25-25 0,-25 25 20,0 0 4,25 0 13,-25 0 15,25 0-15,-25 0 26,24 0 16,-24-25-20,25 25 4,-25 0-43,25 0 25,-25 0-7,0 0-24,25 0 17,-25 0-25,0 0-3,0 0 18,25 0-8,-25 0 4,0 0-21,0 0 14,0 0-14,0 0 14,0 0 14,0 0-17,0 0 13,0 0-13,0 25 10,0-25-4,0 0 18,0 25-17,0-25 10,0 0 35,0 24-39,0-24 8,0 25-22,0-25-6,-25 25 31,25-25 17,-25 0 11,25 24-28,-25-24-10,25 0-11,-25 25-4,25-25 15,-24 0 24,24 0-17,-25 25 0,0-25-74,25 0-39,-25 0-74,0 0 96,25 0-93,-24 0-246,24 0-68,-25 0-101,25 0-183</inkml:trace>
  <inkml:trace contextRef="#ctx0" brushRef="#br0" timeOffset="12892">4664 497 2462,'24'0'-95,"-24"-25"18,0 25 147,0 0 12,25 0 126,-25 0 81,0-24-202,0 24 68,25 0-86,-25 0 3,25-25 114,-25 25-215,25 0 77,-25-25 1,24 25-144,-24 0 223,25-25-115,-25 25-131,25 0 214,-25 0-205,25-25 96,-25 25 118,25 0-259,-25 0 115,0 0-210,25 0-115,-25 0-81,0 0-143,0 0 27</inkml:trace>
  <inkml:trace contextRef="#ctx0" brushRef="#br0" timeOffset="13192">5135 621 1716,'0'0'25,"0"0"47,0 0 102,0 0-44,0 0 22,0 0 21,0 0 41,0 0 70,0 0-83,0 0-44,0 0-125,0 0-15,0 0 57,0 0 17,0 0-12,0 0-20,0 0 11,0 0-20,25 0-3,-25 0 37,0 0-58,25 0-29,-25-24 23,25 24-43,-25 0 29,24 0 4,-24 0-3,25 0 17,0-25 3,-25 25-7,25 0-33,-25 0-61,25 0-53,-25-25 27,24 25-160,-24 0-101,25 0 17,-25 0-288,25 0-8</inkml:trace>
  <inkml:trace contextRef="#ctx0" brushRef="#br0" timeOffset="13472">5185 820 2060,'0'0'106,"0"0"59,0 0 189,0 0-45,0 0-78,0 0 18,0 0-143,0 0 55,0 0-18,0 0-52,0 0-26,0 0-18,0 0 15,0 0-14,0 0-34,0 0 7,0 0 0,25 0-25,-25 0 8,0 0-4,24 0-21,-24 0-7,25-25-47,0 25-70,-25 0-46,25 0-95,0 0-17,-25 0-43,24-25-83,1 25-35</inkml:trace>
  <inkml:trace contextRef="#ctx0" brushRef="#br0" timeOffset="13703">5731 547 3424,'0'0'55,"0"0"68,0 0 50,-25 0 70,25 0 12,0 0-50,0 0-3,0 0-67,0 0-80,-25 0-37,25 0-36,0 0 10,0 0-10,0 0 36,0 25-29,0-25-10,0 0 24,0 0 1,-25 0 3,25 25-17,0-25 6,0 24-32,0-24-32,0 0 42,0 25-27,0-25 10,0 25 43,0-25-18,0 25 11,0-25 3,0 0 22,25 0-36,-25 25 18,0-25 0,0 0-14,25 0 18,-25 0-4,0 0-7,25 0 0,-25 0 10,0 0 8,25 0 7,-25 0 10,0-25-17,24 25-1,-24 0-3,25-25-14,-25 25 36,0 0-11,24-25 14,-24 25 40,0-25 4,0 25-7,25-24 18,-25-1-35,0 25-23,0-25 31,0 25-31,0 0 20,0-25-4,0 25-34,0 0 15,-25-25-41,25 25 4,0 0-4,-24 0-15,24 0-29,0 0-26,-25 0-79,25-25-56,-24 25-41,-1 0-98,25 0 74,-25 25-220,0-25 30,0 0-181</inkml:trace>
</inkml:ink>
</file>

<file path=ppt/ink/ink3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6:37.72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199 174 2402,'0'0'-115,"0"0"112,0 0 30,0 0-101,0 0 124,0 0-118,0 0-4,0 0 125,0 0 76,0 0-76,0 0 67,0 0-51,0 0-66,0 0-6,0 0-30,0 0-80,0 0-28,0 0 153,0 0-57,0 0 33,0 0 0,0 0-110,0 25-300,0-25-56</inkml:trace>
  <inkml:trace contextRef="#ctx0" brushRef="#br0" timeOffset="292">25 25 1361,'0'-25'204,"0"25"-149,0 0 164,0 0-18,0 0-308,0 0 180,0 0-37,0 0-86,-25 0 196,25 0-21,0 0-213,0 0 117,0 0-97,0 0 83,0 0 14,0 0 87,0 0-39,0 0-263,0 0 174,0 0-159,0 0-123,0 0 345,0 0-316,0 0-10,0 0 99,0 0-262</inkml:trace>
</inkml:ink>
</file>

<file path=ppt/ink/ink3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6:36.55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48 98 1864,'0'0'37,"0"0"-37,0 0 70,0 0-42,0 0-19,0 0 105,0-25-19,0 25 32,-25 0-101,25 0 1,0 0-21,0 0 24,0 0 86,0 0-30,0 0 153,0 0-28,0 0 49,0 0-112,0 0-177,0 0 55,0-25-92,0 25 148,0 0-17,0 0-28,0 0 55,-24 0-35,24 0-38,0 0 11,0 0-10,0 0-33,0 0 36,0 0-53,0 0 85,0 0-151,0 25 240,0-25-190,0 0 73,0 0 113,0 0-357,0 0 237,0 25-168,0-25 127,0 0 135,0 24 72,0-24-45,0 0-147,0 25-98,0-25-105,0 25 192,0-1 92,0-24-114,0 25 48,0-25 71,0 25-212,0-25 125,0 25-38,0-25-240,0 25 114,0-25 57,0 0-81,0 0-57,0 25 141,0-25-195,0 0 187,0 0-176,0 0-146,0 0 123,0 0-197</inkml:trace>
  <inkml:trace contextRef="#ctx0" brushRef="#br0" timeOffset="450">148 147 1910,'0'0'55,"0"0"26,0 0 87,0 0 40,0 0 145,0 0-68,-25 0 44,25 0-139,0 0-157,0-25 46,0 25-123,0 0 80,0 0 145,0 0 31,0 0-188,0 0 32,0 0-223,0 0-49,0 0 170,0 0-24,0 25 44,0-25 26,0 0 0,0 0 130,0 0-116,0 25-11,0-25 125,0 0-249,0 24 98,0-24 16,0 25 66,0-25-46,0 25 17,0-25-30,0 25-141,0-25 270,0 25-76,0-25-121,0 0-5,0 25-292,0-25-46,0 0 153,0 0-189,0 0 277,0 24 59,0-24-255,0 0 65,0 0-180</inkml:trace>
  <inkml:trace contextRef="#ctx0" brushRef="#br0" timeOffset="802">321 147 2248,'0'0'59,"0"0"34,0 0 9,0 0 99,0 0 126,0 0-122,0 0 42,0 0-65,0 0-168,0 0 243,0 0-197,0 0-67,0 0 44,0 0-202,0 25 152,0-25 36,0 0-63,0 0 43,0 24-6,0-24 6,0 0 180,0 25-170,0-25 11,0 25-14,0 0-203,0-25 196,0 25 97,0-25-200,0 25 137,0-25-87,0 24-242,0-24 83,0 0-137,0 0-16,0 25 162,0-25 98,0 0-63,0 0-280</inkml:trace>
  <inkml:trace contextRef="#ctx0" brushRef="#br0" timeOffset="1773">321 48 1933,'0'25'29,"0"-25"-67,0 0 30,0 0 146,-25 0-53,25 0 118,0-25 26,0 25 9,0 0 70,0 0-5,0 0-59,0 0-172,0 0 84,0 0-166,0 0 23,0 0 31,0 0-133,0-25-13,0 25 56,0 0-109,0 0 13,0 0 101,0 0-102,0 0 8,0 0-58,0 0-76,0 0-58,0 0 134,0 0 8,0 25-177</inkml:trace>
  <inkml:trace contextRef="#ctx0" brushRef="#br0" timeOffset="2072">445 48 1864,'0'0'57,"0"-25"-158,0 25 50,0 0 57,0 0-9,0 0 257,0 0-39,0-25-80,0 25-43,0 0-7,0 0-57,0 0 5,0 0 21,0 0-57,0 0 131,0 0 56,0 0-8,0 0 15,25 0-61,-25 0-114,0 0 0,0 0-52,0 0 178,0 25 34,25-25-110,-25 0 101,0 25-283,25-25 42,-25 0 87,0 25 43,25-25 132,-25 25-184,0-25 22,0 24-169,24 1-62,-24-25 211,0 25 142,0-1-144,25 1 26,-25 0-27,0-25-171,0 25 175,0 0-37,0-25 188,0 25-172,0-1 14,0-24 30,0 25-191,0-25 161,0 25-7,0-25 137,0 25-99,-25-25-123,1 0 29,-1 25-198,25-25-48,-25 25 106,0-25 7,0 0-36,1 24 111,24-24-178,-25 0-174,0 0-85</inkml:trace>
</inkml:ink>
</file>

<file path=ppt/ink/ink3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6:40.05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124 272 536,'0'0'15,"0"0"16,0 0-8,0 0 10,0 0-33,0 0 203,0 0-193,0 0-7,0 0 237,0 0-453,0 0 221,0 0-13,0 0-217,0 0 266,0 0-31,0 0 52,0 0-16,0 0 156,0 0 28,0 0-40,0 0 28,0 0-320,0 0-6,0 0 162,0 0 6,0 0 121,0 0-19,0 0-278,0 0 73,0 0 51,0 0 33,0 0-44,0 0 28,0 0-158,0 0 142,0 0 118,0 0-113,0 0 131,0 0-180,0 0 58,0 0-145,0 0 116,0 0 26,0 0-17,0 0 113,0 0-119,0 0-112,0 0-5,0 0 32,0 0 76,0 0 129,0 0 15,0 0-106,0 0-21,0 0 40,0 0-31,0 0 3,0 0-66,0 0-53,0 0 114,0 0 101,0 0 10,0 0-3,0 0-111,0 0-62,0 0-15,0 0 86,0 0 33,0 0-13,0 0 21,0 0-77,0 0 55,0-25 106,0 25-77,0 0 60,0 0-70,0 0-78,0 0 93,0 0-70,0 0 120,0 0 25,0 0-24,0 0-7,0 0-227,0 0 145,0 0-111,0 0 111,0 0 83,0 0-86,0 0 167,0 0-123,0 0-93,0 0-34,0 0-49,0 0 9,0 0 122,0 0 11,0 0-10,0 0 16,0 0 233,0 0-229,0 0 14,-25 0-33,25 0-229,0 0 215,0 0 165,0 0-145,0 0-6,0 0 7,0 0-188,0 0 150,0 0-13,0 0 0,0 0 17,0 0 6,0 25-16,-25-25 13,25 0-41,0 0 35,0 0 9,0 0-36,-24 25 26,24-25-50,0 0 43,0 0-20,-25 25 21,25-25 16,0 0-40,0 0 30,0 0-13,0 24 14,0-24-11,0 0 27,0 25-10,0-25-6,0 0-4,0 0 0,0 25-3,0-25 166,0 0-142,0 0-25,0 24 1,0-24-154,25 0 154,-25 0-21,0 25 10,0-25-6,24 0 17,-24 0 9,0 25 35,0-25-24,25 0-3,-25 0 6,25 0-44,-25 0 24,0 25-10,25-25 13,-25 0 21,25 0-44,-25 0 20,23 25 20,-23-25-47,0 0 44,25 0 10,-25 0-33,0 0 46,25 0-2,-25 25-52,0-25 8,0 0-22,0 0 162,0 0-117,25 0-34,-25 0 27,0 0-130,0 0 134,0 0 58,0 0 4,0 24-55,0-24 63,0 0-32,0 0-17,-25 0 28,25 0-59,0 0 7,-25 0-25,25 0 35,-25 25 0,25-25-10,0 0 28,-23 0-57,23 0 0,-25 0 11,25 0 14,-25 0 0,25 0-3,0 0-4,-25 0-25,25 25 18,-25-25 7,25 0 21,0 0-42,-24 0-46,24 0-3,0 0-70,-25 0-31,25 0-1,0 0-78,0 0 106,0 0-241,0-25 3,0 25 3,0 0-309,-25 0 181</inkml:trace>
  <inkml:trace contextRef="#ctx0" brushRef="#br0" timeOffset="1095">346 197 2248,'0'0'-56,"0"0"91,0 0 101,0 0-52,0 0 170,0 0-57,0 0-80,0 0 100,0 0-66,0 0-44,0 0 18,0 0-26,0 0-73,0 0 14,0 0-13,0 0 120,0 0-154,0 0 17,0 0-10,0 0-164,0 0 171,0 25-20,-24-25-14,24 0 27,0 0 189,0 25-1,0-25-198,0 0-7,-25 25-39,25-25-146,0 0 239,0 0-34,0 0-6,0 0-53,0 0 204,0 0-165,0 25-48,0-25 72,0 0-242,0 0 336,0 0-184,25 0 102,-25 0 4,0 0-150,24-25 127,-24 25 114,0 0-108,25 0 11,-25 0-60,25 0-74,-25 0 97,0 0 131,25 0-101,-25 0 158,25-25-168,-25 25 59,24 0-43,-24 0-101,25 0 85,0 0-92,-25 0 85,0 0-70,25 0 288,-25 0-288,0 0 215,0 0 65,0 25-262,0-25 163,25 0-258,-25 0-53,25 0 276,-25 25-7,0-25 155,0 0-214,0 0-24,0 25-148,0-25 5,0 0 197,0 0-193,0 24 163,0-24-9,-25 0 9,25 0 175,-25 25-122,25-25-49,-25 0 3,0 0-208,25 25 185,-25-25 20,25 0-7,-24 0 0,24 0-46,-25 24-43,0-24 3,25 0-213,-25 0-114,25 0-96,-25 0-183</inkml:trace>
  <inkml:trace contextRef="#ctx0" brushRef="#br0" timeOffset="1641">322 123 2072,'0'0'-89,"0"0"106,0 0-43,0 0 37,24 0 191,-24 0-71,0 0 57,0 0-87,0 0-80,0 0 10,25-25 175,-25 25 26,0 0-79,25 0 81,-25 0-318,0-25 126,25 25 82,-25 0-235,25-25 185,-25 25-152,24 0-39,-24-24 192,25 24-33,-25 0-86,25 0-134,-25-25-155,25 25-96,-25 0 167,25 0-70,-25 0 185,25 0-280</inkml:trace>
  <inkml:trace contextRef="#ctx0" brushRef="#br0" timeOffset="2046">669 545 1284,'0'0'46,"0"0"157,0 0 32,0 0-50,0 0 60,0 0-105,0-25-53,0 25 244,0 0-45,0 0-146,0 0 61,0 0-46,0 0-187,0 0 326,0 0-169,-25 0-169,25 0 154,0 0-224,0 0 175,0 0 13,0 0 5,0 0-42,0 0-6,0 0-3,0 0 21,25 0 41,-25 0-20,0 0 17,25 0-48,-25 0-21,25 0 10,-25 0-7,24 0-10,1-25 7,-25 25-22,25 0 1,0 0-11,-25 0-4,25-25 18,0 25 112,-1 0-108,-24 0-1,25 0-52,0 0-151,0 0 98,-25-25-13,25 25-26,-25 0-11,24 0-25,-24 0 46,0 0-164,0 0 17,0 0 10,25 0-203,-25 0 290,0 0-213,0 0-82</inkml:trace>
  <inkml:trace contextRef="#ctx0" brushRef="#br0" timeOffset="2430">868 396 2402,'0'0'24,"-25"0"199,25 0-22,0 0 51,0 0 62,0 0-152,0 0 49,0 0-38,0 0-40,0 0-58,0 0-27,-25 0 14,25 0-58,0 0-11,0 0 24,0 0-34,0 0 6,0 0 36,0 0-36,0 0 208,0 0-211,0 0 156,0 0-135,0 24-200,0-24 224,25 0-194,-25 25 167,0-25-32,0 25 11,0 0-1,0-25 11,0 25 35,0 0-31,25-25 27,-25 24-17,0-24-14,0 25 14,0-25-49,0 25-57,0-25-47,24 0 34,-24 25 41,0-25-262,0 0-62,0 25-33,0-25-69,0 0 13,0 0 4</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5:03.146"/>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198 12 1339,'0'0'171,"0"0"53,0 0-8,0 0 89,-24 0-181,24-25-28,0 25 33,0 0-224,-25 0 177,25 0-20,0 0-141,0 0 178,0 25-173,-25-25 121,25 0 19,-25 25 151,25-25 35,0 0-116,-25 25 96,25 0-190,-24-25-139,24 25 113,-25 0-19,25-25 9,0 25 118,-25 0-244,25 0 146,0-25-3,0 25-121,0 0 225,0-25-117,0 26-13,0-2 81,0-24-78,0 25-111,0 1 104,0-26 34,0 0-47,0 24 95,25-24-199,-25 0-106,25 0 79,-1 25-162,1-25 152,0 0 34,0 0-344,0 0 38,-1-25-150</inkml:trace>
  <inkml:trace contextRef="#ctx0" brushRef="#br0" timeOffset="321">670 137 1716,'0'0'186,"0"0"58,0 0-84,0 0 63,0 0 40,0 0-41,0-25 134,-25 25-19,25 0-307,0 0 132,0 0-43,0 0-119,0 0 30,-25 0-169,25 0 7,0 0 71,0 0 45,0 0 16,0 0 108,0 0 14,0 25 3,0-25-118,0 0 10,0 25-129,0 0-13,0-25 292,0 25-286,0 0 126,0 0 6,0 1-166,0-2 149,0-24 89,0 25-184,0 1 50,0-2-210,0-24-182,0 25 226,0-25-279,0 26 267,0-26-209,0 24-164</inkml:trace>
  <inkml:trace contextRef="#ctx0" brushRef="#br0" timeOffset="611">447 237 1111,'0'0'21,"0"-25"25,0 25 19,0 0 205,0 0-14,0 0-164,24-25 180,-24 25-203,25 0-154,-25 0 325,25-25-222,-25 25-9,25 0 178,0 0-181,-25-25-104,25 25 0,-1 0-31,1 0 117,-25 0-3,25 0 134,0-25 13,-25 25-159,25 0-82,-1 0 2,-24 0-82,25 0-206,-25 0 130,25 0-245</inkml:trace>
  <inkml:trace contextRef="#ctx0" brushRef="#br0" timeOffset="859">422 187 1426,'-25'0'167,"25"25"-114,0-25 173,0 25 48,-25 0-146,25-25 124,0 26-174,-25-2-182,25-24 135,0 25-160,0 1 129,0-26 168,0 24-291,0-24 282,0 25-281,0-25-29,0 26 133,25-26 15,-25 24 147,25-24-33,0 0-55,-25 26-215,25-26-278,-1 0-76,26 0-77</inkml:trace>
  <inkml:trace contextRef="#ctx0" brushRef="#br0" timeOffset="1067">1016 187 2331,'0'0'69,"0"0"-78,0 0 87,0 0 234,0 0-111,0-25 242,0 25-179,0 0-218,0 0 207,0 0-273,0 0 94,0 0-4,0 0-194,0 0 277,0 0-139,0 0-31,0 0 30,0 0-165,0 0 141,0 0 18,0 0 7,0 0 23,0 25-20,0-25 21,25 0-4,-25 25-37,0 0 20,0-25-24,0 25 4,0 1-11,0-2-84,-25-24 4,1 25-68,24 1 91,-25-2-4,0 1-160,0 1-111,0-26-170,25 24 99,-24 2-143</inkml:trace>
  <inkml:trace contextRef="#ctx0" brushRef="#br0" timeOffset="1747">744 12 962,'0'0'21,"0"0"176,0 25-146,0-25 18,-24 0 184,24 0-342,0 0 342,0 0-7,0 0-208,0 0 164,0 0-181,0 0-151,0 0 181,0 0 26,0 0-159,0 0 133,0 0-2,0 0-162,0 0 157,0 0 8,0 0-46,0 0 140,0 0-123,0 0-2,0 0-3,0 0-96,0 0 235,0 0-98,0 0-111,0 0 118,0 0-148,0 25 220,-25-25 33,25 0-25,0 25-76,0-25 38,0 0-111,-25 25 81,25-25 99,0 25-173,0-25 80,0 25-65,0-25-9,0 25 9,0-25-93,-25 25 71,25 0 19,0-25-134,-25 25-122,25 1-6,0-2-224,0 1 15,0-25 84,-24 26-216</inkml:trace>
</inkml:ink>
</file>

<file path=ppt/ink/ink3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6:43.06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-1 297 1361,'0'0'177,"0"0"-110,0 0 157,0 0 40,0 0-285,0 0 153,0 0-141,0 0 0,0 0 148,0 0-34,0 0-34,0 0 48,0 0-98,0 0-3,0 0 25,0 0-95,0 0 113,0 0-79,0 0 74,0 0-41,0 0 115,0 0-3,0 0 23,0 0-28,0 0-196,0 0 180,0 0-46,0 0-28,0 0 3,0 0 31,0 0-13,0 0-14,0 0 102,0 0-227,0 0 3,0 0 106,0 0 127,0 0 76,0 0-36,0 0-130,0 0-238,0 0 35,0 0-14,0 0 270,0 0 68,0 0 4,0 0-159,0 0-151,0 0-33,0 0-27,0 0 148,0 0 149,0 0-119,0 0 21,0 0 12,0 0-117,0 0 114,0 0 198,0 0-146,0 0-18,0 0-2,0 0-213,0 25 135,0-25 43,0 0 18,0 0-14,0 0 38,0 0-10,0 0-45,0 0 38,0 0-31,0 0-11,0 0 32,0 0-7,0 0 25,0 0 0,0 0-4,0 0 15,0 0 3,0 0-2,0 0 21,0 0 5,0 0-36,0 0-7,0 0 29,0 0-25,0 0 4,0 0 40,0 0-35,0 0-12,0 0 22,0 0-44,0 0-4,0 0-4,0 0 12,0 0 7,0 0-19,0 0 16,0 0-16,0 0 8,0 0 12,0 0-16,0 0-23,0 0 19,0 0-4,0 0 28,0 0-3,0 0-40,0 0 8,0 0-39,0 0 23,0 0 171,0 0-182,0 0 15,0 0 12,0 0-172,0 0 168,0 0-4,0 0 11,0 0 5,0 0 7,0 0 9,0 0-25,0 0-2,0 0-5,0 0-8,0 0-13,0 0 7,0 0-10,0 0 17,0 0 10,0 0 5,0 0 20,0 0-24,0 0-16,0 0-8,0 0-19,0 0 47,0 0-12,0 0 19,0 0 21,0 0-48,0 0 16,0 0 4,0 0-36,0 0 12,0 0 40,0 0-20,0 0 12,0 0 19,0 0-43,0 0-15,0 0 30,0 0 0,0 0 2,0 0 3,0 0-16,0 0 173,0 0-181,0 0 29,0 0-29,0-25-162,0 25 167,0 0-2,0 0 18,0 0-18,0 0 25,0 0-21,0 0 14,0 0-13,0 0-20,0 0 5,0 0 6,0 0 7,0 0 10,0 0 12,0 0-20,0 0-17,0 0 18,0 0 3,0 0 19,0 0 9,0 0-16,0 0-24,0 0-8,0 0 13,0 0 10,0 0 25,0 0-14,0 0-1,0 0-5,0 0-16,0 0-8,0 0-11,0 0 3,0 0 1,0 0 27,0 0 12,0 0-4,0 0-12,0 0-12,0 0 0,0 0 8,0 0 20,0 0 0,0 0-1,0 0 0,0 0-22,0 0 175,0 0-153,0 0-26,0 0 27,0 0-169,0 0 181,0 0 3,0 0-27,0 0-4,0 0-12,0 0 20,0 0 11,0 0-11,0 0-23,0 0-17,0 0 21,0 0 11,0 0-5,0 0 14,0 0-21,0 0 12,0 0 19,0 0-11,0 0 4,0 0 3,0 0-15,0 0-11,0 0 11,0 0-24,0 0 16,0 0 32,0 0-28,0 0 0,0 0-16,0 0-3,0 0 38,0 0 1,0 0 4,0 0 16,0 0-32,0 0 4,0 0 4,0 0-24,0 0 4,0 0 15,0 0-35,0 0 17,0 0 22,0 0-34,0 0 67,0 0-25,0 0 143,0 0 32,0 0-206,0 0 8,0 0-130,0 0-12,0 0 186,0 0-4,0 0-4,0 0-16,0 0 12,0 0 0,0 0-20,0 0 16,0 0-28,0 0-4,0 0-12,0 0 0,0 0-20,0 0 28,0 0 8,0 0-16,0 25 52,0-25-56,0 0-4,0 0 36,0 0-60,0 0 43,0 0 14,0 0-45,0 0 28,0 0-27,0 0 11,0 0 8,0 0 8,0 0 40,0 0-44,0 0 28,0 24-20,0-24-20,0 0 28,0 25-20,0-25-7,0 0 54,0 0-34,0 25 11,0-25-4,0 0-47,0 0 27,0 0-7,0 24 23,25-24-13,-25 0-1,0 0-5,25 0-12,-25 0 12,0 25 8,25-25 11,-25 0-8,24 0-15,-24 0 0,0 0-4,25 0-7,-25 0 30,25 0 16,-25 25-27,0-25 49,25 0-34,-25 0-30,25 0 88,-25 0-81,0 0-7,25 0 4,-25 0-66,0 25 66,24-25 11,-24 0 4,0 0 11,0 0-44,0 0 36,0 0 9,0 0-1,0 25 23,0-25-16,0 0-18,0 0 19,0 0 11,0 0-11,0 25 30,-24-25-23,24 0 23,-25 0-4,25 24-26,-25-24-8,25 0-23,-25 0 43,25 0 3,-25 25-12,25-25-52,-25 0-122,25 0-35,-24 0-166,24 0 40,-25 0-254,25 0-48,0-25-156</inkml:trace>
  <inkml:trace contextRef="#ctx0" brushRef="#br0" timeOffset="1594">24 247 2118,'0'0'20,"0"0"34,0 0 123,0 0 10,0 0-2,0 0 21,0 0 8,0 0-103,25 0 17,-25 0 62,0-25-243,0 25 118,25 0-36,-25 0-102,0 0 122,24 0-39,-24-25 7,25 25-27,-25 0-3,25 0-33,-25-24-61,0 24 74,25 0-229,-25 0-59,25 0-65,-25-25-194,25 25 87</inkml:trace>
  <inkml:trace contextRef="#ctx0" brushRef="#br0" timeOffset="1842">272 24 2402,'0'0'57,"0"0"7,-25 0 331,25-25-84,0 25 6,0 0 56,0 0-319,0 0 127,0 0-44,-24 0-35,24 0-29,0 0-27,0 0-18,0 25-21,0-25 7,0 0-10,0 0 6,0 0-10,0 0-21,0 0 7,0 0 28,0 0-18,0 0 33,0 24 3,0-24-46,0 25 35,0-25-10,24 25-29,-24-25 0,0 25 32,0-25-17,0 25 6,0-25 142,0 25-170,25-25-24,-25 24-11,25-24-158,-25 0 102,25 25 50,-25-25 4,0 0-70,25 0 60,-25 0-26,24 0-16,1 0 202,-25 0-95,25 0 30,-25 0-65,25 0 35,-25-25 10,25 25 41,-25 0-28,25-24 1,-25 24-43,0-25-18,24 25 150,-24-25-109,0 25 125,0 0 151,0-25-117,0 25-5,0 0-7,0-25-122,-24 25 210,24 0-97,0 0 24,0 0-35,-25 0-94,25 0 107,0-25-1,0 25-20,0 0-15,0 0-39,0 0-54,0 0 17,0 0-25,0 0-8,0 0 0,0 0-1,0 0 18,0 0-14,0 0 22,0 0-49,0 0 4,0 0 5,0 0-25,0 0 29,0 25 4,0-25-5,0 0 32,0 0 7,0 25-36,0-25 62,0 25-39,0-25-1,0 25-24,0 0-51,0-25 4,0 24-43,0 1 21,0-25-118,0 25-10,25 0-23,-25 0-70,0-25 23,0 25-53,0-25-70,0 24-98,0-24-25,0 0-90,24 25-15</inkml:trace>
  <inkml:trace contextRef="#ctx0" brushRef="#br0" timeOffset="2574">694 470 2201,'0'0'153,"0"0"-17,0 0 255,0 0-69,0 0-54,0 0 39,-25 0-209,25 0 108,0 0 138,0 0-170,0 0 28,0 0-35,0 0-208,0 0 121,0 0-36,0 0-14,0 0-15,0 0 3,0 0-29,0 0 7,0 0-7,0 0 11,0 0 109,0 0-98,25 0-37,-1 0 30,-24 0-113,25 0 98,-1 0 33,1 0-4,0 0-6,-25-25-20,25 25-6,0 0 10,-25 0 4,25 0-7,-1 0-23,-24 0-39,25-25-59,0 25 13,-25 0-28,25 0-33,0 0 40,-25 0-44,24 0 114,-24 0-22,0 0-307,0 0-28,25 0-71,-25 0-33,0 0 38,0 0-44</inkml:trace>
  <inkml:trace contextRef="#ctx0" brushRef="#br0" timeOffset="2942">867 322 2978,'0'0'44,"0"0"207,0 0-81,-25 0 57,25 0 169,0 0-328,0 0 113,0 0-33,0 0-187,0 0 91,0 0 5,0 0-36,0 0-3,0 0 32,0 0-36,0 0 10,0 0-52,0 0 7,0 0 7,0 0-4,0 0 39,0 0-10,0 24-8,0-24-24,0 0 0,0 25-11,0-25 46,0 0 4,0 25 14,0-25 3,25 24-39,-25 1 8,0-25-29,0 25 25,0-25-25,0 25 40,0 0-33,0-25-98,0 25 12,25-25-131,-25 0-29,0 24 97,0-24-251,24 0-10,-24 0 78,0 25-335,0-25 103</inkml:trace>
</inkml:ink>
</file>

<file path=ppt/ink/ink3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6:46.88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80 324 1922,'0'0'20,"0"0"17,0 0-136,0 0 157,0 0-11,0 0-6,0 25 52,0-25-31,0 0-83,0 0 90,0 0 1,0 0-31,0 0-13,0 0-103,0 0 95,0 0-81,0 0 60,0 0 18,0 0 93,0 0-5,0 0-71,0 0 10,0 0-85,0 0 0,0 0 115,0 0 174,0 0-24,0 0 11,0 0-67,0 0-57,0 0-99,0 0-20,0 0 81,0 0-124,0 0 96,0 0 25,0 0 160,0 0-37,0 0-104,0 0 45,0 0-195,0 0 7,0 0 114,0 0-71,0 0 13,0 0 24,0 0 32,0 0 27,0 0 1,0 0 22,0 0-49,0 0-25,0 0-4,0 0-17,0 0-4,0 0-7,0 0 7,0 0-32,0 0 18,0 0 18,0 0-15,0 0 15,0 0 3,0 0 103,0 0-81,0 0 18,0 0 11,0 0-94,0 0 76,0 0-3,0 0 22,0 0-14,0 0 4,0 0-8,0 0-52,0 0 19,0 0 0,0 0-15,0 0 30,0 0-34,0 0 69,0 0-46,0 0-16,0 0 12,0 0-53,0 0 61,0 0 22,0 0 1,0 0 7,0 0 0,0 0-18,0 0 7,0 0-26,0 0 11,0 0-4,0 0-15,0 0 11,0 0-11,0 0-4,0 0 23,0 0-20,0 0-11,0 0 12,0 0-8,0 0-4,0 0 19,0 0-10,0 0-17,0 0 8,0 0-8,0 0 32,0 0 0,0 0 3,0 0-3,0 0-24,0 0-4,0 0 16,0 0-8,0 0 15,0 0 1,0 0-12,0 0-1,0 0-22,0 0 3,0 0 16,0 0 24,0 0-5,0 0-3,0 0-5,0 0-14,0 0 6,0 0 13,0 0-39,0 0 15,0 0 20,0 0-4,0 0 23,0 0 150,0 0-196,0 0 7,0 0-4,0 0-173,0 0 169,0 0 11,0 0 26,0 0-5,0 0 15,0 0-8,0 0-38,0 0-4,0 0-5,0 0 8,0 0 8,0 0 32,0 0 3,0 0-11,0 0-12,0 0 0,0 0-16,0 0-31,0 0 27,0 0-8,0 0 17,0 0 38,0 0-23,0 0 11,0 0-19,0 0-23,0 0 23,0 0-20,0 0 9,0 0 42,0 0-3,0 0-16,0 0 3,0 0-47,0 0-3,0 0 27,0 0 0,0 0 12,0 0 8,0 0-28,0 0 27,0 0-33,0 0 6,0 0 5,0 0-29,0 0 266,0 0-231,0 0 25,0 0 4,0 0-214,0 0 202,0 0-28,0 0 16,0 0-27,0 0 27,0 0 3,0 0-10,0 0 7,0 0-8,0 0 20,0 0-12,0 0-8,0 0-1,0 0 18,0 0-25,0 0 23,0 0 13,0 0-35,0 0 15,0 0 8,0 0 15,0 0-11,0 0 39,0 0-40,0 0-46,0 0 27,0 0-11,0 0 3,0 0 28,0 0 6,0 0-13,0 0-1,0 0 186,0 0-194,0 0 0,0 0 35,0 0-213,0 0 186,0 0-4,0 0 12,0 0 12,0 0-1,0 0 21,0 0 118,0 0-130,0 0-16,0 0 4,0 0-178,0 0 150,0 0-8,0 0 0,0 0 16,0 0-12,0 0 8,0 0-12,0 0 19,0 0-26,0 0 15,0 0-23,0 0 7,25 0 20,-25 0 0,0 0 8,0 0-31,25 0 51,-25 0-28,0-25 12,25 25-12,-25 0-47,0 0 47,24 0-16,-24 0 20,25 0 4,-25 25-32,0-25 5,25 0-4,-25 0 19,25 0-8,-25 0-11,0 0 4,0 24 191,0-24-181,25 0 6,-25 0 19,0 0-211,0 25 180,0-25 15,0 0 15,0 25-11,0-25 12,0 0 19,0 24-43,0-24 24,0 0 4,-25 25-20,25-25 27,-25 0-15,25 25-5,-25-25 1,25 25-27,-25-25 8,1 0 15,24 25 7,-25-25 24,0 0-12,0 0 149,25 25-215,-25-25-26,25 0 19,-25 0-163,25 0 186,-24 0 28,24 0-28,0 0 1,0 0 14,0 0-18,0 0 11,0 0-41,0 0 4,0 0-7,0 0 0,0 0 37,0 0 4,0 0 19,0 0-4,0 0-4,0 0 4,24 0-18,-24 0 36,0 0 15,0 0-33,25 0 26,-25 0-44,0 0 21,25 0 1,-25 0 0,25 0 29,-25 0-26,25 0 97,-25 0-90,25 0-32,-25 0 14,24 0-88,1 0 106,-25 24 16,25-24-19,-25 0 25,25 0-14,-25 0 4,25 0-48,-25 0-57,24 0-51,-24 0-49,0 0-22,25 0-2,-25 0-18,0 0-64,25 0-83,-25 0-84,0 0 59,0 0-154,0 0-16</inkml:trace>
  <inkml:trace contextRef="#ctx0" brushRef="#br0" timeOffset="1563">601 324 2571,'0'-25'42,"0"25"127,0 0 60,0 0 47,0 0 24,0 0-57,-25 0-24,25 0 4,0 0-60,0 0-83,0 0-20,0 0-56,0 0-4,0 0 25,0 0-25,0 0-7,-24 0 14,24 0-18,0 0-7,0 0 15,0 0-1,0 0 8,0 0 21,0 0 0,0 25-18,0-25 7,0 0-11,0 0 12,0 0-19,0 25-3,0-25 7,0 0-10,0 0 27,24 24 12,-24-24 0,0 0 120,0 0-124,0 25-14,25-25-7,-25 0-114,0 0 150,25 0-26,-25 25 11,0-25-10,25 0-41,-25 0 52,0 0-19,25 24 1,-25-24 24,0 0-28,0 0-8,25 0 4,-25 0-14,0 0 32,0 0-11,0 25 4,0-25-15,0 0-40,0 0 44,0 0-3,0 0 10,0 0 4,0 0-4,0 0 4,0 25-18,0-25 4,0 0-19,0 0 36,-25 0 1,25 25 29,-25-25-8,25 0-32,-25 25-11,25-25-26,-25 0 18,0 0-7,25 0 37,-24 25-87,24-25-40,-25 0-97,25 0-92,0 0-47,-25 0-161,25 0 18,0-25-303</inkml:trace>
  <inkml:trace contextRef="#ctx0" brushRef="#br0" timeOffset="2112">725 51 2283,'0'0'17,"0"0"-61,0-25 18,0 25 147,0 0-49,0 0 268,0 0-90,0 0-124,0 0 47,0 0-141,0 0 95,0 0 41,0-25-9,25 25-80,-25 0 5,0 0-70,25 0 34,-25 0 27,0 0-27,25 0 3,-25 0 115,0 0-173,0 0 11,25 0-18,-25 0-142,24 0 160,-24 0-21,0 0 20,25 0-3,-25 0-14,0 25 4,0-25 6,0 0-30,0 0 20,0 0 18,25 25 10,-25-25-4,0 0 10,0 24-16,0-24-11,0 0 21,0 25 0,0-25-11,-25 25-3,25-25 202,0 0-205,-25 0 20,25 25-24,0-25-198,-24 0 177,24 0 31,0 25-13,0-25 14,0 0 33,0 0-57,0 0 51,0 0-31,0 0-17,0 0 13,0 0-13,0 0-4,0 0 4,0 0 20,0 0-3,0 0 31,0 0-20,0 0 13,0 0-4,0 0-2,0 25 27,24-25-38,-24 0 10,0 0-20,25 0-11,-25 0 17,0 0 22,0 0 3,25 0-21,-25 0 3,0 0-17,25 0 18,-25 0-1,0 0 25,25 0-38,-25 24-1,0-24 18,0 0-24,25 0 20,-25 0-6,0 0-15,0 0 192,0 0-188,24 0 14,-24 0-7,0 25-216,0-25 202,0 0 7,0 0-3,25 0 34,-25 0-17,0 25-21,0-25 25,0 0-1,0 0-3,0 0 25,0 25-1,-25-25-20,25 0 13,-24 0 15,24 25-42,-25-25 27,25 0-2,-25 25-51,25-25 29,-25 0-63,25 0-73,-25 24-76,25-24 7,-25 0-239,25 0-50,-24 0 67,24 25-392</inkml:trace>
  <inkml:trace contextRef="#ctx0" brushRef="#br0" timeOffset="3002">1147 547 2681,'0'0'169,"0"0"-18,0 0 38,0 0 66,0 0-160,0 0 83,0 0 13,0 0-45,0 0-14,0 0-35,0 0-10,0 0-31,0 0 32,0 0-6,0 0 74,0 0-56,24 0-10,-24 0-24,0 0-96,25 0 66,-25 0 12,25 0-18,-25-25 7,24 25 0,1 0-30,-25 0 19,25 0-22,-25 0-8,25-25 19,0 25 7,-25 0-40,25 0 37,-1 0-42,-24 0-25,25-25 11,-25 25-77,25 0-14,0 0 2,-25 0-66,25 0 16,-25 0-42,0 0-45,24 0 1,-24 0-57,0 0-91,25 0 69,-25 0 7,0 0-219</inkml:trace>
  <inkml:trace contextRef="#ctx0" brushRef="#br0" timeOffset="3347">1320 398 2866,'-25'0'94,"25"0"62,0 0 76,0 0 64,0 0-60,0 0-20,0 0-9,0 0 78,0 0-144,0 0-2,0 0-49,0 0-127,0 0 95,0 0-29,0 0-14,0 25-26,0-25 29,0 0-33,0 0 1,0 0-1,0 0-10,0 0 7,0 0 18,0 0-4,0 0 0,0 24 15,0-24 4,0 0-4,0 25 14,0 0-17,25-25-16,-25 25 8,0-25 0,0 25 11,0 0-36,25-25-51,-25 24-40,0-24-56,0 25-15,0-25 40,0 0-53,25 25-5,-25-25-34,0 0-101,0 0 29,0 25-20,0-25-236,24 0-43</inkml:trace>
</inkml:ink>
</file>

<file path=ppt/ink/ink3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6:51.01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0 373 773,'0'0'39,"0"0"30,0 0 45,0 0 193,0 0 2,0 0-42,0 0-105,0 0-162,0 0 71,0 0-33,0 0 91,0 0 4,0 0-78,0 0 118,0 0 112,0 0-50,0 0-110,0 0 75,0 0-137,0 0 27,0 0-36,0 0-146,0 0 16,0 0-26,0 0 115,0 0-26,0 0 29,0 0 7,0 0 3,0 0 36,0 0-45,0 0-17,0 0 13,0 0-20,0 0 10,0 0 40,0 0-33,0 0 0,0 0-16,0 0-8,0 0 28,0 0 9,0 0 26,0 0-12,0 0 98,0 0-115,0 0-6,0 0-4,0 0-82,0 0 112,0 0 21,0 0 179,0 0-223,0 0 200,0 0-228,0 0 33,0 0-2,0 0-206,0 0 203,0 0-207,0 0 197,0 0-14,0 0-10,0 0 31,0 0-42,0 0 32,0 0-1,0 0-10,0 0 42,0 0-25,0 0 14,0 0-34,0 0 13,0 0-6,0 0-11,0 0 14,0 0-4,0 0 4,0 0 11,0 0-11,0 0 3,0 0 18,0 0-18,0 0 21,0 0-10,0 0-4,0 0-3,0 0 10,0 0-10,0 0 14,0 0-4,0 0 4,0 0-7,0 0-10,0 0 13,0 0-27,0 0 13,0 0-10,0 0-14,0 0 32,0 0-11,0 0-21,0 0 35,0 0-35,0 0 7,0 0 28,0 0-25,0 0 25,0 0-35,0 0 46,0 0-8,0 0-48,0 0 62,0 0-58,0 0 16,0 0 46,0 0-25,0 0 15,0 0-1,0 0-27,0 0-8,0 0 11,0 0-14,0 0 211,0 0-190,0 0-10,0 0 10,0 0-201,0 0 215,0 0 11,0 0-22,0 0 1,0 0-29,0 0 22,0 0-1,0 0-6,0 0 13,0 0 1,0 0-29,0 0 36,0 0-15,0 0-27,0 0 48,0 0-34,0 0 10,0 0-7,0 0 3,0 0 11,0 0 0,0 0 0,0 0-14,0 0-7,0 0-10,0 0 24,0 0 3,0 0 15,0 0 13,0 0-20,0 0 6,0 0-17,0 0 0,0 0 21,0 0-17,0 0 20,0 0 138,0 0-126,0 0-4,0 0-7,0 0-131,0 0 106,0 0 4,0 0 21,0 0-18,0 0-14,0 0 32,0 0-40,0 0 8,0 0 29,0 0-33,0 0 29,0 0 11,0 0-40,0 0 22,0 0-18,0 0-26,0 0 33,0 0 4,0 0 7,0 0-4,0 0 0,0 0-18,0 0 106,0 0-88,0 0-14,0 0 29,0 0-131,0 0 123,0 0-10,0 0-15,0 0 14,0 0-17,0 0 17,0 0-28,0 0 25,0 0 4,0 0-4,0 0 21,0 0-21,0 0-18,0 0 29,0 0-39,0 0 24,0 0 11,0 0-7,0 0 33,0 0-19,0 0 8,0 0-19,0 0-10,0 0-22,0 0 22,0 0-7,0 0-1,0 0 19,0 0-15,0 0 15,0 0 17,0 0 8,0 0-29,0 0-11,0 0 18,0 0-39,0 0 39,0 0-7,0 0-11,0 0 22,0 0-22,0 0 33,0 0-47,0 0 25,0 0 3,0 0-31,0 0 163,0 0-135,0 0-7,0 0 134,0 0-251,0 0 124,0 0-4,0 0-113,0 0 124,0 0-3,0 0 7,0 0 7,0 0-25,0 0 28,0 0-13,0 0-16,0 0 5,0 0-8,0 0-11,0 0 4,0 0 40,0 0-25,0 0 20,0 0 5,0 0-26,0 0 4,0 0-10,0 0-1,0 0-11,0 0 26,0 0 17,0 0-21,0 0 14,0 0-17,0 0-12,0 0 23,0 0-19,0 0 14,0 0-13,0 0-1,0 0 40,0 0-40,0 0 11,0 0 7,0 0-25,0 0 25,0 0 4,0 0-29,0 0 15,0 0 10,0 0-14,0 0 7,0 0-3,0 0-12,0 0 22,0 0-7,0 0 11,0 0-25,0 0 3,0 0 25,0 0-14,0 0 11,0 0 3,0 0-25,0 0-3,0 0 14,0 0-4,0 0 22,0 0-11,0 0 4,0 0 14,0 0-25,0 0 8,0 0 2,0 0-24,0 0 18,0 0 3,0 0 15,0 0-11,0 0-19,0 0 1,0 0-15,0 0 26,0 0 10,0 0 15,0 0-11,0 0-11,0 0 8,0 0 3,0 0-14,0 0 36,0 0 7,0 0-18,0 0 0,0 0-10,0 0 7,0 0-15,0 0 22,0 0-37,0 0-4,0 0 23,0 0-22,0 0 29,0 0-22,0 0-11,0 0 7,0 0-18,0 0 19,0 0 14,0 0 0,25 0 3,-25-25 1,0 25-19,0 0-3,0 0 15,0 0-23,0 0 30,25 0 11,-25 0-37,0 0 29,0 0-14,0 0 3,0 0 23,24-25-23,-24 25 12,0 0-23,0 0 4,0 0 19,25 0-16,-25 0 31,0 0-11,0 0-5,25 0-6,-25 0-12,0 0 15,25 0 3,-25 0 24,0 0 3,25 0-22,-25 0-34,0 0-12,0 0-7,24 0-8,-24 0 23,0 0-8,25 0 8,-25 0 30,0 0-3,0 0-12,25 0-8,-25 0-14,0 0-1,0 0 4,0 25 12,0-25 22,0 0-8,0 0 42,0 0-34,0 0-15,0 0 30,0 0-64,0 25 27,0-25 11,0 0-31,0 0 130,0 25-77,0-25-26,-25 0 8,25 0-100,-25 0 74,25 25 6,0-25 1,-24 0-11,24 0 29,0 0-3,0 0-23,0 0 8,-25 0-8,25 0 0,0 0 19,0 0 0,0 0-41,0 0 8,0 0 3,0 0-7,0 0 41,0 0-26,0 0 0,0 0-22,0 0-22,0 0 22,0 0 15,0 0 15,0 0 21,25 0 11,-25 0 11,0 0 22,0 0-36,24 0 7,-24 0-4,25 0-21,-25 0 21,0 0-18,25 0 0,-25 0 4,25 0-19,-25 0 26,25 0-4,-25 25 0,25-25 30,-25 0-33,24 0-11,-24 0 10,0 0-25,25 0 26,-25 0-8,0 24 4,0-24 116,0 0-138,25 0 11,-25 0 4,0 0-109,0 25 134,0-25-10,0 0 14,0 0-22,0 0 7,0 0-25,0 0 10,0 25 12,0-25 18,-25 0 7,25 0-10,-25 24-4,25-24-41,-24 0 26,-1 0-41,25 25 27,-25-25-49,0 0 1,0 0 11,25 25-39,-25-25 0,1 0-72,24 0-35,-25 0-31,25 0-48,0 0 11,0 0-138,-25 0-109,25 0 126,0 0-268</inkml:trace>
  <inkml:trace contextRef="#ctx0" brushRef="#br0" timeOffset="2111">645 348 1979,'0'0'105,"25"-25"65,-25 25 227,0 0 93,0 0-142,0 0 14,0 0-162,0 0-68,0 0 93,0 0-64,0 0-58,0 0 1,0 0-28,0 0-3,-25 0-12,25 0-24,0 0-33,0 0-4,0 0-8,0 0 1,0 0-22,0 0-4,0 0 18,0 0 26,0 0 4,0 0 10,0 0-6,0 25-23,0-25 22,0 0 1,0 0-8,0 0-8,0 25 23,0-25-4,0 0-7,0 0-19,0 25-7,0-25 4,25 0 14,-25 0 12,0 25-12,0-25-18,25 0-8,-25 0 38,0 0-4,0 25-11,25-25-15,-25 0 3,0 0 1,0 0-8,0 24 30,24-24-23,-24 0 12,0 0 7,0 0-11,0 0 4,0 0-34,0 25 23,0-25 3,0 0 15,0 0 30,0 0-15,-24 0 3,24 0-18,0 0 8,-25 25-8,25-25 0,-25 0-29,0 0-27,25 0-39,-25 0-41,1 24-41,24-24-38,-25 0-45,0 0-62,25 0-169,-25 0-3,25 0-34</inkml:trace>
  <inkml:trace contextRef="#ctx0" brushRef="#br0" timeOffset="2554">620 100 2571,'0'0'42,"25"0"104,-25-25 22,0 25 75,25 0 0,-25-25-80,0 25 56,25 0-20,-25 0-11,0-25 9,0 25-71,25 0-56,-25 0-6,0-24-21,0 24-25,24 0 22,-24 0-19,0 0-24,0 0 39,0 0-44,25 0-28,-25 0 18,0 0 8,0 0 28,0 24-4,25-24 11,-25 0-25,0 0-10,0 0 10,0 25-15,0-25-3,0 0-4,25 25 15,-25-25 3,0 25 8,0-25 7,0 25-4,0-25 11,0 25-32,0-25 14,0 24 7,0-24-32,0 25 43,0-25-14,0 0-1,0 25 15,0-25-22,0 0 19,0 0-23,0 0 16,0 0-5,0 0 1,0 0-7,0 0 10,0 0 3,0 0-13,0 0 28,0 0 63,0 0-74,0 0 12,0 0 14,0 0-81,0 0 81,0 0-36,25 0 10,-25 0-2,0 0-1,25 0 18,-25 0-36,0 0 3,24 0 4,-24 0 7,25 0-3,-25 0-4,25-25-22,-25 25-44,25 0 19,-25 0-55,25 0-51,-25 0-2,0 0-93,23 0-19,-23-25 71,25 25-244,-25 0 75,0 0-83,0 0-383</inkml:trace>
  <inkml:trace contextRef="#ctx0" brushRef="#br0" timeOffset="3104">1066 472 2595,'0'0'86,"0"0"170,0 0-55,0 0 49,0 0-26,0 0-93,0 0 108,0 0 21,0 0-13,0 0-77,0 0-20,0 0-53,0 0 2,0 0 19,0 0-14,0 0 15,0 0-39,0 0-43,0 0-14,0 0-23,25 0-15,-25 0 60,25 0-26,-25 0-3,24-24 18,1 24-68,-25 0 19,25 0 15,0 0-27,0-25 38,-25 25 5,25 0-51,-1 0-44,1 0-41,-25 0-65,25 0-14,-25 0 5,25 0-44,0 0-32,-25 0-46,0 0-55,24 0-39,-24 0 2,0 0-12,0 0-218</inkml:trace>
  <inkml:trace contextRef="#ctx0" brushRef="#br0" timeOffset="3397">1240 448 3542,'0'0'3,"-25"0"36,25 0 109,0 0 104,0-25 80,0 25 55,0 0-48,-25 0-96,25 0-41,0 0-88,0 0-76,0 0-15,0 0-39,0 0 5,0 0 11,0 0 7,0 0-33,0 0-16,0 0-27,0 0-7,0 0 23,0 0-11,0 0 42,0 25-4,0-25-30,0 0-43,0 24-66,0-24-72,0 25-32,0-25 11,0 25-2,0-25 29,0 24-110,0-24-55,0 25 83,0-25-23,0 0-140,0 25-41</inkml:trace>
  <inkml:trace contextRef="#ctx0" brushRef="#br0" timeOffset="5681">1289 323 1090,'0'0'51,"0"0"47,0 0 179,0 0-17,0 0-16,0 0-148,0 0-157,0 0 168,0 0-122,0-24 150,0 24 80,0 0-215,0 0 105,0 0 186,0 0-209,0 0 76,0 0 21,0 0-195,0 0 263,0 0-123,0 0-19,0 0-12,0 0-165,0 0 146,0 0 11,0 0 17,0 0-24,0 0 12,0 0-24,0 0-45,0 0 17,0 0-28,0 0-13,0 0 6,0 0 25,0 0-3,0 0-8,0 0 189,0 0-210,0 0 11,0 0 7,-24 24-205,24-24 194,0 0-6,0 25 150,0-25-129,-25 0 10,25 25-14,0 0-126,0-25 137,-25 25-18,25-25-21,0 25-84,0-25-14,0 24-58,0-24-5,0 25-4,0-25 25,0 0-138,0 25-127,0-25-70,0 0-140,0 24 76</inkml:trace>
</inkml:ink>
</file>

<file path=ppt/ink/ink3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6T04:26:54.85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-3 300 2474,'0'0'-89,"0"-25"65,0 25 63,0 0 228,0 0 169,0 0-149,0 0 0,0 0-211,0-24 194,0 24-53,0 0-42,0 0 37,0-25-263,0 25 158,0 0-29,24 0-67,-24 0 3,0 0-14,25-25-7,-25 25 14,0 0-10,25 0-12,-25 0 12,0 0-12,25 0-6,-25 0-5,25 0 5,-25 0 21,0 25 127,0-25-127,25 0 150,-25 25-210,0-25-135,0 0 111,0 24-161,0-24 199,0 25 18,0-25 18,0 0-28,0 25-7,0-25-31,0 25 4,0-25 134,0 0-129,-25 25 13,25-25-23,-25 0-127,25 0 164,0 25 17,-25-25 3,25 0 20,0 0-36,0 0 6,0 0 33,0 0 135,0 0-138,0 0-26,0 0 133,0 0-264,0 0 147,0 0 33,0 0-143,0 0 139,0 0-22,0 0 23,0 0-4,0 0 44,25 0 39,-25 0-2,0 0 21,25 24-47,-25-24-3,0 0-13,25 0-21,-25 0 29,0 0-36,24 0 158,-24 0-188,0 0 21,25 0 10,-25 0-175,25 25 154,-25-25-46,0 0 11,25 0 11,-25 0 20,0 0 4,0 0-10,0 0-22,0 0 22,25 25 13,-25-25 18,0 0-35,0 0 18,0 0-25,0 0 167,0 0-104,0 0-14,-25 24 25,25-24-189,-25 0 132,25 0 18,-25 0-52,0 25 13,25-25 8,-24 0-11,-1 0-28,25 0 170,-25 0-275,25 25 10,-25-25-14,25 0-308,-25 0 173,25 0-277,-25 0-70,25 0-57</inkml:trace>
  <inkml:trace contextRef="#ctx0" brushRef="#br0" timeOffset="618">518 251 3674,'0'0'33,"0"0"-56,0 0 32,0 0 45,0 0-28,0 0 64,0 0-43,0 0-13,-25 0 183,25 0-173,0 0 38,0 0-34,0 0-193,0 0 163,0 0-22,0 0 8,0 0 13,0 0-24,0 0 14,0 0 7,0 0-35,0 0 59,0 0-31,0 0-7,0 24 28,0-24 17,0 0 32,0 0 29,0 0-18,0 25-34,0-25-29,25 0-22,-25 25 22,0-25-17,0 0 6,25 0 18,-25 25-17,0-25 10,0 0 0,24 0-7,-24 25-14,0-25 7,25 0-4,-25 0-36,0 0 36,25 25-21,-25-25-1,0 0 19,0 0-18,25 0 24,-25 0-17,0 0 7,0 24 8,0-24-16,0 0 30,0 0-11,0 0 3,0 0-7,0 0-39,0 25-11,0-25-22,0 0-17,0 0 4,-25 25-28,0-25-20,25 0-50,-25 0 29,1 24-39,24-24 92,-25 0-176,0 0-6,0 0-44,0 0-161,1 0-93</inkml:trace>
  <inkml:trace contextRef="#ctx0" brushRef="#br0" timeOffset="1037">468 226 2522,'25'0'104,"-25"0"184,0 0 27,0 0-70,25 0-52,-25 0-143,0-25 1,25 25 89,-25 0-32,0 0-36,24 0-35,-24-25-6,25 25-38,-25 0-14,0 0-33,25-25 120,-25 25-256,0 0 11,25-25-208,-25 25-243,25 0 242,-25 0-284</inkml:trace>
  <inkml:trace contextRef="#ctx0" brushRef="#br0" timeOffset="2816">890 350 2201,'0'0'38,"0"0"-56,0 0 21,0 0 29,-25 0 17,25 0 82,0 0 73,0 0 95,0 0-121,0 0 100,0 0-179,0 0-106,0 0 212,0 0-241,0 0 244,0 0-119,0 0-136,0 0 113,0 0-134,0 0 143,0 0 20,0 0-9,0 0 21,25 0-34,-25 0-14,25 0 1,-25 0-15,25 0-27,-25 0 3,25 0 11,-1 0-32,-24 0 32,25 0-25,-25 0-3,25-25-11,-1 25-4,-24 0-10,25 0 28,-1 0-7,-24 0-28,25 0-18,-25 0-46,25 0-19,-25-25-34,0 25-22,25 0 119,-25 0-142,0 0-167,25 0-35,-25 0-101,0 0-53,25 0 64</inkml:trace>
  <inkml:trace contextRef="#ctx0" brushRef="#br0" timeOffset="3196">1039 251 2547,'0'-25'6,"0"25"-52,0 0 52,0 0 188,0 0 98,0 0-1,-25 0-22,25 0-171,0 0-58,0 0 97,0 0-2,0 0 11,0 0-67,0 0-31,0 0-13,0 0-18,0 0 25,0 0-14,0 0-28,0 0-7,0 0 7,0 0-14,0 0 182,0 0-172,0 0-6,0 0 17,0 0-182,0 0 196,0 25 0,0-25-10,0 0 10,0 24-14,-25-24-32,25 25 15,0-25 20,0 0 8,0 25 10,0-25-7,0 25-32,0-25-17,0 25 25,0-25-1,0 25-6,0-25-4,0 0-63,0 24-54,0-24 15,0 0-44,0 0-10,0 25 28,0-25 52,0 0-168,0 0 84,0 0-7,0 0-235,0 0 139,0 0-79,0 0-58,0 0 64</inkml:trace>
  <inkml:trace contextRef="#ctx0" brushRef="#br0" timeOffset="4237">1410 151 2049,'0'0'55,"0"0"33,25 0-5,-25 0 65,0 0 157,0 0 3,0 0-7,0 0-31,0-25-190,0 25 20,0 0 55,0 0-19,0 0 4,0 0-39,0 0-17,0 0-21,0 0-17,0 0-50,0 25-14,0-25-6,0 0 6,0 0 11,0 0-7,0 0 21,0 0-28,0 0 14,-25 25 18,25-25-22,0 25 11,0-25 14,-25 25-3,25-25-15,0 25 15,-24-25-11,24 24-21,0-24 17,0 25-10,0-25 14,0 0 0,0 0 28,0 25-7,-25-25-28,25 0-21,0 0-17,0 0-18,0 0 28,0 0 18,0 0-11,0 0 223,0 0-215,25 0 13,-25 0 14,0 0-210,24 0 214,-24 0-15,25 0-20,-25 0 34,25-25 4,-25 25 10,25 0 39,-25 0-32,25 0-10,-1 0 161,-24 0-168,25 0 11,-25 0 17,25-25-147,-25 25 137,25 0-11,-25 0-17,25 0-22,-25 0 25,0 25-18,25-25 7,-25 0-3,0 0-28,0 0 39,24 0-25,-24 25 24,0-25 1,0 0-4,0 25 21,0-25-7,0 0-11,0 25 12,0-25-15,0 0-7,-24 25 14,24-25-4,0 24 11,-25-24-24,25 0 42,-25 25-25,25-25-4,-25 0 26,0 25-40,25-25 0,-25 0 153,25 0-26,-24 0-214,-1 24-75,25-24-218,-25 0 38,0 0-60,25 0-93,-25 0 59,1-24-397</inkml:trace>
  <inkml:trace contextRef="#ctx0" brushRef="#br0" timeOffset="4818">1435 77 2201,'0'0'80,"25"0"-54,-25 0 64,0 0 132,0 0 11,0 0-2,0 0-25,0-25-106,0 25 126,0 0 37,0 0-144,25 0 181,-25 0-382,0 0 27,0 0 126,0 0-211,24 0 177,-24 0 5,0 0-15,25-25 1,-25 25 20,25 0-30,-25 0-25,25 0 17,-25 0-48,25-25 14,-25 25 31,25 0-14,-1 0 17,-24 0-55,25 0-26,0 0-58,-25 0-53,25 0 6,-25 0-24,25 0-13,-25 0-20,24 0-157,-24 0-113,0 0-73</inkml:trace>
  <inkml:trace contextRef="#ctx0" brushRef="#br0" timeOffset="5206">1931 325 3321,'0'0'88,"0"0"33,0 0 21,0 0 47,0 0-40,0 0 2,0 0 11,0-25-26,0 25-73,0 0-13,25 0-25,-25 0 7,0 0 3,0 0-10,25 0-3,-25 0-30,0-25 16,25 25-26,0 0 11,-25 0-1,24 0-9,-24 0-15,25-24-67,-25 24-21,25 0-16,0 0-36,-25 0-17,0 0 84,25 0-223,-25 0-74,25 0 32,-25 0-306,0 0 93</inkml:trace>
  <inkml:trace contextRef="#ctx0" brushRef="#br0" timeOffset="5461">1981 474 1956,'0'0'64,"0"24"151,0-24-10,0 0 166,-25 0 82,25 0-239,0 0 63,0 0-93,0 0-101,0 0 125,0 0-24,0 0-43,0 0-31,0 0-57,0 0 8,0 0-28,0 0-30,0 0 41,0 0-26,25 0-18,-25 0 18,0 0-14,25-24-19,-25 24 4,25 0-18,-1 0-39,1 0-11,-25-25-49,25 25-51,0 0-41,0 0-49,0 0 51,-1-25-122,1 25-98,0 0 95,-25 0-87,25-24-182</inkml:trace>
  <inkml:trace contextRef="#ctx0" brushRef="#br0" timeOffset="5702">2552 226 2571,'0'0'249,"0"0"97,0 0 93,-25 0-83,25 0-195,0 0 10,-25 0 59,25 0-1,0 0-62,-25 25-99,25-25-142,0 0 85,-24 0-11,24 0 8,0 0-34,0 0-7,0 0 41,0 0-27,0 0 30,0 0-3,0 24-19,0-24 18,0 0-18,0 25 18,0-25 4,0 25-25,0-25 28,0 0-18,0 25-7,0-25 22,0 0 4,0 25-11,24-25-12,-24 0 19,0 0-51,25 0 47,-25 0 26,0 0-11,25 0 29,-25 0-44,25 0 19,-25 0-11,25 0 26,-25 0 55,24-25-7,-24 25 16,25 0 1,-25 0-31,0-25 14,25 25-9,-25-25 2,0 25-36,0 0-15,0-25-11,0 25-24,0-24 36,0 24-21,0-25 21,0 25-17,0 0-27,-25-25 5,25 25-24,0 0 18,-25 0 24,25 0-29,-24-25-26,24 25-40,0 0-55,-25 0-61,0 0-50,25 0-85,-25 0-69,25 0 78,-25 0-289,1 25 87,-1-25-223</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4:29.977"/>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1738 49 2037,'0'0'26,"0"0"30,0 0 62,0 0 21,0 0 172,0 0-20,0 0-40,0 0-14,0 0-155,0 0-10,0 0 45,0 0-162,0 0 55,0 0-98,0 0 57,0 0 139,0 0-81,0 0 91,0 0-131,0 0-17,0 0 20,0 0 7,0 0-10,0 0 19,0 0-36,0 25 81,0-25 78,0 25-86,0-25-13,0 25-166,0 0-72,0-1 218,0 1 20,0 0 189,0-1-215,0 1 2,-25 25-16,25-25-79,0-25 221,0 25-39,0-1-205,0 1 81,-25 0 117,25-25-158,0 25 171,0-25-119,0 25-93,0-25 69,0 0 24,0 0 23,0 0-19,0 0-100,0 0 116,0 0-40,0 0-16,0 0 72,0 0-69,0-25-9,0 25 69,0-25-21,0 0-22,0 0 50,25 25-60,-25-24-34,0-1 129,0 0-16,0 0 16,0 0-17,0 0-46,0 1-41,0-1 78,0 0 19,25 1 41,-25 24 76,0-25-212,0 25 270,0-25-253,0 25 2,0-25 137,0 25 2,0-25-7,0 25 146,0 0-158,0-25-181,0 25 126,24 0-169,-24 0 312,0-24-146,0 24-3,0 0-25,0 0-171,0 0 153,0 0 11,0 0 0,0 0 28,0 0-28,0 0 14,0 0-3,0 0-25,0 0 3,0 0-16,25 0 23,-25 24 8,0-24 180,0 25-180,0-25-4,25 25 10,-25 0-166,25-25 180,-25 25-10,0 0-7,25-1-7,-25 1-3,0-25 37,24 25-27,-24-1 4,25 1 3,-25-25-42,0 25-20,25 0-27,-25-25-54,0 25 139,0-25-133,25 25 83,-25-25 18,0 24-179,0-24 24,25 25-210,-25-25 69,0 0-1,0 0 74,0 0 104,0 25-156</inkml:trace>
  <inkml:trace contextRef="#ctx0" brushRef="#br0" timeOffset="698">1638 347 2095,'0'0'-41,"0"0"124,0 0-27,0 0 36,0 0 55,0 0-126,0 0 39,0 0-30,0 0-9,0 0 7,0-25-13,0 25-12,0 0 102,0 0-105,25 0-12,-25 0 3,25-25-102,0 25 99,-25 0 12,25 0 27,-1 0-15,-24 0 6,25 0 4,0-25 15,0 25-101,-25 0 37,25 0-69,-1 0-76,1 0 32,0 0-117,0 0-242</inkml:trace>
  <inkml:trace contextRef="#ctx0" brushRef="#br0" timeOffset="1147">1291 819 1449,'-25'0'182,"25"0"17,0 0-78,0 0 53,0 0-151,0 0 28,0 0 102,0 0-37,0 0 52,0 0-105,0 0-26,0 0 151,0 0-89,0 0-9,0 0 148,0 0-270,0 0 97,0 0-30,0 0-132,0 0 123,0 0-49,0 0 100,25 0 111,-25 0-133,25 0-32,0 0 114,-1-25-130,1 25 224,25 0-208,-25 0 19,24 0-120,1 0-114,-1 0 212,1 0-129,0-25 126,24 25-20,-24 0 26,-1 0-3,1 0-29,0 0 25,-1 0-36,-24 0-6,25-25 26,-1 25 0,-25 0-14,26 0 17,-26 0 4,1 0-4,0 0 17,0 0 113,0 0-139,-25-25-1,24 25 4,-24 0-130,0 0 133,25 0 185,-25 0-205,0 0 6,0 0 38,0 0-213,0 0 203,25 0-14,-25 0-47,0 0 70,0 0-6,0 0-82,0 0-14,0 0-255,0 0-77,0 0 11,0 0 93,0 0 154,0 0-159,0 0-73</inkml:trace>
  <inkml:trace contextRef="#ctx0" brushRef="#br0" timeOffset="1752">1961 1290 1176,'0'0'180,"0"0"4,0-25 45,0 25 51,0 0-145,25 0 27,-25-25-100,0 25-20,0 0 87,0 0 55,0 0 89,0-25 14,0 25-90,0 0-66,0 0 8,0 0-96,-25 0-33,25 0-23,0 0-37,0 0 83,0 0-50,-25 0 64,25 0-20,0 0-80,-25 0 60,25 25-58,-25-25-9,25 0 60,0 25 4,-24-25 49,24 0-59,0 25-11,-25-25 1,25 25-65,0-25 84,0 24 4,0-24-24,0 0-99,0 25 116,0-25-10,0 25 13,0-25 181,0 0-269,0 25 108,0-25-85,25 25 35,-25-25 37,24 0-79,-24 25 208,25-25-205,-25 0 134,25 0-32,-25 24 19,25-24 96,0 0-151,-25 0 10,24 25-10,1-25-118,-25 0 270,25 0-123,-25 0-144,25 25 257,-25-25-277,0 0 115,25 0-3,-25 0-123,24 0 140,-24 25 12,0-25 21,0 0 115,0 0-112,0 0 0,0 0-17,0 0-128,0 0 118,0 25 4,-24-25 10,24 0-4,-25 0 4,25 0-28,-25 25 25,25-25-8,-25 0-9,25 0 17,-25 0-31,1 0 17,24 24-7,-25-24-23,0 0-33,25 0-46,-25-24 99,0 24-136,25 0 61,-24 0-82,-1 0-204,25-25 183,-25 25-174,25 0 175,0-25 62,-25 25-66,25 0-111,0-25-152</inkml:trace>
  <inkml:trace contextRef="#ctx0" brushRef="#br0" timeOffset="2330">2110 1265 1819,'0'0'-150,"24"0"147,-24 0 11,0 0 55,0 0 50,0 0 9,0 0 22,0 0-14,0 0 38,25 0-114,-25 0 1,0 0 69,0 0 162,0 0-5,0 0 13,0 0-214,24 0 13,-24 0-142,0 0-14,0 0 206,0 0-103,0 0 124,25 0-164,-25 0-24,0 0-10,0 0-123,25 0 240,-25 0-72,0 0-25,0 0 144,0 0-243,24 0-16,-24 25 20,0-25-34,0 0 130,25 25 119,-25-25 3,0 24-116,0-24 24,0 0-129,0 25 186,0 0 55,0-25-53,0 25 53,0-25-303,0 25 62,0 0 43,0-25 52,0 24 160,0-24-121,0 25 1,0-25-70,0 0-56,0 25 129,0-25 126,0 0-152,0 0 23,0 25-30,0-25 28,0 0-18,-25 0-13,25 0 23,0 0-158,0 0 141,0 0 1,0 0-4,0 0 209,0 0-218,0 0 22,0 0-19,0 0-202,0 0 232,0 0 9,25 0-3,-25 0-9,0 0-4,25 0-24,-25 0 27,25 0-9,0 0 5,-1-25-9,-24 25-26,25 0 26,0 0-17,0-25 31,0 25-4,-25 0-20,25 0 33,-1-25 69,-24 25-86,25 0 7,0 0-23,-25 0-98,25 0 102,-25-24-11,0 24 132,25 0-118,-25 0 3,0 0 152,0 0-290,24 0 118,-24 0 131,0 0-260,0 0 120,0 0 55,0 0-167,0 0 12,0 0 67,0 0-193,0 0-101,0 0 57,0 0-1,0 0 113,0 0 25,0 0-275</inkml:trace>
  <inkml:trace contextRef="#ctx0" brushRef="#br0" timeOffset="42724">126 918 1548,'0'0'-128,"0"0"181,0 0 20,0-25 26,0 25 13,-25 0-20,25 0-8,0-25-44,0 25 19,0 0-56,0 0 0,0 0 50,0-25 110,0 25-175,-25 0-9,25 0 4,0 0 2,0 0 101,0 0 14,0 0-10,0 0 157,0 0 10,0 0 1,0 0 8,0 0-161,0 0-13,0 0-144,0 0 106,0 0-51,0 0-122,0 0 155,0 0 43,0 0-132,-24 0 181,24 25-15,0-25-284,0 0 174,0 25-83,0-25-10,-25 25 100,25 0 3,0-25 149,0 24-35,0 1-134,0 0 14,0-25-45,0 24 49,0 2 199,0-26-72,0 25-256,0-1-29,0-24 17,0 25 31,0-25 152,0 0-29,0 25-87,0-25 157,0 0-26,0 0-159,0 0 74,0 0-101,0 0-99,0 0 265,0 0-70,0-25-70,0 25 67,0-25-103,0 25 108,0-24 20,0-1-3,25-1 150,-25 2-98,0 24-100,0-25 125,0 0-113,0 1-13,-25-1 36,25 0 25,0 0-6,0 0 4,0 25 76,-25-24-118,25 24-58,0-25 93,0 25 30,0-25-81,0 25 156,0 0-137,0-25 38,0 25 133,0 0-187,0 0 44,0-25 31,0 25-27,0 0 78,0 0 32,0 0-129,0 0 102,0 0-76,0 0 73,0 0-70,0 0-120,0 25 16,25-25 74,-25 0 13,0 25 30,25-25 84,-25 0-271,0 0 77,0 25 70,0-25 4,24 0 107,-24 25-3,0-25-107,0 0 22,0 0-25,25 0-88,-25 0 130,0 24-73,25-24 21,-25 0 120,0 0-101,0 0 26,25-24-6,-25 24-36,0 0 0,0 0 12,0 0 31,25-25 12,-25 25-109,0 0 155,0 0-94,0 0-4,0-25 42,0 25-88,0 0 89,0 0 3,0 0 100,0-25-100,0 25-101,0 0 88,0-25-43,0 25 53,0-25 114,0 25-193,23-24 122,-23 24-138,0 0 75,0-25 142,0 25-218,0 0 262,0-25-246,0 25 97,0 0 100,0 0-291,0 0 128,0 0-14,0 0-97,0 0 144,0 0 136,0 0-203,25 0 115,-25 25 130,0-25-245,0 0 76,0 25-6,25-1-138,-25-24 111,0 25 37,0 0-27,0-25 195,0 25-165,25 0 131,-25 0 14,0-1-252,0-24 64,0 25-134,25 0-79,-25 0 257,0-25-17,0 25-53,0-1 23,0-24-305,24 25 3,-24-25-27,0 25 7,0-25 152,0 0 75,0 24-11,0-24-168,0 0-94,25 0-96</inkml:trace>
  <inkml:trace contextRef="#ctx0" brushRef="#br0" timeOffset="43806">547 744 1773,'0'0'-9,"0"0"15,0-25 14,0 25 6,0 0 25,0 0 3,0 0 16,0 0-50,0 0 29,0 0-120,0 0 106,0 0 53,0 0-62,0 0 11,0 0-16,0 0-9,0 0-80,0 0 112,0 0-23,0 0-71,0 0 108,0 0-8,0 25-17,-25-25-16,25 0-11,0 25-6,0-25-83,0 0 77,0 25 84,0-25-87,0 25 0,0-25 18,0 0-16,0 24 115,0-24-75,0 0-15,0 25-60,0-25-43,0 0 82,25 25 9,-25-25-17,0 0 31,25 0 71,-25 25-94,0-25 15,24 0-27,-24 0-79,25 0 100,0 0-8,-25 0-10,25 0 6,-25 0-9,25 0 9,-25 0 15,24 0 3,-24 0-9,25 0-6,-25 0 60,0 0-69,25 25 0,-25-25 0,0 0-60,0 0 150,0 0-51,0 0-27,0 24 15,0-24-90,0 0 69,0 0 90,0 0-96,0 0 32,0 25-11,0-25 6,-25 0 9,25 0-27,0 0 0,-25 25-66,25-25 54,0 0 42,-24 0-115,24 0 14,0 0-5,-25 0-113,25 0-108,0-25-112</inkml:trace>
  <inkml:trace contextRef="#ctx0" brushRef="#br0" timeOffset="44313">522 694 1638,'0'0'-161,"0"0"194,0 0 10,0 25 7,-25-25 171,25 0-201,0 0 11,0 0 21,0 0-14,0 25 22,0-25-14,0 0 7,0 25 6,0-25-134,0 25 9,0-25-25,0 25 112,0-25 51,0 24-23,0-24 9,0 25-111,0-25 67,0 25 4,0 0-12,0-25 2,0 25 78,25-25-59,-25 24-15,0-24-12,0 25-69,0-25 123,25 0-72,-25 25 12,0-25-41,0 0-15,25 0 48,-25 24-73,24-24-29,-24 0-295,0 0-48</inkml:trace>
  <inkml:trace contextRef="#ctx0" brushRef="#br0" timeOffset="44646">770 620 1933,'0'0'52,"0"0"-35,0 0 41,0 0-72,0 0 46,0 0 21,0 0-97,25 0 155,-25 0-164,0-25 27,0 25 114,0 0-91,0 0 94,0 0 41,0 0-63,0 25 3,0-25-6,0 0 71,0 0 52,25 0 25,-25 25 95,0-25-216,0 0-21,0 0 0,0 25-191,0-25 103,24 0 103,-24 24-33,0-24-57,0 25 109,0-25-230,25 25 203,-25-25 64,0 25-120,0-25 170,0 25-398,0-25 85,25 25 3,-25-1-78,0-24 201,0 25 57,0 0-23,0-25-14,0 25-26,0-25-191,0 25 64,0-25-135,0 0 11,0 24 71,0-24-92,0 0 209,0 25-31,0-25 3,0 0-177,-25 0 45,25 0-242</inkml:trace>
  <inkml:trace contextRef="#ctx0" brushRef="#br0" timeOffset="45100">1043 694 2107,'0'0'11,"0"0"30,0 0 36,0 0-48,0 25 82,0-25-64,0 0-23,0 0 48,0 0-57,0 0 24,0 0-5,0 0 2,0 0-23,0 0-16,0 0 99,0-25-102,0 25 121,25 0-100,-25 0-108,0 0 243,0 0-278,25-24 175,-25 24 84,0 0-257,24-25 120,-24 25 13,25 0-98,-25 0 210,0 0-110,25-25-68,-25 25-2,25 0-61,-25 0 8,0 0 41,25 0-10,-25 0-227,0 0 35,24 0-115,-24-25-73</inkml:trace>
  <inkml:trace contextRef="#ctx0" brushRef="#br0" timeOffset="45415">1093 819 1460,'0'0'41,"0"24"-125,0-24 165,0 0 34,0 0-15,0 25 158,0-25-235,0 0 17,0 0-11,0 25 1,0-25 89,0 0-33,0 0 0,0 0-17,0 0 112,0 0-126,0 0-31,0 0-3,0 0-133,0 0 237,0 0 78,0 0-82,0 0 160,0 0-271,0 0 45,0 0 75,0 0-150,24 0 23,-24 0 17,0-25-105,25 25 95,-25 0 137,0 0-245,25 0 82,-25 0-92,0 0-20,25 0 167,-25 0-192,25 0-73,-25 0 12,0-25-110,24 25 164,-24 0-56,0 0-344</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4:36.350"/>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-6 0 126,'0'0'12,"0"0"5,0 0-12,0 0 0,0 0 3,0 0-21,0 0 16,0 0 7,0 25-33,0-25 31,0 0-8,0 0-5,0 0 27,0 0-17,0 0 10,0 0-30,0 0 3,0 0 7,0 0-7,0 0 21,0 0 1,0 0 0,0 0-3,0 0 11,0 0 26,0 0 6,0 0 18,0 0 10,0 0-35,0 0-8,0 0 170,0 0-188,0 0 171,0 0-170,0 0-187,0 0 368,0 0-180,0 0-1,0 0 26,0 0-189,0 0 30,0 0 175,0 0 184,0 0-1,0 0-174,0 0 173,0 0-342,0 0 184,0 0-2,0 0-19,0 0 138,0 0-189,0 0 151,0 0-166,0 0 3,0 0-121,0 0 113,0 0-119,0 0 148,0 0 106,0 0-104,0 0 106,0 0-276,0 0 23,0 0 136,0 0-135,0 0 125,0 0 1,0 0-161,0 0 284,0 0 13,0 0-148,0 0 138,0 0-99,0 0-166,0 0 272,0 0-145,0 0-12,0 0 159,0 0-267,0 0 40,0 0-30,0 0 1,0 0 123,0 0-27,0 0 128,0 0-201,0 0 167,0 0-210,0 0-207,0 0 91</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4:37.599"/>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0 515 867,'0'0'220,"0"0"-169,0 0 175,0 0 9,0 0-386,0 0 186,0 0-1,0 0-168,0 0 178,0 24 148,0-24-169,0 0 5,0 0 166,0 0-127,0 0-49,0 0 157,0 0-131,0 0-56,0 0-119,0 0 158,0 0-30,0 0 0,0 0 155,0 0-167,0 0-47,0 0 56,0 0-148,0 0 192,0 0-132,0 0-26,0 0 153,0 0-30,0 0 54,25 0-9,-25 0 174,0 0-177,0 0-5,0 0 15,0 0-46,0 0-86,25 0 234,-25 0-118,0 25-120,0-25 104,25 0-125,-25 0 114,0 0 18,0 0-9,25 0 2,-25 0 13,0 0 0,0 0 21,24 0 28,-24 0-21,0 0 165,25 0-96,-25 0 95,25 0-15,0 0-191,-25 0 7,25 0-33,0 0 4,-25 0-19,24 0 9,1 0 1,0 0 25,-25 0 10,25 0 61,0 0-177,-25 0 109,24 0 18,1 0-41,0 0 118,0 0-131,-25 0-93,25 0 133,-1 0-13,1 0-88,-25 25 84,25-25-88,-25 0-6,25 0 98,-25 0 78,25 0-101,0 0 68,-25 0 14,0 0-82,24 0 94,-24 0-88,25 0-71,-25 0 81,0 0 20,25 0 4,-25 0 31,25 24-155,-25-24 67,25 0-13,-1 0 53,1 0 58,0 0-165,0 0 113,0 0-32,0 0 32,-1 0 101,1 0-97,0 0-17,0 0 0,0 0-19,-1 0 22,1 0 11,0 0-104,0 0 113,0 0-39,-1 0 16,-24 0 68,25 0-77,0 0 25,-25 0-9,25 0 29,-25 0-25,25 0 9,0 0-53,-25 0-35,24 0 125,-24 0-126,25-24 60,0 24 32,-25 0-132,25 0 129,-25 0 3,25 0 0,-1 0 0,-24 0-32,25 0 113,-25 0-117,25 0 117,0 0 10,0 0-231,-2 0 107,2 0-13,-25-25-7,25 25-6,0 0 37,0 0-120,-1 0 19,1 0 116,0 0 98,0 0-1,0 0-6,0 0-106,-1 0-141,1 0 44,0 0 120,0 0-13,-25 0 8,25 0-25,-1 0-51,-24 0 41,25 0 23,0 0 3,0 0 34,-25 0-17,25 0-27,0 0 10,-25 0 32,24-25-32,-24 25-10,25 0 14,0 0-149,-25 0 162,25 0 10,0 0-17,-25 0 7,24 0 111,1 0-141,0 0-30,-25 0 149,25-24-280,0 24 145,-1 0 12,1 0-135,0 0 251,0 0-112,0 0 6,0 0 65,-1 0-200,1 0 255,0 0-132,0 0 74,0 0-58,-1 0 0,1-25-6,0 25-157,-25 0 160,25 0-149,0 0 145,-1 0 7,1 0-27,0 0 34,0 0-11,0 0 18,0 0-4,-1 0 127,1 0-127,0 0 3,0 0 14,-25 0-157,25 0 130,-1 0-7,1 0-33,0 0 30,0 0-7,-25 0-26,25-25 46,-1 25-50,1 0 10,0 0 24,0 0-27,0 0 37,0 0-7,-1 0 3,26 0-13,-25 0 24,0 0 2,-1 0-19,1 0 30,0 0-41,0 0 11,-25 0 122,25 0-149,-1 0 43,0 0-36,1 0-96,0 0 143,-25 0-18,25 0 8,0 0 6,-1 0-14,-24 0-9,25 0 36,0 0-36,-25 0 16,25 0 4,0-24-20,-25 24 23,24 0 3,-24 0-26,25 0 20,-25 0-20,25 0-14,-25 0 17,25 0 7,-25 0-4,25 0 7,-25 0 20,24 0-40,-24 0 17,25 0-14,-25 0-13,0 0 10,25 0 17,-25 0-21,25 0 21,-25 0-14,25 0-6,-25 0 33,0 0-10,25 0 30,-25 0-6,0 0 115,0 0-129,0 0 11,0 0 7,0 0-115,0 0 136,0 0-4,0 0-27,0 0 3,0 0-13,24 0 6,-24 0-3,0 0-10,0 0 17,0 0-35,0 0 35,0 0-7,0 0-32,0 0 18,0 0 167,0 0-156,0 0 17,0 0 11,0 0-24,0 0 0,0 0-1,0 0-10,0 0-161,0 0 185,0 0-20,0 0 24,0 0-6,0 0-8,0 0 19,0 0-44,0 0 25,0 0 11,0 0-11,0 0 15,0 0-29,0 0-18,0 0-7,0 0 21,0 0-14,0 0 11,0 0 3,0 0-3,0 0 14,0 0 120,0 0-141,0 0-30,0 0 25,0 0 5,0 0 6,0 0 1,0 0 100,0 0-254,0 0 121,0 0 8,0 0-149,0 0 149,0 0 3,0 0-8,0 0 16,0 0-37,0 0 29,0 0-39,0 0-3,0 0-36,0 0-92,0 0 6,0 0-84,0 0-201,0 0 58,0 0-287</inkml:trace>
  <inkml:trace contextRef="#ctx0" brushRef="#br0" timeOffset="12831">4887 72 2189,'0'0'-15,"0"0"80,0 0-109,0 0 33,0 0 61,0 0 54,0 0 59,0 0 21,0 0 106,0-25-150,0 25 202,0 0-143,0 0-177,0 0 64,0 0-153,0 0 90,0 0 34,0 0-47,0 0-4,0 0 24,0 0 7,0 0-24,0 0 11,0 0-31,0 0-33,0 0 132,0 0-109,0 0-16,0 0 60,-25 25-140,25-25 97,-25 0 93,0 24-137,25-24 40,-25 25 0,0-25-47,25 25 80,-24-1-16,-1-24-1,25 25-16,-25 0 24,25-25 2,0 24 7,0 1-29,0-25 3,0 25 13,-25-25 3,25 24 27,0-24-67,0 25 31,0-25-50,0 0 100,0 24-60,25-24-27,0 0 26,-25 0-153,25 0-69,-1 0-113,1 0-101,0 0-69,0 0 29</inkml:trace>
  <inkml:trace contextRef="#ctx0" brushRef="#br0" timeOffset="13216">5358 22 3515,'0'0'66,"0"0"64,0 0-60,0 0 26,0 0 13,0 0-92,0-24 137,-25 24 27,25 0-76,0 0 28,0 0-80,0 0-53,0 0-15,0 0-2,0 0-1,0 0-21,0 0 18,0 0-11,0 0 28,0 0-6,0 0-1,0 24 43,0-24-57,0 0 22,0 25-32,0-25-66,0 25 41,-25-1-67,25 1 28,0 0-39,0-25-43,0 24 140,0 1-249,0 0-8,0-1-39,0-24 0,0 25 184,0-25-202,0 25-57</inkml:trace>
  <inkml:trace contextRef="#ctx0" brushRef="#br0" timeOffset="13497">5184 195 1944,'0'0'40,"0"0"154,0-25-139,0 25-2,0 0-21,0 0-153,0 0 169,0 0 5,0 0 6,0 0 80,0 0-97,0 0-18,25-24-27,-25 24-64,25 0 76,-25 0-27,25 0 39,0 0-42,-1 0 95,-24-25-74,25 25-72,0 0-8,0 0 28,0 0-80,-25 0 123,24 0-26,1 0-197,-25 0-77,25 0-210</inkml:trace>
  <inkml:trace contextRef="#ctx0" brushRef="#br0" timeOffset="13761">5209 47 2486,'-25'0'-83,"25"0"-21,0 0 6,0 0 1,-24 0 204,24 0-107,0 0 110,0 0-98,0 0-105,0 25 227,0-25-200,-25 0 101,25 24 6,0-24 12,0 25 46,-25-25-69,25 25-12,0-1-125,-25-24 53,25 25 170,0 0-131,0-1 24,0-24-6,0 25-98,0 0 217,0-25-113,0 24 33,0 1-21,0-25-196,0 24 49,0-24 44,25 25-31,-25-25-235,25 0-90</inkml:trace>
  <inkml:trace contextRef="#ctx0" brushRef="#br0" timeOffset="14032">5680 22 3464,'0'0'62,"0"0"40,0 0 1,0-24 40,0 24-55,0 0 35,0 0 96,0 0-108,0 0-10,0 0-48,0 0-78,0 0 60,0 0 127,0 0-165,0 0-26,0 0-6,0 0-110,0 0 128,0 0 6,0 24 18,0-24-32,0 0 18,0 0-14,0 25-3,0-25 31,24 25-4,-24-25 8,0 24-15,0 1-45,0 0-102,0-1 47,0 1-67,0 0 2,0-1 152,0 1-190,0 0-76,-24-1-74,24 1-36,-25-1-7,0 1-212</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5:01.089"/>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74 202 1649,'0'0'5,"0"0"29,0 0 17,0 0-104,0 0 9,0 0 30,0 0 163,0 0-20,0 0 10,0 0-26,0 0-193,0 0 273,0 0-23,0 0-175,0 0 11,0 0-49,0 0 31,0 0 98,0 0 12,0 0 41,0 0-121,0 25 59,0-25 3,0 25 19,0-25 37,0 25 41,-25 0-69,25 1-105,0-26-29,-24 25 43,24 0-36,0 0 9,0 1 101,-25-26-91,25 25 90,0 0-80,0 0-72,0-25 66,0 25-11,0-25 24,0 26 48,0-26-69,0 0 18,0 0-1,0 0-110,0 0-141,0 0-42,0 0-55,0 0 90,0-26 117,0 26 182,0-25 43,25 0-100,-1 0 153,-24 0-144,25-1 9,0 1-32,-25 0-110,25 0 139,-25-1-171,25 1 303,-25 0-164,25 0-137,-25 0 292,25-1-279,-25 1 288,0 0 15,0 25-273,25-25 138,-25-1 41,0 26-99,0-25 157,0 25-6,24-25-182,-24 25 62,0 0-3,0 0-6,0 0 3,0-25 130,25 25-118,-25 0 118,0 0-124,0 0 0,0 25 30,0-25 100,0 0 130,0 0-134,0 25 29,0-25-112,0 25-112,0-25 145,0 26 53,0-26-55,0 25 98,0-25-165,0 25-127,0 0-37,0 1 153,25-26-86,-25 25 233,0 0-104,25 0-29,-25 0-20,0 1 6,0-1-49,0 0-155,0 0-10,0-25-193,25 26 220,-25-1-58,0-25 89,0 25-175,25-25-171,-25 25-30</inkml:trace>
  <inkml:trace contextRef="#ctx0" brushRef="#br0" timeOffset="600">149 403 1090,'0'-25'162,"0"25"-105,0 0 159,0 0-115,0-25 26,0 25 103,0 0-145,0 0 121,0-25-140,0 25-162,25 0 126,-25 0-158,25 0 113,-25-26 3,25 26 24,-1 0 140,1 0-128,-25 0-18,25 0-6,0-25 3,0 25-258,0 0 132,0 0-207,-25 0-85,24 0 144</inkml:trace>
  <inkml:trace contextRef="#ctx0" brushRef="#br0" timeOffset="832">671 101 2402,'0'-26'-106,"0"26"166,0 0-42,0 0 61,0-25 305,0 25-86,0 0 42,0 0-160,0-25-167,0 25 41,0 0-104,0 0 156,0 0 90,0 0-257,-25 0 125,25 0-54,0 0-150,0 0 160,0 0-27,0 0-17,0 0 15,0 0-5,0 0 8,0 0 143,0 0 30,0 25-174,-25-25 21,25 25 24,0-25-175,-24 26 167,24-1-47,0-25-138,0 25 310,0 0-159,0 1 11,0-26 159,0 25-334,-25 0 158,25 0 30,0-25-166,0 25 173,0 1-23,0-1-61,0 0 94,25-25-27,-25 25-43,24-25-200,-24 26-80,25-26-19,-25 25-149,25-25 174,0 0-113,-25 25-45,25-25 111</inkml:trace>
  <inkml:trace contextRef="#ctx0" brushRef="#br0" timeOffset="1212">597 277 920,'0'0'5,"0"0"37,24 0 200,-24 0-156,25-25 29,-25 25 172,0 0-352,25-25 170,0 25 121,-25 0-182,25 0 162,0-25-17,-25 25-141,25 0-27,-1 0-9,1-26 0,0 26-30,-25 0-36,24 0-50,1 0-57,0 0-64,-25 0-57,25 0-97,0 0-33</inkml:trace>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4:11.535"/>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2 14 556,'0'0'23,"0"0"23,0 0 30,0-26 23,0 26 173,0 0 40,0 0-43,0 0-128,25 0 10,-25 0-54,0 0-65,0 0 136,0 0-114,0 0-18,0 0 110,0 0 170,0 0-110,0 0-35,0 0 93,0 0-212,0 0 61,0 0-55,0 0-25,0 0-82,0 0 83,0 0-24,0 0-106,0 0 242,0 0-252,0 0 287,0 0-142,0 0-127,0 0 131,0 0-22,0 0 35,0 0-12,0 0-17,0 0-127,0 0 127,0 0 10,0 0 7,0 0-17,0 0 7,0 0-24,0 0 14,0 0 28,0 0-28,0 0 3,0 0 14,0 0-27,0 0-3,0 0 3,0 0 160,0 26-174,0-26 24,26 0-3,-26 0-178,0 0 192,25 0-17,-25 26 17,26-26-28,-26 0-25,25 26 32,-25-26-35,26 0 53,-1 25-25,-25-25-14,25 26 17,1-26-38,-26 0 39,25 26-29,-25-26 32,26 0-7,-26 26-10,25-26 34,-25 25-48,0-25 38,25 26-25,-25-26-13,0 0 38,26 26-42,-26-26 49,0 25-25,0-25-6,0 0 6,0 26 1,25-26 17,-25 0-25,0 0 15,0 26-22,0-26 25,26 0 11,-26 0-4,0 0-7,0 0-31,0 0 6,0 0 11,0 0 0,0 0 3,0 0-17,0 0-3,0 0 3,0 26 21,0-26 162,0 0-165,0 0 6,25 0-13,-25 0-153,0 0 160,0 0-4,0 0 159,0 0-138,0 0 29,0 0-25,0 0-202,0 0 121,0 0-43,0 0 36,0 0 14,0 0-34,0 0-27,0 0-73,0 0-60,0 0-105,0 0-34,0 0 77,0-26-12,0 26 2,0 0-219</inkml:trace>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4:12.255"/>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329 22 1404,'0'0'219,"0"-26"13,0 26 57,0 0-93,0 0-60,0 0-70,0 0-32,0 0 288,0 0-98,0 0 99,0 0-104,0 0-28,0 0-150,0 0-41,0 0 110,0 0-107,0 0 69,0 0 17,0 0 125,0 0-200,0 0 10,0 0 136,0 0-306,0 0 132,0 0 14,0 0-142,0 0 132,0 0 10,0 0-21,0 0 3,0 0 12,0 0 16,0 0 167,0 0-156,0 0 171,0 0-195,0 0-154,0 26 140,-26-26-161,26 0 167,-25 25 22,25-25-1,-26 24-17,26-24-7,-25 26 4,25-1-7,-25-25 20,25 25-6,-26 0-25,26-25 25,-25 25-1,0 0 11,25-25-4,-26 25-3,26 0-44,0-25 37,-25 25 24,25 0-20,0-25 33,-25 25-26,25 0-1,0-25-10,-26 25 1,26-25-1,0 0 0,0 25 21,0-25 10,0 25-14,0-25 15,-25 0-43,25 0-2,0 25 6,0-25 200,0 0-186,0 0-7,0 0 21,0 0-221,0 0 394,0 0-156,0 0 4,0 0-24,0 0-4,0 0-24,0 0-11,0 0-10,0 0-184,0 0 133,0 0-60,0 0 55,0 0-66,0-25-125,0 25-44,0 0-269,0 0 112</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8:28:09.61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97 273 2130,'0'-25'150,"0"25"80,0 0 123,0 0 50,0-25-107,0 25-74,0 0-102,0 0-63,0 0-2,0 0-7,0 0 48,0 0-199,0 0 106,0 0-163,0 0-67,0 0 351,0 0-275,0 0 277,0 0-129,0 0-4,0 0 155,0 25-107,0-25 133,0 25-126,0 0-27,0-25-123,0 25 11,0 0 157,0-1-38,0 27-25,-25-27 4,25 1-186,0 0 46,0 0 290,0 0-180,0 25 198,0-25-21,0 0-97,0-1-44,0 1-181,0 1 10,25 23 102,-25-24 79,0 0-6,0 0-14,0-25-150,0 25 133,0-1 11,25-24 228,-25 26-60,0-26-172,0 25 21,0-25-233,0 0 78,0 0 151,25 24-27,-25-24 182,0 0-178,0 0 10,0 0-1,0 0-147,0 0 302,0 0-144,0 0 147,0 0 1,0 0-144,24 0 144,-24 0-286,0 0-18,0 0 203,0-24-58,25 24 8,-25-25-11,25 25-29,-25-26-112,0 2 325,0 24-22,0-25-328,25 0 180,-25 0-18,0 25-137,0-25 310,0 0-145,0 1-173,0 24 159,0-26-171,-25 1 141,25 25 10,-25-24 0,25 24 40,-25-25-39,25 25 9,-24 0 20,-1-25-26,0 25 20,25 0-11,-25 0-19,0 0 16,25-25 13,-24 25 1,24 0-7,0 0 7,-25 0 0,25 0 127,0 0-114,0 0 100,0 0-17,0 0-121,0 0 87,0 0-115,0 0 26,0 0-183,0 0 203,0 0-158,0 0 9,0 0 304,0 0-135,0 0-10,25 0 125,-25 0-121,0 0-166,24 0 289,-24 0-258,25 0-34,-25-25 283,25 25-104,-25 0 118,25 0-119,0 0-138,-1-25 178,1 25-195,0 0 274,0-25-129,0 25-65,-1 0 69,0-25-143,1 25 143,0 0-160,0-25 290,-1 25-154,-24 0 10,25 0 17,-25-24-190,25 24 177,-25 0 113,0 0 20,0 0-90,0 0 34,0 0-125,0 0 27,0 0 137,0 0-25,0 0 6,0 0-26,0 0-25,0 0 0,0 0-32,0 0-17,0 0 10,0 0-28,0 0 163,0 0-141,0 0-5,0 0 11,0 0-170,0 0 134,0 0-10,0 0-3,0 0 31,0 0 11,0 0-3,0 0-4,0 24-7,0-24 17,0 0-27,0 25 24,0-25-22,0 25 19,0 0 17,0-25-24,0 25 28,0-25-57,0 25 42,0 0 12,0-25-47,0 25 46,0-25-31,0 25-5,0-25 33,0 24-11,0-24-7,25 0-14,-25 0-42,0 25-18,0-25-7,25 0-20,-25 0-19,0 0-7,0 0 55,0 0-300,24 0-72,-24 0 15,25 0-304,-25-25 181</inkml:trace>
  <inkml:trace contextRef="#ctx0" brushRef="#br0" timeOffset="921">617 447 2165,'25'0'20,"-25"-24"43,0 24-84,0 0 141,0 0-64,24 0 2,-24 0 122,0 0 35,0-25 75,0 25-131,0 0 92,0 0-172,0 0 5,0 0 44,0 0-152,0 0 1,0 0-18,0 0 52,0 0 2,0 0-16,25 0-4,-25 0-6,0 0 26,0 25 37,0-25-149,0 0 106,25 0-132,-25 0 92,0 24 165,0-24-139,0 25 99,25-25-106,-25 25-22,0-25 29,0 25 67,25 0-46,-25-25-1,0 25 4,0-25 3,0 25 0,25-25-27,-25 25 4,0-25-163,0 25 163,0-25 81,0 0-51,0 24 115,0-24-61,0 0-118,24 0 20,-24 0 41,0 0-92,0 0 57,0 0 38,0 0-57,0-24 43,0 24-9,0 0 47,0-25-41,0 25-40,0-25-4,-24 25-150,24-25 184,0 25 17,0-25 24,0 25 71,0-25-129,0 25 31,0 0-144,0 0 130,0-25 28,0 25-35,0 0 106,0 0-96,0-25-30,0 25-122,24 0 163,-24 0-11,25-25-6,-25 25 16,0 0 48,0 0-68,25-24-111,0 24 267,-25 0-204,25 0 45,-25 0 23,0 0-139,24 0 201,-24 0-55,0 0 0,0 0 137,0 0-205,25 0 113,-25 0 41,0 0-140,0 0 17,25 24-41,-25-24-68,0 0 105,0 0 86,0 25-68,0-25 139,0 25-43,0-25-158,25 25 136,-25-25-57,0 25-89,0-25 71,0 25-51,0-25 52,0 25 9,0-25 11,0 0-140,0 0 3,25 25-9,-25-25 156,0 0 106,0 0-120,0 0 148,24 0-282,-24 0 148,0 0-33,25 0-135,-25 0 204,0 0-121,25 0 141,-25-25-154,25 25 51,-25 0-99,0-25 69,25 25 147,-25-25-140,24 25 89,-24-25-66,0 25 37,25-25-21,-25 25 18,0 0 76,0-25-136,0 25 180,0 0-134,0-25-33,0 25 160,0 0 67,0 0-38,0 0-40,0-24-26,0 24-222,0 0 220,0 0 15,0 0-18,0 0 14,0 0-34,0 0-25,0 0-4,0 0 0,0 0 90,0-25-85,0 25-34,0 0-18,0 0-119,0 0 108,0 0 26,0 0-19,0 0 4,0 0-7,0 0 0,0 0 7,0 0-18,0 25 8,0-25 6,0 0 8,0 0 29,0 0-19,0 24 1,0-24-11,0 0 10,0 25 1,0-25 10,25 25 26,-25-25-54,0 25 32,0-25-29,0 25 133,0-25-111,0 25-33,25-25 37,-25 25-152,0-25 112,0 25 7,0-25-11,0 0-14,25 25 21,-25-25-14,0 0-10,0 0 32,0 0 10,24 0-10,-24 0-28,0 0-18,25 0-21,-25 0 0,0 0-2,25-25-41,-25 25 5,25-25 10,0 0 12,-1 0 172,-24 0-52,25 0 21,0-25-116,0 26 20,-25-1-70,25-25 102,-25 25 179,0-25-295,24 25 272,-24-25-57,0 25-24,0 0 40,0 1-112,0-1 7,0 0 13,0 25 134,0-25 8,0 25-26,0-25 1,0 25 12,0 0 16,-24-25-28,24 25-3,0 0-33,0 0-58,0 0 19,0 0-49,0 0 83,0 0-79,0 0-30,0 0 8,0 0-83,0 0 79,0 0 7,0 0-3,0 0 22,0 0-7,0 0 0,0 0 22,0 0-34,0 0 8,0 25 29,24-25-22,-24 25 12,0-25 7,0 25-30,0-25 8,25 25 3,-25 0-18,0-25 26,0 24-4,0 1-15,0 0 37,0 0-29,0 0 115,0 0-90,25 0-7,-25 0-3,0 0-109,0-1 112,0 2-19,25-1 8,-25-1 19,0-24-19,0 25 4,25 0 22,-25 0-30,0-25-7,0 25 26,25 0-30,-25-25 4,0 0 7,24 25-15,-24-25 19,0 25-7,25-25-4,-25 0-15,25 0-3,-25 0 18,0 0-11,25 0 25,-25 0-28,25 0-19,-25 0 12,24 0-37,-24 0 7,25-25 1,-25 25 11,25 0 18,-25-25 123,25 25-113,-25-25-10,0 25-20,25-25-109,-25 25 143,24-25-10,-24 25 18,25-25 3,-25 25 165,0-25-158,0 1 10,25 24-13,-25-25-166,0-1 166,0 2-8,25 24 15,-25-25 24,0 25 14,0-25 7,0 25 18,0 0-53,0-25 0,0 25 18,0 0-28,0 0 21,0 0 10,0 0-28,-25 0-3,25 0-22,0 0-10,0 0-8,0 0 40,-25 0 14,25 0-40,0 0 36,0 0-32,0 0-21,-25 25 68,25-25-33,0 0 8,0 25 28,0-25-47,0 25 1,0-25 11,0 24-12,0-24 23,0 26 6,0-26-3,0 25-4,0-25-7,0 24 18,0-24-18,25 25-4,-25-25 22,0 0-29,0 25 25,25-25-10,-25 0 3,0 0-3,25 0-22,-25 0 134,0 0-243,25 0-9,-25 0-38,24 0-64,-24 0 113,25-25-236,-25 25-44,25 0-156,-25-25 189,25 25-8,-25-24-6,0 24-29</inkml:trace>
  <inkml:trace contextRef="#ctx0" brushRef="#br0" timeOffset="2703">1659 173 1853,'0'0'-162,"0"0"28,0 0 17,0 0 16,0 0 337,0 0 23,0 0-13,0 0-84,0 0-159,0 0-24,0 0 18,25 0 159,-25 0-3,0 0-108,24-25 70,-24 25-170,0 0-6,25 0 86,-25 0-93,25 0 62,-25 0 3,25 0-6,-25 0-3,25-24 21,-25 24-78,24 0-35,-24 0-71,0 0 74,25 0-9,-25 0-218,0 0-60</inkml:trace>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4T16:38:56.16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349 223 1154,'0'0'24,"0"0"17,0-24-14,0 24 13,0 0-7,0 0 5,0 0 188,0 0-14,0 0-142,0 0-23,0 0-32,0 0-93,0 0 257,0-25-8,0 25-203,0 0 98,0 0-93,0 0 24,0 0 71,0 0 12,0 0 7,0 0 28,0 0 111,0-25-37,0 25-7,0 0-104,0 0-113,-25 0 139,25 0-52,0-25 212,0 25-200,0 0 22,0 0-3,0-25-164,0 25 123,-25 0-65,25 0-64,0-24 165,0 24-97,-25 0 70,25-25-22,0 25 9,0 0 21,-25 0-169,25-25 83,0 25 45,0 0 87,-25 0-119,25 0 47,0-25-206,0 25 39,-24 0 147,24 0-30,0 0 4,-25 0-7,25 0 141,-25 0-147,25 0 160,0 25 21,-25-25-319,0 0 161,25 0-181,-25 25 17,25-25 396,-24 25-242,24-25 156,-25 24-163,25-24-202,0 25 228,-25-25-158,25 25 171,0-25 138,0 25-170,0-25 214,0 25-224,0-25-196,0 24 269,0-24-321,0 25 297,0-25 71,0 25-188,25-25 85,-25 0-217,0 0-67,0 24 137,25-24 44,-25 0 28,24 0 16,-24 0 31,25 0-106,-25 0 173,25 0 17,0 0-119,-25 0 23,25 0-65,-25 0 87,25-24 42,-1 24 93,-24 0-29,25-25-103,-25 25 3,25 0-35,-25-25 29,25 25-88,-25-24 109,25 24-72,-25-25 16,0 25 217,25 0-78,-25-25 43,0 25 64,0 0-84,0 0 97,0-25 103,0 25-117,0 0-86,0 0 29,0 0-168,0 0 158,0 0-54,0 0-155,0-25 152,0 25 27,0 0-43,0 0 160,0 0-193,0 0-188,0 0 178,0 0-169,0 0 297,0 0-121,0 0-39,0 0 79,0 0-12,0 0-58,0 25 262,0-25-329,0 0-96,0 0 177,0 25-233,0-25 236,0 25 138,0 0 16,0-1-168,0-24 27,0 25-51,0 0-97,0-1 316,0 1-68,0 24-223,-25-24 227,25 0-276,0-1 26,0 26 142,0-26-132,0 1 90,0 0 268,0 0-251,0 24 156,0-24 23,0 0-367,0 0 406,0-1-206,0-24-107,0 25 114,0 0 7,0-25-24,0 24 14,0-24-7,0 25-189,0-25 89,0 0 331,0 0-215,0 0 21,0 0-24,0 0-241,0 0 255,0 0-24,0 0 151,0 0-114,0 0-20,0 0 0,0 0-105,0-25 92,0 25 141,0 0-115,0-24 92,0-1-88,0 25-149,0-25 132,0 1-125,0 24 108,0-25 14,25 0 3,-25 25 37,0-25 3,25 1 0,-25 24-9,0-25-48,24 0 24,-24 25 24,0-25-17,25 0 3,-25 1 14,0 24-17,25-25 6,-25 25-6,0-25-10,25 25-28,-25-24-3,0 24 58,0 0-68,0-25 30,25 25 18,-25 0-48,0 0 30,0 0 14,0 0-48,0 0 31,0 0 14,0-25-28,0 25 35,0 0 3,0 0-24,0 0-21,0 0-60,0 0-51,0 0 0,0 0-28,0 0 164,0 0-102,0 0-195,0 0 55,0 25-144,0-25 84,0 0 75,0 0-86,0 0-72,0 0-83</inkml:trace>
  <inkml:trace contextRef="#ctx0" brushRef="#br0" timeOffset="1201">796 273 2037,'0'0'5,"0"0"39,0 0-96,0 0 102,0 0-53,0 0-11,0 0 80,0-25-110,-25 25 115,25 0-83,0 0 35,0 0 4,0 0-78,0 0 98,0 0-50,0 0-5,0 0 73,0 25-53,0-25 41,-25 0-15,25 0-44,0 24-56,0-24 56,0 0-44,0 25-29,0-25 82,0 25-12,0-25 80,0 0-71,0 24-15,0-24 3,0 0 15,0 0-6,0 25 24,0-25 26,0 0-53,0 0 12,25 0-23,-25 0 2,0 25 51,0-25 5,0 0 53,25 0-49,-25 0-29,0 0 261,0 0-228,0 0 103,25 0-19,-25 0-162,0 0 94,25 0-33,-25 0-79,0 0 63,0 0 79,0 0-102,23 0 80,-23 0-83,0 0-3,0 0-88,0 0 98,0 0 3,0 0-6,0 0 117,0 24-156,0-24 39,0 0 38,0 25-51,0-25 79,0 0-66,0 25 15,-23-1 1,23-24 12,-25 25 17,25-25-68,-25 25 55,25-25-226,0 25-42,-25-25 31,25 0-71,0 25 161,-25-25 65,25 0-73,0 0-215,-25 0-74</inkml:trace>
  <inkml:trace contextRef="#ctx0" brushRef="#br0" timeOffset="1669">647 248 1979,'0'0'8,"-25"0"16,25 0-45,0 0 7,-25 0 34,25 0 69,0 25 46,-25-25-57,25 0-39,0 0-84,0 0 60,-25 0-27,25 0 9,0 24 105,0-24-158,0 0 163,0 0 41,0 25-238,0-25 168,0 25-153,0-25 14,0 24 67,0 1-99,0-25 147,0 25-117,0-1 57,0-24 39,0 25-33,0 0-6,0-25 227,0 24-248,0 1-27,25-25 60,-25 25-209,25-25 229,-25 25 7,0-25-63,25 25-32,-25-25 59,25 24-109,-25-24-28,25 0-269</inkml:trace>
  <inkml:trace contextRef="#ctx0" brushRef="#br0" timeOffset="1981">969 273 3807,'0'0'-24,"0"0"154,0 0-97,-25 0 62,25 0 59,0 0-137,0 0 146,0 0-22,0 0-35,0 0-42,0 0 59,0 0-119,0 0-11,0 0 14,0 0-152,0 0 102,0 0-28,0 0 43,25 0 31,-25 0-31,0 0 21,0 0-46,0 0 8,0 0 55,0 0-10,0 0 35,0 24 4,25-24-36,-25 0 4,0 25-14,24-25-3,-24 25-67,0-1 45,25-24-37,-25 25-1,0 0 39,0-1-58,0-24 10,0 25 83,0 0-105,0-1-19,0-24 110,0 25-118,0 0-170,-25-25-30,25 25-86,0 0-167,-24-25 157,24 24-1</inkml:trace>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4T16:38:58.61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1 1515,'0'0'148,"0"0"41,0 0 35,0 0 16,0 0 57,0 0-82,0 0 126,0 0 26,0 0-289,0 0 98,0 0-142,0 0-34,0 0 97,0 0-50,0 0-3,0 0 4,0 0-10,0 0-4,0 0-17,0 0 0,0 0 7,0 0-27,0 0-11,0 0-13,0 0 13,0 0 0,0 0 48,0 0-30,0 0-21,0 0 23,0 0-33,0 0 13,0 0 21,0 0 21,0 0-32,0 0 15,25 0-18,-25 0-21,0 25 25,0-25 30,25 0-10,-25 0 8,0 0-12,25 0-6,-25 0-20,25 0-12,-25 0 32,25 0-21,-25 0 14,25 0 31,-25 0-69,25 0-23,-25-25 13,25 25-40,-25 0-6,25 0 37,-25 0-47,25 0-18,-25 0 135,0 0-52,25 0-117,-25 0-60,0 0-88,25 0-55,-25 0 146,0 0-135,0 0 111,0 0-146,0 0-78</inkml:trace>
  <inkml:trace contextRef="#ctx0" brushRef="#br0" timeOffset="453">25 197 1887,'0'0'17,"0"0"-102,0 0 20,0 0 129,0 0-90,0 0 219,0 0-99,0 0-56,0 0 64,0 0-155,0 0 88,0 0-12,0 0 28,0 0-60,0 0 9,0 0 12,0 0-80,0 0 103,0 0-9,0 0-52,0 0 70,0 0 33,0 0 32,0 0-58,0 0 15,0 0-35,0 0 18,0 0 125,0 0-106,0 0 88,0 0-42,0 0-155,0 0 297,0 0-191,0 0 107,0 0-43,0 0-288,0 0 98,0 0-26,0 0 110,0 0-10,0 0 81,0 0-198,0 0 111,0 0 87,0 0-169,0 0 315,0 0-210,0 0-115,0 0 309,0 0-353,0 0 112,0 0 130,25 0-229,-25 0 139,0 0 4,25 0-11,-25 0 8,25 0 20,-25 0-3,25 0-18,0 0 14,-25 0-37,25 0-13,0-24 37,-25 24 108,25 0 46,-25 0-162,25 0-53,0 0-102,-25 0 146,25 0-21,-25 0 220,24 0-189,-24 0-171,25 0 182,-25 0-217,0 0 175,25 0 4,-25 0 20,0 0 11,0 0-4,0 0-21,0 0-20,0 0 7,0 0 45,0 0-15,0 0-9,0 0 30,0 0-61,0 0 202,0 0-154,0 0-21,0 0 14,0 0-194,0 0 187,0 0-3,0 0-1,0 0-3,0 0-7,0 0 0,0 0 14,0 0 3,0 0-30,0 0-45,0 0-33,0 0-23,0 0-29,0 0 12,0 0-260,0 0 4,0 0-288</inkml:trace>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4T16:38:49.00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1837 687 395,'0'0'20,"-25"0"-20,25 0 15,-24 0-23,24 0-7,-25 0 38,25 0-51,-25-25 48,25 25-20,-25 0-28,25 0 11,-25 0-75</inkml:trace>
  <inkml:trace contextRef="#ctx0" brushRef="#br0" timeOffset="873">424 102 536,'0'0'219,"0"0"-154,0 0 41,0 0-12,0 0-176,0 0 159,0 0-5,0 0 14,0 0 82,0 0 6,0 0-188,0 0 11,0 0 9,0 0 43,0 0 89,0 0-5,0-26-107,0 26 6,0 0-60,-25 0 70,25 0-4,0 0-47,0 0 135,0 0-59,0 0-8,0 0-24,0 0-3,0 0-17,0 0-100,0 0 100,0 0-12,0 0-9,-24 0 82,24 0-94,0 0 42,0 0-59,0 0 0,0 0 97,0 0-38,0 0 187,0 0-86,0 0-52,0-25-67,-25 25 29,25 0-26,0 0-70,0 0 89,-25 0-158,25 0 331,0 0-24,0-25 31,-25 25-24,25 0-181,0 0-44,-25 0-105,25 0 120,0 0-32,-24 0 112,24 0 38,0-26-57,-25 26-114,25 0 66,0 0-97,-25 0 91,25 26 124,0-26-230,0 0 106,-25 0-134,25 25-17,0-25 158,-25 0-19,25 25 19,-24-25 18,24 26 40,-25-26-21,25 26-19,-25-26-27,25 25-38,-25-25 44,25 25 9,0-25 223,0 26-208,-25-1-9,25-25 240,0 26-445,0-1 205,-24-25 0,24 25-225,0-25 234,0 26-21,0 0 46,0-26-52,0 25 5,0-25 20,0 0-38,0 25 25,0-25 12,0 0-6,0 0-9,24 26 18,-24-26-15,0 0 108,0 0-123,25 0-4,-25 0-5,0 0-66,25 0 78,-25 0-15,0 0-18,25-26 6,-25 26 45,25 0 15,-25-25 69,24 25-114,-24-25 9,25 25 63,-25 0-108,0-26 57,25 26 149,-25-26-115,0 26-28,25-25 18,-25 25-18,0 0-49,25-25 88,-25 25 18,0 0 15,24-26 222,-24 26-24,0 0-17,0 0-214,0-25-30,0 25-64,0 0 25,0 0 75,0 0 39,0 0-29,0 0 71,0 0-44,0 0-209,0 0 127,0 0-81,0 0 24,0 0 297,0 0-230,0 0 97,0 0-130,0 0-231,0 0 238,0 0-128,0 0 157,0 0-10,0 0 120,0 0-15,0 0-19,0 0-72,0 0-144,0 25 21,0-25 4,0 26 105,0-26 82,0 25-102,25-25 99,-25 25-95,0 1 43,0 0-5,0-1 101,0 0-11,0 1-225,0-1 136,0 1-37,0 24 58,0-24 175,0-1-223,0 26-57,0-25-56,25-1-76,-25 0 414,0 1-334,0-1 120,0 1 86,0-1-320,0 0 506,0 1-93,0-26-275,0 26 277,0-26-216,0 25-145,0-25 293,0 0-299,0 0-49,0 0 219,0 0-102,0 0 161,0 0-37,0 0 131,0 0 25,0 0-152,0 0 215,0 0-323,0 0-31,0 0 135,0-25-239,0 25 216,0 0 16,0-26-12,0 26 66,0-26-20,0 26-16,0-25 26,0 0-26,0 25-7,0-26 40,25 1-50,-25-1 7,0 1 20,25 25-23,-25-25-5,0-1 15,0 0 13,24 1 8,-24 0 10,0-1-14,25 26-17,-25-25 7,0 0 7,0 25 35,0-26-39,0 26 5,0-25-8,0 25-18,0 0-3,0-26-7,25 26-21,-25 0-11,0 0 61,0 0-50,0 0 56,0 0-3,0 0-75,0 0 43,0 0-21,0 0-21,0 0 42,0 0-53,0 0-3,0 0-3,0 0 20,0 0 32,0 0-7,0 0 35,0 0-38,0 0 7,0 0-8,0 0-16,0 0-11,0 0-20,0 0 24,0 0-7,0 26-29,0-26-7,0 0 74,0 0-63,0 0-111,0 0-115,-25 0-96,25 0 13,0 0-147,0 0-6</inkml:trace>
  <inkml:trace contextRef="#ctx0" brushRef="#br0" timeOffset="2371">846 280 1025,'0'0'164,"0"0"-115,0 0 152,0 0 32,0 0-154,0 0 152,0-25-231,0 25 109,0 0-24,0 0-29,0 0 39,-25 0-127,25 0 50,0 0-3,0 0 59,0-26 1,0 26-33,0 0 0,0 0 10,0 0 139,0 0-167,-25 0 239,25 0-284,0 0-102,0 0 92,0 26-241,0-26 254,-24 0-37,24 0 52,0 25 206,0-25-136,0 0-73,0 25 43,-25-25-232,25 0 189,0 26-12,0-26 217,0 0-208,0 26 12,0-26 7,0 25-126,0-25 140,0 0 51,0 25 96,0-25-136,25 0 109,-25 0-90,0 26-54,24-26-38,-24 0-9,0 0 43,25 0 1,-25 0 109,0 0-36,0 0-54,25 0 26,0 0-52,-25 0-70,0 0 153,25 0-144,-25 0 85,24 0 140,-24 0-190,0 0 29,25 25-98,-25-25 39,0 0 44,0 0 115,25 0 32,-25 0-80,0 0-9,0 0 53,0 0-39,0 26-50,0-26-132,0 0 56,0 25 72,0-25 108,0 25 44,-25-25-1,25 0-167,0 26-161,-25-26 208,25 0-135,0 25-5,-24-25 314,24 0-130,0 25-84,-25-25 32,25 0-201,-25 0 81,25 0 246,0 0-243,0 0-125,-25 0-156,25 0-187,0 0 217,-25 0-169</inkml:trace>
  <inkml:trace contextRef="#ctx0" brushRef="#br0" timeOffset="2964">672 229 516,'0'0'23,"0"0"5,-25 0 2,25 0 173,0 0 41,0 0-142,-24 0 43,24 0-45,0 0-166,0 0 155,-25 0 49,25 0-115,0 26 91,0-26 38,0 0-86,0 0 24,0 0-47,-25 0-49,25 25-3,0-25-23,0 0 67,0 25 6,0-25 184,0 26-86,0-26-71,0 26-12,-25-1-181,25-25 89,0 25 57,0 1 9,0-26 161,0 25-188,0 1 227,0-1-169,0 0-219,0 1 425,0-1-503,0 0 187,0 1 268,0 0-465,0-1 273,25-25 10,-25 25-274,0 1 162,25-26-32,-25 25-65,0-25 14,25 26-156,-25-26 89</inkml:trace>
  <inkml:trace contextRef="#ctx0" brushRef="#br0" timeOffset="3354">1094 305 2498,'0'0'-66,"0"0"72,0 0 190,0 0 65,0 0 33,0 0 27,0 0-35,0 0-135,0 0-102,0-25 98,0 25-328,0 0 90,0 0 114,0 0-191,0 0 293,0 0-148,0 0 43,0 0-3,0 0-146,0 0 282,0 0-193,0 0-16,0 0 33,0 0-136,0 0 162,0 0 20,0 25-36,25-25 9,-25 0 1,0 0 159,0 0-130,25 26-39,-25-26-13,0 0-127,24 26 127,-24-26 13,0 25 164,25-25-57,-25 25-78,0-25-16,0 26-118,25-1 8,-25-25 116,0 26 173,0-26-44,0 25-109,0 0 182,0 1-357,0-26 115,0 25 21,0 0-212,0-25 205,-25 26-24,25 0 78,-25-26 29,25 25-89,-24 0-132,24-25-160,-25 26-92,25-26 41,-25 25 7,0-25-140</inkml:trace>
  <inkml:trace contextRef="#ctx0" brushRef="#br0" timeOffset="3915">1540 433 225,'0'0'20,"0"25"7,0-25 53,0 0 21,0 0 6,0 0 21,0 0-38,0 0 66,0 0 124,0 0 21,0 0-25,0 0 12,0 0-189,0 0-11,0 0 85,0 0 70,0 0 120,0 0-36,0 0 10,0 0-256,0 0-67,0 0 13,0 0 77,0 0-51,0 0-6,0 0 21,0 0-169,0 0 156,0 0-35,0 0-3,0 0 11,0 0-42,0 0 48,0 0-41,0 0 18,0 0 13,0 0-18,0 0 5,0 0-63,0 0 52,0 0-17,0 0 7,0 0 58,0 0-55,0 0 35,0 0-8,0 0-16,25 0 41,-25 0-31,0-25 3,0 25-10,25 0-21,-25 0 3,25 0 11,-25 0 18,24-26-18,0 26 0,-24 0 156,25 0-177,0 0 14,0-25 14,0 25-160,0 0 188,-25 0-35,24 0-17,1 0 20,-25 0-48,25 0 18,-25 0 13,25 0-28,-25 0-16,0 0 184,0 0-217,0 0-31,0 0 55,0 0-79,0 0 129,0 0 27,0 0-72,25 0-280,-25 0 29,0 0 0,0 0 4,0 0 142,0 0-192,0 0-117</inkml:trace>
  <inkml:trace contextRef="#ctx0" brushRef="#br0" timeOffset="4461">1639 560 836,'0'0'39,"0"0"35,0 0 166,0 0 43,0 0-2,0 0-158,0 0-42,0 0-26,0 0-28,0 0 170,0 0-223,0 0 5,0 0 7,0 0-43,0 0 184,0 0-88,0 0 8,0 0 30,0 0-77,0 0 60,0 0 188,0 0-218,0 0-30,0 0 12,0 0-212,0 0 207,0 0-1,0 0-9,0 0-9,0 0-1,0 0 31,0 0 74,0 0 140,0 25-102,0-25 7,0 0 29,0 0 25,0 0-136,0 0 121,24 0-202,-24 0 58,25 0 116,-25 0-171,25 0 29,0 0-228,-25 0 315,25 0-40,0 0-59,-1 0 190,-24 0-263,25-25 86,0 25 62,0 0-161,-25 0 123,25 0-168,-1 0 68,-24 0 117,25 0-69,0 0 24,-25 0 175,25 0-288,-25 0 82,0 0 124,0 0-293,25 0 400,-25 0-209,0 0 12,0 0 127,0 0-247,0 0 18,0 0-10,0 0 13,0 0-9,0 0 108,0 0 20,0 0-23,0 0-6,0 0 0,0 0-17,0 0 227,0 0-204,0 0 14,0 0-17,0 0-207,0 0 220,0 0-33,0 0 30,0 0-13,0 0 144,0 0-138,0 0 63,0 0-144,0 0-118,0 0-55,0 0-177,0 0 35,0 0-42</inkml:trace>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4T16:39:05.75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328 273 1683,'0'0'-26,"0"-24"-156,0 24 44,0 0 166,0 0-75,0 0 199,0 0 97,0 0-145,0 0 86,0-26-76,0 26-120,0 0 111,0 0 114,0 0 143,0 0-26,0 0-192,0 0 118,0 0-285,0 0 7,0 0 223,0-25-301,0 25 203,0 0 9,0 0-172,0 0 132,0 0 97,0 0-131,0 0 20,0 0-40,0 0-118,0 0 122,0-24-18,0 24 17,0 0-33,-25 0 16,25 0 4,0 0-28,0 0 21,0-26-11,0 26-3,0 0 162,0 0-127,-24 0-28,24-25 14,0 25-149,0 0 149,0 0 14,-25-24 17,25 24-31,0 0-14,0 0 0,-25 0-17,25-26 17,0 26 10,0 0 22,0 0-39,0 0 31,-25 0-24,25 0-3,0-25 10,0 25-25,0 0 15,0 0-25,0 0 38,-24 0-13,24 0-4,0 0 10,0 0-13,0 0 13,-25 0 1,25 0-11,0 0-11,0 0 29,-25 0-32,25 0 11,0 0 10,0 25-32,-25-25 39,25 0-14,0 0 7,-25 0-7,25 26-3,0-26 27,-24 24-27,24-24 20,0 25-24,-25-25 4,25 26 14,0-26-15,-25 24 18,25-24 0,0 25-7,0-25-7,0 26-3,0-26 141,0 24-142,0-24 25,0 0 0,0 25-169,0-25 155,0 26-24,0-26 0,0 0 17,0 24 10,0-24 7,0 0 1,0 0 2,0 0-33,25 25 20,-25-25 126,0 0-164,0 0 21,0 0-17,25 0-137,-25 0 155,0 0 23,0 26-14,24-26 7,-24 0 17,0 0-21,25 0 1,-25 0 16,25-26-20,-25 26-23,0 0 33,25 0 154,-25 0-167,25-25 31,-25 25 132,24 0-337,-24-24 160,25 24 14,-25 0-164,25-26 167,-25 26 17,0-25-23,25 25 3,-25 0 23,0-24-13,0 24-10,24-26 10,-24 26 10,0 0-6,0 0-21,0-25 14,0 25-18,0 0-2,0 0 63,0 0-9,0 0-11,0 0 58,0 0-54,0 0 3,0-24 7,0 24-44,0 0 41,0 0-18,0 0 29,0 0-8,0 0-10,0 0-10,0 0-3,0 0-14,0 0-4,0 0 17,0 0-28,0 0 25,0 0 18,0 0-22,0 0-6,0 0 13,0 0-34,0 24 20,0-24 18,0 0-14,0 0 7,0 0-10,0 0-22,0 0 5,0 0 2,0 0 12,0 0-1,0 0 10,0 0-20,0 0 3,0 0 11,0 0-1,0 0-6,0 0 7,0 0-4,0 25 10,0-25 14,0 0-7,0 26 21,0-26-51,0 24 40,0-24-23,0 25-7,0-25 20,0 26-17,0-26 11,0 24-11,0-24 10,0 25-6,0-25-1,0 0-3,0 26-3,0-26-4,0 24 18,25-24 6,0 51 48,-25-51-288,0 0 29,25 0 131,-25 0 7,0 0 80,0 0-115,0 0-22,25 0 39,-25 0-270,0 0 101,0 0-58,0 0-142,24 0 14</inkml:trace>
  <inkml:trace contextRef="#ctx0" brushRef="#br0" timeOffset="1077">526 348 2165,'0'0'41,"0"0"27,0 0 10,0 0 20,0 0 83,0 0-12,0 0 40,0 0 123,0 0-249,0 0 4,0 0-52,0 0-137,0 0 118,0 0-19,0 0 13,0 0-39,0 0 42,0 0 140,0 0-170,0 0 132,0 0-49,0 0-235,0 0 241,0 25-55,0-25 30,0 0-67,0 0 74,0 26-40,0-26-170,0 24 176,0-24-146,0 25-10,0-25 149,0 26 129,0-26-53,0 24 17,0-24-129,0 25-100,0-25 147,0 0-57,25 0 49,-25 26-13,0-26-96,0 0 110,24 0 105,-24 0-116,0 0 4,0 0 61,25 0-170,-25 0 122,0 0-27,0 0-110,25 0 173,-25 0 110,0-26-99,0 26-7,0 0-40,24-25-122,-24 25 103,0 0 19,0-24 17,0 24-19,0 0 43,0-26 1,0 26-24,0 0 3,0-25 4,0 25-31,0 0 25,-24 0-1,24-24-27,0 24-10,0 0 20,0 0-17,-25-26-10,25 26 10,0 0-21,0 0 7,-25 0-11,25 0-3,0 0-3,0 0-62,-24 0-52,24 0 190,0 0-171,0 0-322,0 0-58,0 0-169,0 0 109,0 0 58</inkml:trace>
  <inkml:trace contextRef="#ctx0" brushRef="#br0" timeOffset="1779">1046 24 2177,'0'0'-38,"0"0"49,0 0 70,0 0 54,0-26 307,0 26 28,0 0-209,0 0-55,0 0-229,0 0-58,0 0 204,0 0-6,0 0-9,0 0-30,0 0-44,0 0 7,0 0-20,0 0 27,0 0-24,0 0-7,0 0-6,0 0-11,0 0 7,0 0 0,0 0-14,0 0-10,0 0 10,0 0 0,0 0 7,0 0 20,0 0-44,0 0 10,0 0 0,0 0 7,0 0 1,0 0-15,0 0 7,0 0-24,0 0 28,0 26 27,0-26-13,0 0-8,25 0 21,-25 0-30,0 24 26,0-24 11,0 0-13,0 25-14,0-25-11,0 26-14,0-26 11,0 24 41,0-24-31,0 25 14,24-25-7,-24 26-24,0-26 38,0 24-17,0-24 9,0 25 11,0-25-3,0 26 3,0-26-20,0 24 3,0-24-11,0 25 25,0-25 10,0 26-30,0-26-5,0 24 8,0-24-1,0 25 22,0-25-1,0 26-14,0-26-23,0 0 13,0 24 7,0-24 145,0 0-128,0 25-3,0-25-7,0 0-163,0 0 139,0 0 10,0 26-20,0-26 6,0 0-6,0 0 2,0 0-2,0 0 20,0 0 11,0 0-15,0 24-2,0-24 13,0 0 0,0 0-3,0 0 13,0 0-21,0 0 8,0 25-4,0-25 10,0 0-9,0 0-5,0 0 1,0 26-10,0-26 3,0 0 0,0 0-17,0 0 17,0 0-6,0 0-8,0 0 15,0 0-18,0 0 7,0 0-13,0 0-22,0 0-1,0 0 63,0 0-94,0 0 255,0 0-145,0 0-55,0 0-6,0 0-175,0 0 165,0 0-170,0 0 92,0 0-76,0 0-23,0 0 141,0 0 49,0 0-26,0 0-160,0 0-68,0 0-129,0-26-52</inkml:trace>
  <inkml:trace contextRef="#ctx0" brushRef="#br0" timeOffset="2574">1294 73 1683,'0'0'-186,"0"0"206,0 0-168,0 0 184,0 0 64,0 0-49,0 0 221,0 0-286,0 0 159,0-25-133,0 25-47,0 0 207,0 0-22,0 0 8,0 0 6,0 0-70,0 0-87,0 0-29,0 0 19,0 0 114,0 0 125,0 0 32,0 0-6,0 0-214,0 0-41,0 0-27,0 0 84,0 0 145,0 0-186,0 0-10,0 0-110,0 0-75,0 0 158,0 0 1,0 0 3,0 25 10,0-25 13,0 0-16,0 0 96,0 0-109,0 0 109,0 0-96,0 0-103,0 0 229,0 0-262,0 0 136,0 0-4,0 0-146,24 0 179,-24 26-13,0-26 7,0 0 6,0 0-9,0 24-21,25-24 34,-25 0-13,0 0 186,0 25 18,0-25-214,0 0 2,0 26-180,0-26 0,25 24 185,-25-24 16,0 0-17,0 25-36,0-25 33,0 26 193,0-26-197,0 24 21,0-24-10,0 0-108,0 25 94,0-25-3,0 26-17,0-26-95,0 24 99,25-24 20,-25 25-14,0-25 7,0 26 0,0-26 7,0 0-4,0 24 0,0-24 11,0 0-31,0 25 24,0-25-7,0 0 0,0 26 119,0-26-126,25 0 154,-25 24-171,0-24-81,0 25 105,0-25-164,0 0 346,0 26 11,0-26-187,0 0 18,0 24-185,0-24-32,0 25 203,0-25-4,0 0 135,0 26-128,0-26-27,0 0 24,0 0-160,0 0 130,0 24 242,0-24-226,24 0 24,-24 0-10,0 0-235,0 0 225,0 0-20,0 0 24,0 0 181,0 0-195,0 0 224,0 0-194,0 0-185,0 0 333,0 0-375,0 0 157,0 0 177,0 0-500,0 0 13,0 0-9,0-24-435,0 24 172</inkml:trace>
  <inkml:trace contextRef="#ctx0" brushRef="#br0" timeOffset="3510">947 148 384,'0'-25'30,"0"25"-25,0 0-7,-25 0-6,25 0-27,0 0 33,0 0 2,0 0-5,0 0 9,0 0 14,0 0 209,0 0-168,0 0 4,0 0-1,0 0-185,0 0 198,0 0 14,0 0 151,0 0-142,0 0 120,0 0 17,0 0-172,0 0 161,0 0-132,0 0-8,0 0 16,0 0-21,0 0-73,0 0-47,0 0 3,0 0-16,0 0 63,0 0 86,0 0 61,0 0-147,0 0 71,0 0-169,0 0-76,0 0 145,0 0-72,0 0 86,0 0 98,0 0-42,0 0 27,0 0 0,0 0 65,0 0-112,0-24-3,25 24 49,-25 0-218,0 0 154,0 0-9,24 0-49,-24 0 101,0 0-37,0 0-12,25 0 9,-25 0-30,0 0 21,25 0-3,-25 0 12,25-26-18,-25 26 9,25 0 22,-25 0-19,0 0 151,24 0 110,-24 0 5,0 0-86,25 0-146,0 0-119,-25 0 0,25 0-14,-25 0 103,25 0-25,-25 0-85,0 0 200,24 0-209,-24 0 119,25 0-23,-25 0 10,0 0 16,25 0 66,-25 0 103,0 0-135,0 0-47,25 0-75,-1 0 45,-24 0-100,0 0 115,25 0 41,-25 0-75,0 0 113,25 0 69,-25 0-142,0 0-78,0 0 120,0 0-82,25 0 4,-25 0 26,0 0-4,0 0 79,0 0-43,25 0 81,-25 0-44,0 0-102,0 0-22,0 0 74,24 0-53,-24 0 47,0 0 166,0 0-156,0 0-129,25 0 224,-25 0-158,0 0 146,0 0 16,0 0-212,25 0 44,-25 0 52,0 0-7,0 0 11,0 0 124,0 0-243,0 0 70,0 0 36,0 0-47,0 0 101,0 0 36,0 0 58,0 0-139,0 0 56,0 0 27,0 0-97,0 0 4,0 0-116,0 0 73,0 0-103,0 0 95,0 0 142,0 0-18,0 0 17,0 0 4,0 0-147,0 0 86,0 0-55,0 0 145,0 0 20,0 0-22,0 0-72,0 0-39,0 0 104,0 0-291,0 0 421,0 0-194,0 0-81,0 0 164,0 0-305,0 0 185,0 0 48,0 0-160,0 0 225,0 0-116,0 0 82,0 0 73,0 0-141,0 0-106,0 0-106,0 0 101,0 0-9,0 0 338,0 0-96,0 0-142,0 0 13,0 0-226,0 0 120,0 0 125,0 0-3,0 0 136,0 0-19,0 0-149,0 0-11,0 0-54,0 0-195,0 0-48,0 0-352</inkml:trace>
  <inkml:trace contextRef="#ctx0" brushRef="#br0" timeOffset="7738">2087 99 1481,'0'0'159,"0"0"-120,0 0 112,0 0-56,0 0-126,0 0 177,0-26-72,0 26 75,0 0 168,0 0-30,0 0 7,0 0 3,0 0-109,0 0-156,-25 0-19,25 0-3,0 0-87,0-25 353,0 25-233,0 0 1,0 0 2,-25 0-219,25 0 193,0 0-17,0 0 160,0 0-163,-25 0-3,25 0-1,0 0-165,0 0 162,-24 0 10,24 0 174,0 0-181,0 0-16,-25 0 14,25 25 9,0-25-16,0 0 6,-25 0 0,25 0-192,0 26 195,-25-26 1,25 0 98,0 24-108,-25-24 13,25 0-4,0 25-84,-24-25 88,24 26-10,0-26 139,0 24-146,-25-24 174,25 25-157,0 1-136,0-26 120,-25 24-145,25-24 346,0 25-185,0 1 133,0-26-133,0 24-189,0 1 311,0-25-240,0 26 128,0-26-10,0 24 52,0-24-65,0 0 16,25 25-20,-25-25-170,0 0 210,25 26-20,-25-26 178,0 0-151,24 0-27,-24 0-3,0 24-157,25-24 161,0 0 199,-25 0-206,25 0-20,-25 0-27,25 0-83,-1 0 61,-24 0-23,25 0 49,0-24-263,-25 24 28,25 0 67,-25 0-110,24 0-65,-24 0 9,0 0-148</inkml:trace>
  <inkml:trace contextRef="#ctx0" brushRef="#br0" timeOffset="8362">2606 99 1750,'0'0'31,"0"-26"-53,0 26 36,0 0 155,0 0 14,0 0 38,0 0-8,0 0 79,0 0-101,0 0 158,0 0-105,0 0-315,0 0 162,0 0-60,0-25-24,0 25 164,0 0-197,-25 0-163,25 0 192,0 0-113,-24 25 214,24-25-116,0 0-83,-24 0 118,24 0-234,0 0 402,0 26-106,-25-26-192,25 0 201,0 0-302,0 24 95,0-24 223,0 0-207,-25 0 184,25 25 4,0-25-31,0 0 41,0 26 2,0-26-103,0 0 51,0 0-68,25 24-96,-25-24 123,0 0-148,25 0 58,-25 25 93,0-25-23,0 0 13,24 0 81,-24 0-97,0 0 134,0 0-138,24 0 21,-24 0 32,25 0-130,-25 0 22,25 0 89,-25 26-124,0-26 107,25 0 100,-25 0-116,0 0 120,24 0-211,-24 0 110,0 0 33,0 0-130,25 0 316,-25 24-232,0-24-107,0 0 110,0 0-124,0 0 134,0 0 105,0 0 6,0 25-61,0-25 119,0 0-195,0 0 3,0 0-29,0 26-130,0-26 208,0 0-6,-25 24 10,25-24-13,-24 0 101,24 0-121,0 25 147,-25-25-137,25 0-102,-25 0 102,25 0-156,-25 26 156,25-26-30,-24 0 20,24 0 10,0 0-3,-24 0-30,24 0-24,0 0-28,-25 0-18,25 0 64,0 0-100,0 0 122,0 0-190,-25 0-108,25 0 42,0 0-187,0 0-39,0 0-6</inkml:trace>
  <inkml:trace contextRef="#ctx0" brushRef="#br0" timeOffset="9064">2903 223 2025,'0'0'-83,"0"0"150,0 0 49,0 0-4,0 0 77,0 0-132,0 0 28,0 0 137,0 0-56,0 0 82,0 0-40,0 0-96,0 0-28,0 0-100,0 0 83,0 0-133,0 0 79,0 0 23,0 0 4,0 0-13,0 0 144,0 0-142,0 0-113,0 0 120,0 0-4,0 0 8,0 0-7,0 0 1,0 0-130,25 0 126,-25-25 1,0 25-28,25 0 24,-25 0-10,25 0-7,-25 0 31,24 0-23,1 0-15,-25 0 24,25 0-54,-25 0 6,25-24-6,-25 24-17,25 0 58,-25 0-11,24 0 27,-24 0-23,25 0-7,-25 0 7,0 0 144,25 0-148,-25 0 1,0 0-32,25 0-183,-25 0 153,0 0-19,0 0 3,0 0 8,25 0 123,-25 0-40,0 0 50,0 0-116,0 0-336,0 0-40,0 0 23,0 0 79,0 0 179,0 0-97,0 0-122,0 0-9,0 0-59</inkml:trace>
  <inkml:trace contextRef="#ctx0" brushRef="#br0" timeOffset="9516">3077 48 2331,'0'0'81,"0"0"222,0 0-72,0 0 65,0 0-35,0 0-185,0 0 291,0 0-237,0 0-32,0 0-20,0 0-208,0 0 185,0 0-38,0 0-7,0 0-24,0 0-3,0 0 14,0 0-21,0 0 17,0 0-17,0 0 0,0 0 3,0 0-6,0 0-17,0 0 20,0 0 14,0 0 0,0 0 13,0 25-10,0-25 4,0 0 3,0 0 20,0 0-13,0 26-4,0-26 139,0 24-142,0-24-3,0 0 13,0 25-149,0-25 143,0 26-4,0-26-7,0 24 7,0-24-10,0 25 10,0-25-17,0 26 10,0-26 0,0 24 18,0-24 2,0 25-3,0-25-3,0 26 6,0-26-6,0 24 3,0-24-3,0 0 7,0 25-11,0-25 1,0 0-11,0 0 0,0 26 28,0-26-35,0 0 24,0 0-13,0 0-11,0 0 14,0 0-64,0 24 179,0-24-229,0 0 97,0 0 20,0 0-195,0 0 179,0 0-286,0 0 2,0 0-34,0 0 1,0 0 242,0 0-128,0 0-31,0 0-116</inkml:trace>
  <inkml:trace contextRef="#ctx0" brushRef="#br0" timeOffset="16037">3721 223 952,'0'0'10,"0"-25"46,0 25 178,0 0 78,0 0 2,0 0-14,0 0-144,0 0-103,0 0 28,0 0 223,0 0-120,0-24 225,0 24-186,0 0-106,0 0-13,0 0-171,0 0 152,0 0-136,0 0 81,0 0-33,0 0-7,0 0 183,0 0-153,0 0-3,0 0-31,0 0-185,0 0 326,0 0-171,0 24 35,0-24-15,0 0-7,0 0 37,0 0-16,0 0 4,0 0 16,0 25 0,25-25-3,-25 0 166,0 26-166,0-26 115,0 24-132,0-24-150,0 25 1,0-25 27,0 26 142,0-26-1,0 24 1,0-24-7,0 0 1,0 25-1,0-25 4,0 0 3,0 26 150,0-26-170,0 0 16,0 0 18,0 0 25,0 24-43,-25-24-9,25 0 197,0 0-240,-25 0 63,25 0-7,0 0-231,-24 25 78,24-25 150,-25 0 3,25-25 7,-25 25-14,25 0 7,0-24-17,-25 24 193,25 0-169,0-26 156,0 26-170,-25-25-179,25 1 146,0 24-176,0 0 193,0-26 2,0 26 42,-24-25-24,24 25 153,0 0-33,0-24-131,0 24 140,0 0-280,0-26 18,0 26 126,0 0-120,24 0 110,-24-25-3,0 25 10,0 0 192,0-24-175,25 24-1,-25 0-23,25-26-180,-25 26 157,25 0 237,-25-25-198,25 25-22,-1 0 36,-24 0-224,25-24 191,-25 24 33,25 0-10,0-26-7,-25 26 11,24 0-34,1 0-11,-25 0 31,25 0 7,-25 0 154,25-25-145,-25 25-16,25 0-6,-25 0-142,0 0 306,0 0-155,24 0-6,-24 0 10,25 0-158,-25 0 131,0 0 23,0 0-20,25 0 17,-25 0 17,0 0-3,0 0 111,0 0-121,0 0 2,0 0 1,0 0-119,0 0 105,0 0-7,0 0-23,0 0 24,0 0 174,0 0-144,0 0 13,0 0-30,0 0 7,0 0-7,0 0-16,0 0 16,0 0-189,0 0 288,0 0-152,0 0 100,0 0-30,0 0-202,0 0-15,0 0-167,0 0 43,0 0-139,0 0 76,0 0-57,0 0-139</inkml:trace>
  <inkml:trace contextRef="#ctx0" brushRef="#br0" timeOffset="16989">4018 273 2177,'0'0'68,"25"0"-39,-25 0 70,0 0 216,0 0 61,0 0 153,0 0-20,0 0-373,0 0-78,0 0-110,0 0-39,0 0 170,0-24-38,0 24-20,0 0-3,0 0 3,0 0-28,0 0 14,0 0-18,0 0-17,0 0 18,0 0-1,0 0-16,0 0 2,0 24 8,0-24 7,0 0 24,0 0 184,0 0-198,0 0-20,0 25-1,0-25-174,0 26 184,0-26 35,0 24 7,0 1-7,0-25-24,0 26-20,0-2-1,0-24 0,0 25 32,0-25-18,0 26-20,0-26-52,0 0-30,0 24-12,0-24-13,0 0 6,0 0 91,0 25 31,0-25-206,0 0 45,0 0-212,0 0 27,0 0 102,0 0 89,0 0-50,0 0-128,0 0-31</inkml:trace>
  <inkml:trace contextRef="#ctx0" brushRef="#br0" timeOffset="17394">4242 298 2002,'24'0'109,"-24"0"-51,0 0-20,0 0 27,0 0-80,0 0 95,0 0 28,0 0-28,0 0 36,0 0 65,0 0-169,0 0-3,0-25 121,0 25-308,0 0 163,0 0-9,0 0-158,0 25 249,0-25-67,-24 0 89,24 0 80,0 26-233,0-26 219,0 0-164,-25 0-167,0 24 179,25-24-155,-25 0 94,25 25 110,-25-25-55,25 0 3,0 0 0,-24 0-43,24 0 67,0 0 4,0 26-10,0-26-8,0 0-23,-25 0 66,25 0-62,0 0-1,0 0 183,0 0-180,0-26 13,0 26 148,0 0-324,0 0 262,0 0-101,0 0-154,0 0 157,0 0-85,0 0 149,0 0-64,0 0 9,0 0-79,0 0 57,0 0 93,0 0-90,0 0 10,0 0-43,0 26-30,0-26 70,25 0 12,-25 0 149,0 0-72,0 0 50,24 0 0,-24 0 13,0 24 16,25-24-46,-25 0-17,25 0-259,-25 0 67,25 0 5,-25 25 95,25-25 8,-25 0 92,24 0 113,-24 0-208,25 0 75,-25 26 39,0-26-343,25 0 227,-25 0 16,25 0-126,-25 24 112,24-24-93,-24 0 87,0 0-26,0 0 133,0 0-6,0 25-10,0-25-169,25 0 155,-25 0-83,0 0 7,0 0-17,0 0 16,0 0 20,0 0-214,0 0 331,0 0-311,0 0 188,0 0-11,0 0-133,0 0 244,0 0-407,0 0 64,0 0-64,0 0-109,0 0 219,0 0-236,0-25-61</inkml:trace>
  <inkml:trace contextRef="#ctx0" brushRef="#br0" timeOffset="18081">4415 48 2165,'0'0'53,"0"0"-50,0 0 95,0-24 62,0 24 138,0 0 249,0 0-112,0 0-191,0 0-191,0 0-200,0 0 18,0 0 139,25 0 6,-25 0 1,0 0-14,0 0 1,0 0-18,0 0 14,0 0 4,0 0-1,0 0 187,0 0-197,0 0 0,0 0-20,0 0-165,0 0 294,0 0-95,25 0 3,-25 24 3,0-24-145,24 0 269,-24 0-141,0 25 8,25-25 32,-25 0-179,25 0 140,-25 26 9,0-26-29,24 0 20,-24 24 19,24-24-36,-24 25 37,25-25-17,-25 26-10,25-26 26,-25 24 5,0-24 2,25 25-16,-25-25-7,25 26-4,-25-26 1,0 24 6,24 1 11,-24-25-28,0 26 45,0-2-18,0-24-13,0 25 31,0 1 146,0-26-133,0 24-44,0-24 24,0 25-205,0-25 167,0 26 209,-24-26-109,24 24-116,-25-24 120,25 25-150,-25 1-193,0-26 147,25 24-324,-25-24-74,1 0 182,0 25-147,24-25-140</inkml:trace>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4T16:39:28.15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-1 868 2014,'0'0'-83,"0"0"51,0-25 129,0 25 9,0 0 122,0 0 67,0 0-78,0 0 26,0 0 0,0 0-87,0 0 83,0-25-31,0 25-175,0 0-10,0 0 86,0 0-194,0 0 149,0 0-14,0 0-231,0 25 212,0-25 20,0 0-10,0 0 28,0 0-25,0 0-27,0 0 11,0 0-14,0 0 3,0 0 11,0 0-21,0 0-14,0 0 14,0 0-11,0 0 8,0 0 6,0 0-13,0 0 3,0 0-14,0 0 14,0 0-28,0 0-45,0 0-5,0 0-51,0 0-3,0 0-27,0 0-122,0 0-64,0-25-132,0 25-273</inkml:trace>
  <inkml:trace contextRef="#ctx0" brushRef="#br0" timeOffset="546">422 521 1956,'0'0'-147,"0"0"182,0 0-103,0 0 68,0 0 178,0 0-68,0 0 55,0 0-42,0-25 5,0 25-67,0 0 229,0 0-13,0 0-4,0 0 51,0 0-294,0 0 23,0 0-17,0 0-80,0 0 165,0-25 5,0 25-27,0 0 4,0 0-41,0 0-13,0 0 10,0 0-6,0 0 10,0 0-13,0 0-19,0 0-16,0 0-30,0 0-20,0 0 17,0 0 0,0 0 8,0 0 3,0 0-18,0 0 1,0 25 10,0-25-11,0 0 22,0 0-4,0 0-11,0 0 8,0 0-29,0 0 18,0 0 4,0 0 17,0 0 0,0 0-7,0 0 0,0 0 179,0 0-155,0 0-10,0 0-3,0 25-190,0-25 182,0 0 4,0 25 11,0-25-15,0 0-3,0 25 21,0-25-7,0 24 0,0-24 4,0 25-25,0 0-4,0-25-3,24 24 18,-24-24-1,0 25 18,0-25 14,0 25-7,0-1-24,0-24-22,0 25 22,0-25-4,0 25 10,0-25 25,25 25-24,-25-25-22,0 25 50,0-25-29,0 25 11,0-25 11,0 24-53,0-24 38,0 25-20,0-25 10,0 25 24,0-25-34,0 0 10,0 24-18,0-24 8,0 25-4,0-25 28,0 25-4,0-25-10,0 24 11,0-24-25,0 0 10,0 25 25,0-25-14,0 0 4,0 0-4,0 25-4,0-25 11,0 0-24,0 0 13,0 0-27,0 0 13,0 0 22,0 0-1,0 0-10,0 0-17,0 0 10,0 0-14,0 0 17,0 0 8,0 0 3,0 0 7,0 0-21,0 0 21,0 0-14,0 0-11,0 0 18,0 25-31,0-25 27,0 0-3,0 0 4,0 0 6,0 0 4,0 0-10,0 0 3,0 0 0,0 0-14,0 0 24,0 0 1,0 0-1,0 0-6,0 0-8,0-25-20,0 25-1,0 0-31,0 0 4,0 0-14,0 0-75,0 0 21,0 0-52,0 0 175,0 0-286,0 0-208,0-25 36,0 25-478</inkml:trace>
  <inkml:trace contextRef="#ctx0" brushRef="#br0" timeOffset="1560">819 571 670,'0'0'205,"0"0"-129,0-25 29,0 25 162,0 0-205,0 0 10,0 0-10,0 0 13,0 0-126,0 0 129,0 0 96,0 0-156,0 0 75,0 0 118,0 0-173,0 0 50,0 0 59,0-25-80,0 25 84,0 0 102,0 0 31,0 0 5,0 0-22,0 0-62,0 0-211,0 0-51,0 0 20,0 0-79,0 0 173,0 0 3,0 0-3,0 0-31,0 0-2,0 0-1,0 0-6,0 0-17,0 0 195,0 0-198,0 0-17,0 0 10,0 0-185,0 0 191,0 0 4,0 0 10,0 0-20,0 0 152,0 0-183,0 0 31,0 25 0,0-25-148,0 0 175,0 0-37,0 0 16,0 0-2,0 0 2,0 0-3,0 0-6,0 0 13,0 0 7,0 0-1,0 0-6,0 25 137,0-25-143,0 0 150,0 24-141,0-24-150,0 0 144,0 25-128,0-25 310,0 25-176,25-25 4,-25 24-11,0-24-34,0 0 38,0 25-17,0-25-3,0 25-107,0-25 261,0 24-141,0-24 0,25 25-6,-25-25-127,0 25 144,0-25 12,0 25-12,0-25 19,0 25 194,0-25-52,0 25-165,0-25-10,0 24-194,0-24 32,24 0 166,-24 25 19,0-25-10,0 0 11,0 25 147,0-25-168,0 0-13,0 24 13,0-24-147,0 0 147,0 25 37,25-25-23,-25 25-4,0-25 14,0 0-23,0 0-4,0 24 23,0-24-20,0 0 1,0 0 16,0 25-31,0-25 15,0 0 16,0 0-7,0 0 24,0 0-27,0 0-3,0 0 176,0 0-173,0 0 13,0 0-13,0 0-163,0 25 329,0-25-172,0 0 22,0 0-36,0 0-159,0 0 182,0 0 128,0 25-124,0-25 3,0 0 3,0 0-123,0 0 314,0 0-184,0 0-9,0 0-22,0 0-142,0 0 159,0 0 1,0 0-64,0 0-103,0 0 60,0 0-316,0-25-69,0 25-249</inkml:trace>
  <inkml:trace contextRef="#ctx0" brushRef="#br0" timeOffset="2605">372 546 1604,'0'0'-236,"0"0"36,0 0 42,0 0 45,-25 0 420,25-25-13,0 25-34,0 0-30,0 0-276,0 0 9,0 0 48,0 0 111,0 0 26,0 0-14,0 0 61,0 0-192,0 0 81,0 0-2,0 0 67,0 0 48,0 0 31,0 0-122,0 0-161,0 0 35,0 0-42,0-25 238,0 25-131,0 0 1,0 0-10,0 0-109,0 0 253,0 0-135,0 0 8,0 0-30,0 0 18,0 0-14,0 0 122,0 0-99,0 0-33,0 0-17,0 0-112,0 0 119,0 0-161,0 0 154,0 0-10,0 0-3,0 0-4,0 0 37,0 0-20,0 0-9,0 0 29,25 0-44,-25 0 41,0 0 3,25 0 154,-25 0-170,25 0 175,-25 0-193,24 0-10,-24 0 37,25 0-209,-25 0 343,25 0-161,0 0 4,-25 0 136,25 0-270,-25 0-5,25 0 122,-25 0-119,24 0 235,-24 0-109,25 0 221,0 0-211,-25 0 17,25 0 26,-25 0-221,25 0 368,0 0-301,-25 0 104,24 0 10,-24 0-31,25 0 41,-25 0-9,25 0 169,-25 0-292,25 0 116,-25 0 17,0 0-178,25 0 286,-25 0-112,0 0 9,25 0 137,-25 0-122,0 0-17,24 0-17,-24 25-116,0-25 133,25 0 3,-25 0 3,0 0-26,0 0-120,25 0 114,-25 0-4,0 0 49,0 0 117,0 0-116,25 0-11,-25 0-33,0 0-135,0 0 155,0 0 0,25 0 1,-25 0 19,0 0-47,0 0 15,0 0 9,0 0-7,0 0 20,25 0 4,-25 0-7,0 0-20,0 0 17,0 0-14,0 0-7,0 0 8,0 0-1,0 0 126,0 0-99,0 0 13,0 0-16,0 0-112,0 0 125,0 0 21,0 0 184,0 0-133,0 0-47,0 0-11,0 0-160,0 0 122,0 0 15,0 0 0,0 0-25,0 0-2,0 0 2,0 0-37,0 0 3,0 0 118,0 0-27,0 0-171,0 0 180,0-25-333,-25 25-222,25 0 140,0 0-275,0 0-95</inkml:trace>
  <inkml:trace contextRef="#ctx0" brushRef="#br0" timeOffset="7753">1637 521 1841,'0'0'14,"0"0"-93,0 0 114,0 0 34,0 0-106,25-25 241,-25 25-213,0 0 74,0 0 22,0 0-43,0 0 47,0 0-3,0 0 25,0 0-79,0 0 77,0 0-36,0 0 174,0 0-96,0-25 247,0 25-232,0 0-108,0 0 74,0 0-244,0 0 163,0 0 204,0 0-168,0 0-21,0 0-17,0 0-196,0 0 173,0 0-11,-25 0 35,25 0-31,0 0-4,0 0-10,0 0-17,0 0 17,0 0 150,0 0-129,-24-25-4,24 25-13,0 0-175,0 0 143,-25 0 7,25 0 14,0 0 10,-25 0-20,25 0 17,0 0-21,-25 0 14,25 0 10,-25 0-13,25 0 3,0 25 0,-25-25 3,25 0-17,-24 0 25,24 0-18,0 0 3,-25 25 32,25-25-24,0 0-4,-24 25 164,24-25-185,0 0 10,-25 25 1,25-25-168,0 25 345,0-25-170,-25 24 10,25 1 3,0-25-191,0 25 181,0-1-7,0-24 10,0 25 22,0-25-18,0 25-7,0-1 0,0-24-11,0 25 8,0-25 10,0 25 0,25-25-7,-25 25-14,0-25 10,25 25 4,-25-25 0,0 25 4,24-25-1,-24 0 173,25 24-180,-25-24 15,24 0 138,-24 0-342,25 25 190,-25-25-4,25 0-125,0 0 118,-25 0 7,25 0 7,0 0-32,-25 0 50,24 0-22,-24 0-34,25 0 28,-25 0-7,25 0-1,-25 0 25,0 0-7,25 0-27,-25 0-11,0 0 18,0 0-5,25 0 25,-25 0 11,0 0-29,0 0-5,0-25-1,0 25-4,0 0-9,0 0-4,0 0-19,0 0 10,0 0-14,0 0 5,0 0 230,0 0-138,0 0-140,0 0-19,0 0-353,0 0 51,0 0 147,0 0-171,0 0 30,0 0-14</inkml:trace>
  <inkml:trace contextRef="#ctx0" brushRef="#br0" timeOffset="8549">2184 571 2189,'0'0'20,"0"0"39,0-25-65,0 25 21,0 0 137,0 0-107,0 0 106,0 0 101,0 0-53,0 0 77,0 0-49,0-25-204,0 25 47,0 0-132,-25 0 139,25 0-6,0 0-167,0 0 322,0 0-294,0 0 39,-25 0 166,25 0-324,0 0 289,-25 0 21,25 0-247,-25 0 228,25 0-245,0 0 131,0 0 127,0 25-240,-24-25 233,24 0-210,0 0-70,0 0 276,0 0-242,-25 25 136,25-25 143,0 0-259,0 0 245,0 0-148,0 24-8,0-24 27,0 0-120,0 0 103,0 0-79,0 25 213,0-25-127,25 0 113,-25 25-94,0-25-125,24 0 116,-24 0 30,0 0-33,25 24 187,-25-24-151,25 0 46,-25 0 85,25 0-309,-25 0 148,0 25-162,25-25 211,-25 0-55,25 0 10,-25 0 183,24 0-383,-24 0 199,25 0 4,-25 0-76,25 0 66,-25 0-23,0 25 144,25-25-138,-25 0 121,0 0-114,0 0 66,0 0-60,0 0 25,0 0-11,25 0-191,-25 24 226,0-24-166,0 0 121,0 0 10,0 0-51,0 0 34,0 0 17,-25 25-10,25-25 24,-25 0 9,25 0 150,-25 25-159,25-25-129,-25 0 121,25 25-159,-24-25 129,24 0 28,-25 0-8,25 25 4,-25-25-6,25 0 19,-25 0-39,25 0-4,-25 0 23,25 0-33,0 0 10,-25 0-16,25 0-24,0 0 87,0 0-141,0 0 71,0 0-202,-24 0-108,24 0 143,0 0-87,0 0 170,0 0-60,0-25-245,0 25-68</inkml:trace>
  <inkml:trace contextRef="#ctx0" brushRef="#br0" timeOffset="9313">2482 669 2107,'0'0'-41,"0"0"55,0 0 139,0 0-19,0 0 259,0 0-42,0 0-15,0 0 16,0 0-345,0 0 19,0 0-2,0 0-101,0 0 139,0 0-45,0 0-102,0 0 92,0 0 3,0 0-7,0 0 1,0 0-7,0 0-8,0 0 18,0 0 137,0 0-134,25 0 6,-25 0-9,0 0 32,0 0-46,24 0-16,1 0 13,-25 0-189,0 0 212,25 0 0,-25 0-6,25 0-4,-25 0-10,25 0 4,-25 0 3,25 0 0,-25 0-3,24 0-1,-24 0 18,25 0 157,-25 0-154,25 0-10,-25 0-17,0 0-152,25 0 142,-25 0-26,0 0 69,0 0-36,0 0-20,25 0-147,-25 0-104,0 0-92,0 0-64,0 0 126,0 0-223,0 0 16</inkml:trace>
  <inkml:trace contextRef="#ctx0" brushRef="#br0" timeOffset="9719">2631 546 2583,'0'0'124,"0"0"182,0 0 133,0 0-83,-25 0-109,25 0-145,0 0-113,0 0 101,0 0 147,0 0-121,0 0-42,0 0-4,0 0-171,0 0 80,0 0 17,0 0-21,0 0 11,0 0 0,0 0-14,0 0 143,0 0-164,0 0 10,0 0-6,0 0-113,0 0 148,0 0 3,0 0 28,0 0-32,0 25 11,0-25 11,0 0-18,0 24 7,0-24 14,0 25-11,0-25 25,0 25-7,0-25-17,0 24-11,0-24 10,0 25-3,0-25 4,0 25-4,0-25 7,0 24-4,0-24-24,0 0-3,0 0-60,0 25-16,0-25 41,0 0-50,0 0-3,25 0 95,-25 25-71,0-25-4,0 0-197,0 0-150,0 0 73,0 0-125,0 0 135,0 0-32</inkml:trace>
  <inkml:trace contextRef="#ctx0" brushRef="#br0" timeOffset="10436">3053 645 1548,'0'24'-197,"0"-24"43,0 0 18,0 0 24,0 0 229,0 0 136,0 25-133,25-25 111,-25 0 2,0 25-183,0-25 142,0 24-255,0-24-7,0 0 144,0 25-17,0-25 133,0 0-31,0 25-126,0-25-95,25 25-16,-25-25 45,0 0 9,0 25 162,0-25-60,0 0-36,0 0 56,0 25-39,0-25 12,0 0 74,0 0-41,0 0 135,0 0-74,0 0 38,0 0-134,0 0-156,-25 0 93,25 0-103,0 0 104,-25 0 6,25 0-3,0 0 172,0 0-158,-25 0-57,0 0 52,25 0-181,-25 0 297,1-25-86,24 25 152,-25 0-171,25-25 51,0 25-81,0 0-148,-25-25 168,25 25-62,0 0 42,0 0-10,0-25-7,0 25-107,0 0 154,25-25-26,-25 25 146,0 0-153,25 0 3,-1-24 3,-24 24-147,25-25 138,0 25-21,-25 0 21,25 0 16,-25-25-37,25 25 40,0 0 187,-25-24-220,24 24 47,1 0-27,-25 0-203,25-25 413,-25 25-230,25 0 188,-25 0-154,25 0-215,-25-25 208,25 25-169,-25 0 152,24 0 10,-24 0 27,25 0-27,-25-24 13,0 24-9,25 0-28,-25 0 14,0 0 140,0 0-137,0 0 7,25 0 14,-25 0-158,0 0 148,0 0-8,0 0-12,0 0 6,0 0 13,0 0-9,0 0 9,0 0 17,0 0-23,0 0 146,0 0-200,0 0 71,0 0-129,0 0-191,0 0 131,0 0-176,0 0 53,0 0 78,0 0-5,0 0 22,0 0-225</inkml:trace>
  <inkml:trace contextRef="#ctx0" brushRef="#br0" timeOffset="11388">3301 991 867,'0'0'5,"0"0"207,0 0 6,0 0 0,0 0-100,0 0-176,0 0 141,0 0-94,0 0 128,0 0 4,0 0-129,0 0 111,25 0 55,-25 0-70,0 0 3,0 0-26,0 0-59,25 0 42,-25-25 74,0 25 12,0 0-73,0 0 161,25 0-63,-25-24-89,0 24 129,0 0-133,0-25 92,0 25-107,25 0 22,-25 0-125,0-25 76,0 25 15,0 0-95,0-24 115,0 24-178,0 0 175,0-25-33,0 25 3,0 0-16,0-25 20,0 25 24,0 0 174,0 0-207,0 0 6,0-25-27,0 25-182,0 0 199,0 0-33,0 0 43,0 0-10,0 0 3,0 0 7,0 0-34,0 0 4,-25 0-11,25 0 4,0 0 3,0 0 0,0 0 1,0 0-4,0 0 23,0 0-20,-25 0 4,25 25-7,0-25-21,0 0 18,0 0-14,-25 25 10,25-25 14,0 0-11,0 25 34,0-25 14,0 24-27,0-24 208,0 0-221,0 25-11,0-25 204,0 25-399,0-25 336,0 0-138,0 24-156,0-24 307,0 25-250,0-25 109,0 25-19,0-25 72,0 24 121,0-24-160,0 0 11,25 0-175,-25 25 1,0-25 163,25 0 97,-25 0-188,0 25-42,25-25 96,-25 0-270,0 0 5,24 0-60,-24 0-105,24 0-150,-24 0-25</inkml:trace>
  <inkml:trace contextRef="#ctx0" brushRef="#br0" timeOffset="12121">3673 446 2248,'0'0'26,"0"0"28,0 0-69,0 0 74,0 0 116,0 0-18,0 0 205,0 0-22,0-24-132,0 24-72,0 0-123,0 0 107,0 0-147,0 0 84,0 0-4,0 0-159,0 0 177,0 0-23,0 0 13,0 0 0,0 0-30,0 0 0,0 0-31,0 0 6,0 0-33,0 0 30,0 0-3,0 0 4,0 0 13,0 0-41,0 0 7,0 0-7,0 0 0,0 0 10,0 24-10,0-24 4,0 0 3,0 0 17,0 0 20,0 0-9,0 0 9,0 0-23,24 25-1,-24-25 1,0 0 203,0 0-207,25 25 14,-25-25-17,0 0-180,25 25 220,-25-25-19,25 25 13,-25-25-24,0 25 0,25-25 7,-25 24-1,0-24-2,0 25 13,25 0-7,-25-1 7,0-24 14,0 25-31,0 0-10,0-1 17,0-24-48,0 25-4,0 0-33,-25 0-34,25 0-15,-25-25 60,25 25-172,-25-1-156,25-24 21,-25 25-312,0-25 30</inkml:trace>
  <inkml:trace contextRef="#ctx0" brushRef="#br0" timeOffset="13619">3673 75 2260,'0'0'53,"0"0"-47,0 0 59,0 0 233,0 0 39,0 0 187,0-24-52,0 24-332,0 0-59,0 0-119,0 0 24,0 0 100,0 0-37,0 0-18,0 0-24,0 0-3,0 0 20,0 0 8,0 0-4,24 0 0,-24-25-7,0 25-18,0 0-3,0 0-3,0 0-4,0 0-11,0 0-3,25 0 11,-25-25-18,0 25 24,0 0-6,0 0-8,0 0 11,0 0 0,25 0 21,-25 0-7,0 0 172,0 0-189,0 0-29,25 0 25,-25 0-175,0 25 189,25-25 14,-25 0-4,0 0-10,25 0 11,-25 25-15,0-25-3,0 0 7,24 24-21,-24-24 21,0 0-17,0 25-1,0-25 208,0 25-197,0-25 7,25 0 3,-25 24-189,0-24 379,0 25-179,0-25-3,0 25 153,0-25-354,0 0 159,0 25 17,0-25-150,-25 0 181,25 25 18,0-25-38,0 0-4,0 0-28,-24 25 35,24-25 24,0 0-27,0 0-8,0 0-3,0 0 11,0 0 13,0 0 18,-25 0-10,25 0-11,0 0-7,0 0 7,0 0-42,0 0 10,0 0 15,0 0-8,0 0 15,0 0-11,0 0 32,0 0-18,0 0 24,0 0-3,0 0-39,0 0 11,0 0 7,0 0-20,0 0 6,0 0 10,0 0-30,0 0 55,0 0-25,0 0-6,0 0 30,0 0-37,0 0 0,25 0 31,-25 0-14,0 0 10,0 0 21,24 0-24,-24 0 0,25 0 189,-25 0-213,0 0 13,25 0 182,0 0-148,-25 0-20,25-25-16,-25 25-186,25 0-44,-1 0 242,-24 0-6,25 0 18,-25 0 2,25 0-13,-25-25-7,0 25-3,25 0-4,-25 0-7,0 0 42,0 0-18,25 0 1,-25 0 6,0 0-38,0 0-7,0 0 8,0 0 16,0 0 4,0 0-3,0 0-8,0 0-6,0 0 24,0 0 7,0 0 13,0 0-13,0 0-21,0 0 11,0 0-29,0 0-2,0 0-28,0 0-34,0 0-2,0 0-34,0 0-22,0 0 12,0 0 72,0 0-185,0 0-20,0 0-31,0 0 5,0 0 6,0 0 122,0 0-319</inkml:trace>
  <inkml:trace contextRef="#ctx0" brushRef="#br0" timeOffset="17784">4169 595 1047,'0'0'204,"0"0"49,0 0 9,0 0 44,0 0-254,0 0-20,0 0 66,0 0-68,0 0 55,0 0-1,0 0-48,0 0 34,0 0 9,0 0-46,0 0-11,0 0 5,0 0-14,0 0 208,0 0-51,0 0-5,0 0 0,0 0-123,0 0-2,0 0-54,0 0 107,0 0-143,0 0 40,0 0 36,0 0-79,0 0 93,0 0 40,0 0-97,0 0 204,0 0-253,25 0 96,-25 0 16,25 0-88,-25 0 145,25 0-140,-25 0 209,25 0-120,-25 0-52,24 0 17,1 0-130,-25 0-30,25 0 123,0 0 6,-25 0 14,25 0 7,-25 0 23,25 0-23,-25 0-7,24 0-11,-24 0 11,0 0-3,25 0 3,-25 0 7,0 0-20,25 0 26,-25 0-6,0 0 3,0 0-14,0 0-3,0 0 7,0 0-10,25 0 4,-25 0-37,0 0-31,0 0 105,0 0-25,0 0-9,0 0-110,0 0-187,0 0-2,0 0-28,0 0 83,0 0 45,0 0 71,0 0-115,0 0-54,0 0-122</inkml:trace>
  <inkml:trace contextRef="#ctx0" brushRef="#br0" timeOffset="18330">4393 471 1876,'0'0'-102,"0"0"172,0 0 43,0 0-37,0 0 148,0 0-129,0 0-2,0 0 209,0 0-1,-25 0 74,25 0-185,0 0-125,0 0-15,0 0-80,0 0 294,0 0-183,0 0-11,0 0 147,0 0-335,0 0 162,0 0-16,0 0-183,0 0 172,0 0-31,0 0-7,0 0 14,0 0 14,0 0-17,0 0 10,0 0-27,0 0-25,0 0 39,0 0-4,0 25 3,0-25 181,0 0-174,0 0 1,0 0-5,0 0-162,0 0 159,0 25-6,0-25 33,0 25-6,0-25 13,0 25-20,0-1-6,0-24-1,0 25-17,0-25 31,0 25-20,0-1 26,0-24-3,0 25 1,0-25 2,0 25 1,0-1 166,0-24-170,0 25 4,0-25-24,0 25-151,0-25 158,0 0 17,0 25-8,0-25 11,0 0-20,0 0-11,0 0-3,0 0-60,0 25 29,0-25-6,0 0 1,0 0 3,0 0-10,0 0-35,0 0-26,0 0 72,0 0-19,0 0-275,0 0-306</inkml:trace>
  <inkml:trace contextRef="#ctx0" brushRef="#br0" timeOffset="18860">4889 446 1762,'0'0'19,"0"0"165,0 0 22,0-24 148,0 24-16,0 0 71,0 0 61,0 0-326,0 0 150,0 0-369,0 0-86,0 0 150,0 0-126,0 0 107,0 0 0,0 0 20,0 0-6,0 0 9,0 0 7,0 0 129,0 0 3,0 0-139,0 0 133,0 24-119,0-24-7,0 0 13,0 25 4,0-25-156,0 25-20,0-25 365,0 25-362,0 0 156,0-25 156,0 25-375,0-1 357,0 1-144,0-25-150,0 25 323,0-1-299,0-24 256,0 25 39,0-25-352,25 0 169,-25 25-48,0-25-38,25 0 172,-25 24 1,0-24-209,0 0 163,0 0 29,0 0-194,25 0 124,-25 0-164,25 0-40,-25 0 186,25 0 116,-25-24-30,24 24 69,-24 0-121,0-25 4,25 25 36,-25 0 44,0-25-64,0 25-109,25-24 99,-25 24-148,0 0 184,0-25 29,0 25 81,0 0-57,0-25 20,0 25-6,0 0-147,0 0 139,0 0 5,0-24-24,0 24-38,0 0-40,0 0-11,0 0 7,0 0 7,0 0 6,0 0-13,0 0-17,0 0-14,0 0 190,0 0-196,25 0 50,-25 0-16,0 0-194,0 0 197,0 24-10,0-24 6,0 0 11,25 0 10,-25 0-27,0 25 6,0-25 8,25 0-1,-25 25 4,0-25 0,24 0 7,-24 24 151,0-24-161,0 0-8,25 0 1,-25 25-166,0-25 165,0 0 15,25 0 6,-25 0-7,0 25-20,0-25 17,25 0 160,-25 0-171,0 0 32,0 0-32,0 0-152,0 0 187,25 0-14,-25-25 21,0 25-27,0 0 3,0-25 21,0 25 10,0-24-24,0 24 7,0-25-7,0 0-14,0 25 32,0-24 3,0-1-6,0 25 10,0-25-14,0 25 14,0-25-13,0 0-8,-25 25 4,25-25-40,0 25 4,0-24 7,0 24 3,-25-25 96,25 25-81,0 0-4,0-25-21,0 25-81,0 0 85,0 0 3,0 0 25,0 0-28,-25-24-26,25 24-36,0 0-38,0 0-21,0 0-30,0 0-43,0 0-50,0 0 39,0 0-234,0 0-103,0 0-68,0 0-74,0 0 197</inkml:trace>
  <inkml:trace contextRef="#ctx0" brushRef="#br0" timeOffset="19796">5509 818 1864,'0'0'37,"0"0"-116,0 0 166,0 0 39,0 0-5,0 0 42,0 0-46,0 0-87,0 0-18,0 0 102,0 0 62,0 0-15,0 0-41,0 0 72,0 0-139,0 0-57,0 0 172,0 0-109,0-25-124,25 25 238,-25 0-116,0 0 23,0-25 69,0 25-58,0 0-22,25-25-160,-25 25 167,0 0-195,0-24 11,0 24 148,0-25-149,0 25 325,0 0-162,0-25-4,0 25 38,0 0-20,0-24-13,0 24 24,0 0-20,0 0-162,0 0 176,0-25-6,0 25-25,0 0-21,0 0-3,0 0-11,0 0 21,0 0 142,0 0-173,-25 0 3,25 0-21,0 0-125,0 0 161,0 0 119,0 0-145,0 0 4,0 0 108,0 0-249,0 0 144,-25 0-10,25 25-112,0-25 129,0 0-6,0 0-18,0 24 10,0-24-6,-25 25-1,25-25 25,0 25-17,0-25 3,0 24 21,0-24-14,0 25 0,0-25-4,0 25-13,0-25 10,0 25 28,0-25 7,0 25 11,0-25-15,0 25-27,25-25 118,-25 24-185,0-24-11,0 0 5,0 25-175,25-25 141,-25 0-15,0 0 115,0 0-182,25 0-66,-25 0-146,0 0-132,0 0-103</inkml:trace>
  <inkml:trace contextRef="#ctx0" brushRef="#br0" timeOffset="20514">5534 199 1537,'-25'0'195,"25"0"51,0 0 59,0 0-41,0 0-17,0 0-1,0 0-16,0 0-30,0 0 17,0 0-138,0 0-36,0 0 103,0-25-187,0 25 99,0 0 13,0 0-30,0 0 3,0 0 4,0 0-37,0 0 9,0 0-16,0 0-11,0 0 14,0 0-14,0 0 24,0 0-6,0 0 6,0 0-7,0 0-13,0 0 3,0 0-11,0 0 8,25 0-24,-25 0 6,0 0 14,0 0 0,0 0 21,25 0-4,-25 0-13,0 0 3,0 0-4,25 0-13,-25 25 20,0-25-20,0 0-3,0 0 16,0 25-10,25-25 18,-25 0 37,0 0-31,0 25-13,0-25-7,0 25-15,0-25 8,0 0 17,0 24 11,0-24-11,0 0 10,0 25 14,0-25-17,0 25 174,0-25-181,-25 0 0,25 24 7,0-24-171,-25 25 192,25-25-28,0 0-11,-25 0-16,25 25-4,0-25 7,0 0 34,-25 0 0,25 0 11,0 0-7,0 0-28,0 0 17,0 0 189,0 0-174,0 0 6,0 0 7,0 0-216,0 0 192,0 0-14,0 0-21,0 0 28,0 0 168,0 0-168,0 0 0,0 0-11,0 0-180,0 0 191,0 0-21,0 0 21,0 0 10,0 0 4,0 0 10,0 0-27,0 0-18,0 0 0,25 0 32,-25 0-15,0 0 21,25 0-13,-25 0-28,25 0 14,-25 0 10,25 0-21,-25-25 28,24 25 10,1 0-14,-25 0 25,25 0-28,0 0-10,-25 0-11,25 0 14,0-25 4,-25 25 6,24 0 0,-24 0-10,25 0 4,-25 0-17,0 0 16,25 0-6,-25 0 13,0 0 14,0 0-13,0 0 13,0 0-37,0 0 16,0 0-40,0 0-35,0 0 11,0 0-40,0 0 28,0 0 33,0 0-16,0 0 188,0 0-245,0 0-156,0 0 27,0 25-234,-25-25 180,25 0-184</inkml:trace>
  <inkml:trace contextRef="#ctx0" brushRef="#br0" timeOffset="21388">6105 249 941,'0'0'222,"0"0"-161,0 0 213,0 0 3,0 0-199,0 0 232,0 0-321,0 0 108,0 0-94,0 0-62,0 0 210,0 0-97,0 0 2,0 0 9,0 0-89,0 0-6,0 0 192,0 0-144,0-25-5,25 25-1,-25 0-115,0 0 119,25 0 5,-25 0 16,0 0-25,25-25 15,-25 25-18,0 0-24,25 0 6,-25 0 83,0 0-74,0 0 125,0 0-110,24 0-37,-24 0 173,0 0-273,0 0 125,0 0-55,0 0-24,0 0 88,0 0-18,0 0-3,0 0 72,0 0-72,0 0 2,0 0 177,0 0-144,0 0 73,0 0 71,0 0-154,0 0-3,0 0 44,0 0-155,0 0 88,0 0 30,0 25-94,0-25 176,0 0-60,0 0 17,0 0 70,0 25-67,0-25-130,0 25 35,0-25 89,0 0-6,0 24 148,0-24-148,25 25-129,-25-25 112,0 25-22,0-25 118,0 24-110,0-24 28,0 25-181,0 0-41,0-25 192,0 24-155,0-24 135,0 25 19,0 0-19,0-25 13,0 25 19,0-25-55,25 25 205,-25-25-179,0 25 139,0-25-116,0 24-192,0-24 156,0 0-149,0 25 155,0-25 11,0 25 12,0-25 129,0 0-129,0 24 181,0-24-183,25 0-129,-25 25 125,0-25-17,0 25 177,0-25-42,0 24-134,0-24-165,0 0 199,0 25-166,25-25 131,-25 0 146,0 25-340,0-25 224,0 25 196,0-25-355,0 0 334,0 25-202,0-25-191,0 0 327,0 25-320,0-25 182,0 0-11,0 24 49,0-24-32,0 0 3,0 0 202,0 25-369,25-25 380,-25 0-222,0 0-176,0 0 409,0 0-433,0 0 226,0 25-23,0-25-208,0 0 361,0 0-45,0 0-112,0 0-3,0 24-136,0-24 34,0 0 122,0 0-10,0 0-3,0 0 6,0 0 186,0 25-216,0-25 177,0 0-143,0 0-186,0 0 232,0 0-203,0 0 154,0 0-28,0 0 169,0 0-122,0 25-43,0-25 152,0 0-323,0 0 181,0 0 245,0 0-337,0 0 108,0 0 155,0 0-385,0 0 194,0 0 53,0 0-204,0 0 197,0 0-9,0 0 168,0 0-171,0 0-14,0 0 20,0 24-199,0-24 206,0 0-24,0 0-13,0 0 20,0 0-23,0 0 26,0 0 14,0 0 7,0 0 164,0 0-205,0 0 10,0 0 144,0 0-158,0 0 38,0 0-27,0 0-147,0 0 171,0 0-24,0 0 30,0 0-17,0 0-178,0 0 175,0 0-10,0 0-6,0 0 19,0 0-6,0 0-20,0 0 66,0 0 21,0 0 48,0 0 64,0 0-10,0 0-20,0 0-20,0 0-30,0 0-18,0 0 27,0 0-7,0 0 8,0 0-29,0 0-25,0 0-12,0 0-40,0 0 23,0 0-20,0 0 16,-25 0 7,25 0-15,0 0 4,0 0-26,-25 0 7,25 0 19,-25 0 4,25 0-4,0 0 15,-25 0-34,0 0 8,25 0 30,-24 0-27,24 0 24,-25 0 10,25 25-41,-25-25 23,0 0-4,25 0-19,-25 0 31,25 0-8,-25 0 4,1 0 15,24 0 12,-25 0-24,25 0-3,-25 0-27,25 0 16,-25 0 11,25 0-8,-25 0 12,25 0-38,0 0 7,-25 0 2,25 0-5,0 0 31,0 0-1,0 0-4,0 0 5,-24 0-32,24 0-12,0 0-3,0 0-4,0 0 11,0 0 39,0 0-11,0 0 15,0 0-7,0 0-28,0 0-16,0 0-23,0 0-35,0 0-34,0 0-10,0 0-49,0-25-1,0 25-31,0 0-54,0 0-80,0 0 7,0 0-221,0 0-116,0 0-86</inkml:trace>
  <inkml:trace contextRef="#ctx0" brushRef="#br0" timeOffset="23650">1563 224 1898,'0'0'-60,"0"0"72,0 0 52,0 0 116,0 0 20,0 0-46,0 0-25,0 0-92,0 0 200,0 0-40,0 0-107,0 0 94,0 0-174,0 0-77,0 0 182,0 0-211,0 0 175,0 0 36,0 0-79,0 0 114,0 0-268,0 0 164,0 0 0,0 0-131,0 0 200,0 0-24,0 0-190,0 0 119,0 0 91,0 0-281,-25 0 276,25 0 13,-25 0-197,25 0 81,0 0-13,-25 0 68,25 0-91,0 0 220,-24 25-180,-1-25-4,25 0-66,-24 0 46,24 0-69,-25 0-65,25 0 154,-25 0-71,25 0 75,0 0-33,-25 0 153,25 0-131,0 0-9,0 0 33,-24 0-47,24 0 129,0 0 110,0 0-61,-25 0-283,25 0 163,0 0-124,-25 0-84,25 0 320,-25 0-178,25 0 28,0 25-12,-25-25-117,25 0 40,-25 0 76,25 0 244,-24 0-118,24 0-89,-25 0-7,0 24-34,25-24 10,-25 0 1,0 0-21,25 0-47,-25 0 98,1 0-24,24 0-72,-25 0 75,25 25-91,0-25 101,0 0-15,0 0-77,-25 0 178,25 0-191,0 0 215,0 0-142,0 0 163,0 0-21,0 0-133,0 0 1,0 0-19,0 0 18,0 0-91,0 0 114,0 0-236,0 0 203,0 0 149,0 0-132,0 0 115,0 0-213,0 0 68,0 0 141,0 0-202,0 0 225,0 0-104,0 0-127,25 0 215,-25 0-135,0 0 14,0 0 91,0 0-95,0 0-94,0 25 95,0-25 45,0 0-136,0 0 208,0 0-82,0 0-38,0 24 116,25-24 14,-25 0-37,0 25-70,0-25-4,0 25-98,0-25-65,24 24 217,-24-24 6,0 25-106,0-25 101,0 25-128,0-25-17,25 25 238,-25-25-145,0 25 7,0-25-10,0 25 52,0-1 103,0-24-119,25 25 14,-25-25-183,0 25 24,0-25 119,0 24 7,0 1-31,0-25 8,0 25 16,0-25-14,0 24 34,0 1-16,0-25-11,0 25-3,0 0-10,0-25 168,0 25-162,0-25 38,0 25-10,0-25 11,0 24-22,25-24 104,-25 25-123,0-25-157,0 25 180,0-25-151,0 0 147,0 24-10,0-24-3,0 25 21,0-25-21,0 25-4,0-25-22,0 24 26,0-24-7,0 25 0,0-25 41,25 0-27,-25 25 7,0-25-4,0 0-24,0 25 181,0-25-181,0 0 0,0 25 45,0-25-212,0 0 198,0 25 167,0-25-208,0 0 31,0 24-20,0-24-154,25 0 184,-25 0 3,0 25 1,0-25-18,0 0-6,0 0-18,0 0 164,0 0-130,0 25-26,0-25 26,0 0-169,0 0 136,0 0 30,0 0 136,0 24-156,0-24 27,0 0-17,0 0-150,0 25 157,0-25-10,0 0 3,0 0 3,0 25 10,0-25 1,0 0-4,0 0-6,0 0-4,0 0-14,0 0 14,0 0 0,0 0 4,0 0-11,0 0 10,0 0-9,0 0-4,0 0 23,0 0-13,0 0 0,0 24 160,0-24-160,0 0-10,0 0 3,0 0-139,0 0 125,0 0 28,0 0-7,0 0 17,0 0 10,0 0-27,0 0 28,0 0-25,0 0 11,0 0-4,0 0 17,0 0-13,0 0 17,0 0 7,0 0-14,0 0 11,0 0-11,0 0-7,0 0-10,0 0-3,0 0-1,0 0 11,0 0-14,0 0 7,0 0 7,0 0-10,24 0 20,-24 0-24,0 0 0,0 0 11,0 0-8,0 0 15,0 0 128,0 0-118,0 0-3,25 0 17,-25 0-171,25 0 143,-25 0 4,25 0-32,-25 0 38,25 0-34,0 0-5,-25 0 30,24 0-30,1 0 23,0 0-5,0-24 5,-1 24-5,1 0-28,-1 0 15,1 0-15,0 0 18,0 0 21,-25 0-21,25-25 0,-25 25 0,25 0 14,-25 0 18,0 0-25,0 0 7,24 0-11,-24 0 0,0 0 40,0 0 14,0 0 0,0 0-8,0 0 1,0 0-10,0 0-4,0 0 7,0 0-7,0 0 7,0 0-11,0 0 12,0 0-23,0 0-10,0 0 11,0 0-8,0 0-3,0 0 3,0 0 1,0 0-27,0 0 34,0 0-22,0 0 7,0 0 25,0 0-32,0 0-33,0 0-44,0 0-35,0 0-77,0 0 6,0 0-328,0 0-133,-24 0-320</inkml:trace>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4T16:40:04.66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 99 1944,'0'0'0,"0"-25"37,0 25 33,0 0 42,0 0 20,0 0-67,0 0 155,0 0 10,0 0 46,0 0 58,0 0-274,0 0 140,0 0-236,0 0 127,0 0 115,0 0-307,0 0 319,0 0-272,0 0-30,0 0 134,0 0-133,0 0 158,0 0 3,0 0-7,0 0-9,0 0-48,0 0 7,0 0-8,0 0 15,0 0 3,0 0 22,0 0 6,0 0-34,0 0 6,0 0-20,0 0-8,0 0 8,0 0-8,0 0 1,0 0 17,0 0-21,0 0 17,0 0 1,0 0-21,25 0 10,-25 0-14,0 0-32,0 0 25,0 0 14,0 0 0,0 0 31,0 0-27,25 0-1,-25 0 8,25-25-15,-25 25 26,26 0-1,-1 0-17,-25 0 24,25 0-31,0 0-12,-25-25 8,26 25 4,-1 0-8,-25 0 22,25 0 17,-25 0-49,25 0 35,-25 0-28,25 0 18,-25 0-18,26-25-32,-26 25 24,0 0-38,25 0 15,-25 0 17,0 0-49,0 0 32,0 0 21,0 0-32,0 0 15,25 0-37,-25 0-31,0 0-5,0 0-16,0 0-37,0 0 98,0 0-185,0 0-18,0 0-3,0 0-152,0 0 160,0 0 141,0 0-195,0 0-14,0 0-42</inkml:trace>
  <inkml:trace contextRef="#ctx0" brushRef="#br0" timeOffset="702">97 250 556,'0'0'46,"0"0"37,0 0 43,0 0 4,0 0 114,0 0-156,0 0-45,0 0 3,0 0 16,0 0-48,0 0-9,0 0 4,0 0-29,0 0 156,0 0-136,0 0 125,0 0-127,0 0 19,0 0 2,0 0 27,0 0-3,0 0-136,0 0 273,0 0-136,0 0 9,0 0 166,0 0-208,0 0-14,0 0 78,0 0-84,0 0 107,0 0-6,0 0-37,0 0 51,0 0-20,0 0-43,0 0 108,0 0-73,0 0 71,0 0 50,0 0-244,0 0 175,0 0-14,0 0-165,0 0 172,0 0 12,0 0-254,0 0 356,0 0-296,0 0-118,0 0 190,0 0-109,0 0 86,0 0 99,0 0 21,0 0-1,0 0 109,0 0-297,0 0 79,0 0-112,0 0-81,0 0 306,0 0-232,0 0 13,0 0 106,0 0-142,0 0 257,0 0 111,0 0-153,0 0-67,0 0-128,0 0-90,0 0 239,0 0-7,0 0 191,0 0-6,0 0-321,0 0 208,0 0-191,0 0-93,0 0 208,0 0-108,0 0 2,0 0 90,0 0 20,0 0 16,0 0 14,0 0 13,0 0-27,0 0-6,0 0-3,0 0-21,0 0 172,0 0-168,0 0 7,0 0-17,0 0-175,0 0 182,0 0-27,0 0 13,0 0 20,0 0-9,0 0 199,0 0-190,0 0 124,0 0-147,0 0-183,0 0 337,0 0-298,0 0 263,0 0-112,0 0 52,0 0-35,0 0-107,0 0 103,0 0-199,0 0 195,0 0-12,0 0 9,0 0-6,0 0-8,0 0 31,0 0-33,0 0 20,0 0 13,0 0-30,0 0 13,0 0-9,0 0-4,0 0 10,0 0 3,0 0 198,0 0-33,0 0 5,0 0-160,0 0-176,0 0 38,0 0-7,0 0 197,0 0-31,0 0-14,0 0 8,0 0-42,0 0 31,0 0 10,0 0-37,0 0 20,0 0 1,0 0-15,0 0 32,0 0-4,0 0-10,0 0 178,0 0-30,0 0-137,0 0-4,0 0-168,0 0 30,0 0 148,0 0-3,0 0-3,0 0 129,0 0-130,0 0-13,0 0 7,0 0-134,0 0 116,0 0 8,0 0 6,0 0-7,0 0-18,0 0 14,0 0-20,0 0 6,0 0 36,0 0-21,0 0 17,0 0-7,0 0-14,0 0 11,0 0-4,0 0 4,0 0-8,0 0 4,0 0-10,0 0 3,0 0 3,0 0 1,0 0 3,0 0-28,0 0 0,0 0 3,0 0 10,0 0 30,0 0 10,0 0-11,0 0 7,0 0-6,0 0-8,0 0 15,0 0-14,0 0 10,0 0-21,0 0 3,0 0-18,0 0 11,0 0 7,0 0-7,0 0 18,0 0-7,0 0 0,0 0-11,0 0-11,0 0 11,0 0 14,0 0 8,0 0 14,0 0-14,0 0-7,0 0 10,0 0-10,0 0 3,0 0-11,0 0-21,0 0 29,0 0-23,0 0 30,0 0 0,0 0-15,0 0-7,0 0-3,0 0 7,0 0-15,0 0 0,0 0 7,0 0-3,0 0-1,0 0 26,0 0-21,0 0 6,0 0-10,0 0 0,0 0 7,0 0 3,0 0 8,0 0 4,0 0-4,0 0-18,0 0 3,0 0 0,0 0 1,0 0 21,0 0-3,0 0 0,0 0-12,0 0 8,0 0-7,0 0-11,0 0 18,0 0-33,0 0 33,0 0-15,0 0 0,0 0 26,0 0-33,0 0 19,0 0-1,0 0-7,0 0-4,0 0 8,0 0-8,0 0-25,0 0 40,0 0-11,0 0 15,0 0 25,0 0-36,0 0 30,0 0-23,0 0-11,0 0 22,0 0-33,0 0 22,0 0 11,0 0 1,0 0-1,0 0-14,0 0 7,0 0-27,0 0 24,0 0-16,0 0 0,0 0 12,0 0-27,0 0 15,0 0 4,0 0 8,0 0 3,0 0 8,0 0-8,0 0-7,0 0 26,0 0-15,0 0-15,0 0 0,0 0-27,0 0 24,0 0-5,0 0 4,0 0 12,0 0-12,0 0-3,0 0 10,0 0-3,0 0 4,0 0 15,0 0 30,0 0-49,0 0 4,0 0-12,0 0-33,0 0 56,0 0-30,0 0 18,0 0 5,0 0-27,0 0 27,0 0 18,0 0-11,0 0 19,0 0-11,0 0-42,0 0 11,0 0-18,0 0 7,0 0 23,0 0-16,0 0 27,0 0-7,0 0-16,0 0 12,0 0-8,0 0 231,0 0-235,0 0 5,0 0 3,0 0-231,0 0 258,0 0-31,0 0-7,0 0 22,0 0-15,0 0 8,0 0 0,0 0-1,0 0-14,0 0 34,0 0 0,0 0-19,0 0 7,0 0-11,0 0-4,0 0 8,0 0 7,0 0-26,0 0 11,0 0-4,0 0-3,0 0 15,0 0-12,0 0 8,0 0 0,0 0 15,0 0 1,0 0-31,0 0 7,0 0-7,0 0 7,0 0 19,0 0 5,0 0-5,0 0-11,0 0 15,0 0-26,0 0 15,0 0 11,0 0-27,0 0 28,0 0-13,0 0-18,0 0 15,0 0-4,0 0-7,0 0 3,0 0-3,0 0 15,0 0-23,0 0 23,0 0-8,0 0 0,0 0 12,0 0-4,0 0-4,0 0-16,0 0 28,0 0-9,0 0 24,0 0-12,0 0-11,0 0-4,0 0-15,0 0 3,0 0 5,0 0 14,0 0-3,0 0 0,0 0 4,0 0-24,0 0 13,0 0 14,0 0-19,0 0 12,0 0 0,0 0-8,0 0 16,0 0-1,0 0-18,0 0 7,0 0-8,0 0-4,0 0 16,0 0-15,0 0 3,0 0 8,0 0-4,0 0 12,0 0 7,0 0-15,0 0 12,0 0-1,0 0-11,0 0 12,0 0-20,0 0 0,0 0 5,0 0 10,0 0 1,0 0-12,0 0-11,0 0-8,0 0 15,0 0 1,0 0 26,0 0-16,0 0 1,0 0 0,0 0-16,0 0 28,0 0-9,0 0 5,0 0 3,0 0-19,0 0 12,0 0-4,0 0-12,0 0 4,0 0 4,0 0-7,0 0 3,0 0 0,0 0-23,0 0 23,0 0-3,0 0 11,0 0 19,0 0-16,0 0-3,0 0-23,0 0-4,0 0 4,0 0 27,0 0 15,0 0-16,0 0 20,0 0-35,0 0-3,0 0 34,0 0-31,0 0 16,0 0-8,0 0-15,0 0 7,0 0-15,0 0 31,0 0-16,0 0-7,0 0 15,0 0 0,0 0 4,0 0 19,0 0-16,0 0-22,0 0 19,0 0-16,0 0 35,0 0-19,0 0 11,0 0-15,0 0-4,0 0 23,0 0-53,0 0 49,0 0-7,0 0-27,0 0 34,0 0-15,0 0-11,0 0 37,0 0-6,0 0-36,0 0 16,0 0-15,0 0 11,0 0 4,0 0-8,0 0 12,0 0-8,0 0 4,0 0 4,0 0 0,0 0-12,0 0 20,0 0-12,0 0-4,0 0-15,0 0 4,0 0 15,0 0-15,0 0 26,0 0 4,0 0-7,0 0-8,0 0 23,0 0-27,0 0-11,0 0 30,0 0-34,0 0 11,0 0 4,0 0-11,0 0 19,0 0-8,0 0 4,0 0 8,0 0-12,0 0 27,0 0 3,0 0-11,0 0-3,0 0-46,0 0 7,0 0 20,0 0-5,0 0 31,0 0-4,0 0-18,0 0 3,0 0 0,0 0 3,0 0 5,0 0-4,0 0 0,0 0-16,0 0 9,0 0 10,0 0-3,0 0 0,0 0-12,0 0-11,0 0 15,0 0-7,0 0 7,0 0 4,0 0-8,0 0 16,0 0-12,0 0-7,0 0 15,0 0 3,0 0 12,0 0-11,0 0 0,0 0-12,0 0-8,0 0 20,0 0-27,0 0 11,0 0 1,0 0 7,0 0 7,0 0 1,0 0 3,0 0-18,0 0-1,0 0-18,0 0 14,0 0 16,0 0 7,0 0 8,0 0 4,0 0-27,0 0 0,0 0 12,0 0-35,0 0 31,0 0 4,0 0-12,0 0 23,0 0-11,0 0-16,0 0 4,0 0-7,0 0 7,0 0 0,0 0 19,0 0-11,0 0-4,0 0 15,0 0-34,0 0 8,0 0 7,0 0-3,0 0 10,0 0 20,0 0-8,0 0 1,0 0 10,0 0-14,0 0 3,0 0-11,0 0 0,0 0-8,0 0 4,0 0 0,0 0-11,0 0 207,0 0-200,0 0 4,0 0 0,0 0-204,0 0 200,0 0 8,0 0 7,0 0-7,0 0-11,0 0-9,0 0 9,0 0 3,0 0 4,0 0 23,0 0-23,0 0 15,0 0 8,0 0-34,0 0 18,0 0-22,0 0-8,0 0 19,0 0-7,0 0 22,0 0 1,0 0-5,0 0 5,0 0-1,0 0-7,0 0-12,0 0 5,0 0-1,0 0 0,0 0 4,0 0 8,0 0-20,0 0 20,0 0 7,0 0-11,0 0 11,0 0 1,0 0-20,0 0 11,0 0 4,0 0-14,0 0 7,0 0-23,0 0 4,0 0-1,0 0 20,0 0 0,0 0-23,0 0 30,0 0-19,0 0 20,0 0-4,0 0-5,0 0 1,0 0 4,0 0 3,0 0-22,0 0-1,0 0-3,0 0 11,0 0 8,0 0 15,0 0-23,0 0 8,0 0 0,0 0 0,0 0 23,0 0-24,0 0-6,0 0-9,0 0-7,0 0 16,0 0 10,0 0-7,0 0 0,0 0-11,0 0 3,0 0 4,0 0 0,0 0 19,0 0-3,0 0 3,0 0 185,0 0-192,0 0 3,0 0-7,0 0-181,0 0 180,0 0-10,0 0 18,0 0 5,0 0-12,0 0 12,0 0-12,0 0-8,0 0 4,0 0 11,0 0 1,0 0-16,0 0 19,0 0-42,0 0 16,0 0-5,0 0-3,0 0 26,0 0-22,0 0 26,0 0-3,0 0-12,0 0 8,0 0-4,0 0-8,0 0 12,0 0-8,0 0 4,0 0 213,0 0-213,0 0 5,0 0-20,0 0-199,0 0 210,0 0 20,0 0 7,0 0-7,0 0-13,0 0-10,0 0-20,0 0 19,0 0 0,0 0-8,0 0 35,0 0-22,0 0 14,0 0-3,0 0 0,0 0 4,0 0-20,0 0 27,0 0-23,0 0 8,0 0 4,0 0-20,0 0 16,0 0-4,0 0 0,0 0 0,0 0-15,0 0-9,0 0 24,0 0-15,0 0 11,0 0 12,0 0-24,0 0 28,0 0 3,0 0 1,0 0-12,0 0 0,0 0 0,0 0 3,0 0-3,0 0-4,0 0 0,0 0 4,0 0 19,0 0-7,0 0 7,0 0-15,0 0 7,0 0-11,0 0-12,0 0 12,0 0-4,0 0 15,0 0-19,0 0 4,0 0-23,0 0 27,0 0 4,0 0-8,0 0 27,0 0-35,0 0 12,0 0 0,0 0-12,0 0 1,0 0-5,0 0 4,0 0 1,0 0-5,0 0 23,0 0-3,0 0 0,0 0 0,0 0-28,0 0 9,0 0-1,0 0 16,0 0 12,0 0-9,0 0 9,0 0-13,0 0 9,0 0 0,0 0-12,0 0 11,0 0-19,0 0-15,0 0 12,0 0-1,0 0 1,0 0 3,0 0 0,0 0-3,0 0 14,0 0 1,0 0 4,0 0-8,0 0 4,0 0 4,0 0-8,0 0 0,0 0 15,0 0-7,0 0-8,0 0 0,0 0-20,0 0 9,0 0 7,0 0 0,0 0 12,0 0-12,0 0 0,0 0 199,0 0-212,0 0 22,0 0 3,0 0-210,0 0 217,0 0-30,0 0 7,0 0 12,0 0-31,0 0 31,0 0-8,0 0 4,0 0 8,0 0-8,0 0 11,0 0-3,0 0-4,0 0-8,0 0-8,0 0 20,0 0-4,0 0-4,0 0-4,0 0-11,0 0 7,0 0 8,0 0 12,0 0-12,0 0 27,0 0-1,0 0-18,0 0 15,0 0-38,0 0-8,0 0 19,0 0-19,0 0 11,0 0 24,0 0-8,0 0 19,0 0 15,0 0-10,0 0-9,0 0 5,0 0-33,0 0 14,0 0 7,0 0-24,0 0 7,0 0 5,0 0 0,0 0 5,0 0 34,0 0-23,0 0-20,0 0 27,0 0-27,0 0 24,0 0-5,0 0-15,0 0-8,0 0-11,0 0 15,0 0-13,0 0 11,0 0 6,0 0 4,0 0 11,0 0 12,0 0-11,0 0-20,0 0 12,0 0-24,0 0-4,0 0 25,0 0-21,0 0 16,0 0 0,0 0 11,0 0-6,0 0 6,0 0 6,0 0-21,0 0 0,0 0-5,0 0 2,0 0-5,0 0 15,0 0-6,0 0-5,0 0 8,0 0 4,0 0-4,0 0-4,0 0-4,0 0 198,0 0-194,0 0-13,0 0 3,0 0-208,0 0 190,0 0 14,0 0-1,0 0-12,0 0 4,0 0-4,0 0 16,0 0 3,0 0 4,25 0 12,-25 0 3,0 0 13,0 0-20,0 0 8,25 0-1,-25 0-14,0 0 7,0 0-8,25 0 191,-25 0-180,0 0 1,0 0 4,26 0-206,-26 0 187,0-25 7,0 25 11,0 0-11,0 0 31,25 0-15,-25 0-8,0 0 7,0 0-18,0 0-5,0 0 4,0 0 227,0 0-238,0 0 23,0 0-23,0 0-220,0 0 231,0 0-7,0 0 7,0 0 4,0 0 12,0 0 12,0 0-5,0 0-3,25 0-16,-25 0-8,0 0 8,0 0-4,0 0 5,0 0-9,0 0-3,0 0 3,25 0-7,-25 0 19,0 0 4,0 0-27,0 0 19,0 0 0,0 0 1,0 0 29,0 0-10,0 0-16,0 0 3,0 0-14,0 0 4,0 0 3,0 0 185,0 0-185,0 0-4,0 0 4,0 0-204,0 0 212,0 0-7,0 0 10,0 0 13,0 0-36,0 0 28,0 0-20,25 0-4,-25 0 16,0 0-30,0 0 18,0 0 0,0 0 8,0 0 8,0 0-8,0 0 15,0 0-7,0 0-8,0 0 0,0 0-12,0 0-15,26 0 20,-26 0-12,0 0-8,0 0 5,0 0-16,25 0 8,-25 0-11,0 0 11,0 0 18,0 0-3,0 0 27,0 0 3,0 0-19,0 0 0,25 0 0,-25 0-7,0 0 15,0 0 15,0 0-4,0 0 11,0 0-11,0 0-11,0 0 18,0 0-18,0 0 15,0 0-12,0 0-26,0 0 19,0 0-18,0 0 3,0 0-8,0 0-22,0 0-3,0 0-5,0 0-10,0 0-6,0 0-30,0 0 1,0 0-10,0 0-45,0 0 12,0 0-71,0 0-27,0 0-9,0 0-122,0 0 69,0 0-39,0 0-169,0 0 21,0 0-112</inkml:trace>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4T16:40:10.76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177 24 2025,'0'0'-89,"0"0"63,0 0 47,0 0 85,0 0 183,0 0-96,0 0 59,0 0 51,0 0-167,0 0 67,0 0-77,0 0-89,0 0 64,0 0 158,0 0 16,0 0-258,0 0 16,0 0-154,0 0-54,0 0 212,-24 0-6,24 0-45,0 0 24,0 0-10,0 0 10,0-25-3,-25 25-10,25 0 27,0 0-35,0 0 18,0 0 10,-24 0-37,24 0 20,0 0-4,0 25-30,-25-25 41,25 0 0,0 0-14,0 0 7,-25 0-20,25 0 16,0 0 8,0 0 3,0 24-11,0-24-2,-24 0 195,24 0-206,0 0 13,0 25-9,0-25-193,0 0 202,0 0-2,-25 25-8,25-25 206,0 0-199,0 24 170,0-24-153,0 0-205,0 25 201,0-25-179,0 0 167,0 0 2,0 24-6,0-24 10,0 0-17,0 25 17,0-25 4,0 0-8,0 25 11,0-25-17,25 0 10,-25 0 20,0 0-6,0 24-8,24-24 21,-24 0-3,0 0-14,25 25 4,-25-25-4,0 0-13,0 0 10,25 0-14,-25 0 10,0 0-3,24 0 21,-24 0 26,0 24-30,25-24 4,-25 0-4,24 0-3,-24 0 0,25 0-1,-25 0-2,0 0-4,25-24-4,-25 24-6,24 0 27,-24 0-14,0 0 18,25 0 17,-25 0-10,0 0 0,25-25 18,-25 25-11,0 0-11,0 0 12,24 0-33,-24 0 22,0 0-7,0-24-7,0 24 14,25 0-3,-25 0 14,0 0 4,0 0 32,0-25-6,0 25-29,24 0 7,-24 0-44,0 0 8,0 0 33,0-25 15,0 25 0,0 0 0,0 0-18,0 0-22,0 0 14,0-24-14,0 24 11,0 0 8,0 0 0,0 0 0,0 0 0,0-25-3,0 25-16,0 0-4,-24 0-7,24 0-28,0-24 20,0 24 15,0 0-15,0 0 15,-25 0-15,25-25-27,0 25 15,-24 0 5,24 0-5,0 0 8,0 0 4,-25 0 3,25-25 5,0 25-16,-25 0-8,25 0 9,0 0 3,-24 0 11,24 0 5,0 0-47,-25 0-38,25 0 0,0 0-42,-25-24 13,25 24-25,0 0-25,-24 0-13,24 0-37,-25 0-59,25 0 23,-24 24-323,24-24-180,-25 0-135</inkml:trace>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4T16:40:25.38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247 276 1426,'0'0'-6,"0"0"-59,-25 0 98,25 0 31,0 0-39,0 0 91,0 0-88,0 0 17,0 0 237,0 0-130,0 0 22,0 0-18,0 0-104,0 0 142,0-26-19,0 26 135,0 0-61,0 0-230,0 0 234,0 0-309,0 0-72,0 0 195,0 0-224,0 0 154,0 0 75,0 0-10,0 0-20,0 0 1,0 0-37,0 0 27,0 0-10,0 0 1,0 0 16,0 0-27,0 0 4,0 0-24,0 0 0,0 0-3,0 0 4,0 0 13,0 0 3,0 0 3,-25 0-3,25 0 147,0 0-154,0 0-3,0 26 0,0-26-157,0 0 161,0 0-4,0 0 0,-25 0 6,25 0-19,0 0 23,0 0-10,0 0 13,-24 0-3,24 0-20,0 0 14,0 0-1,0 0 10,-25 24 21,25-24 23,0 0-13,0 0 0,0 0-13,-25 0-28,25 0-3,0 0-3,0 0-11,0 0 11,-24 26 9,24-26-6,0 0-10,0 0 0,0 0 0,0 0 3,-25 0 17,25 25 0,0-25-3,0 0-14,0 0 1,0 0-8,0 0 7,-24 25 14,24-25-4,0 0 1,0 0 117,0 25-121,0-25 0,0 0 10,0 25-138,0-25 128,0 0 14,-25 25-24,25-25 16,0 25-26,0-25 0,0 0 23,0 25-3,0-25 14,0 0-14,0 0 3,0 25 1,0-25-1,0 0 4,0 0-11,0 0-3,0 0 11,0 25 6,0-25-10,0 0 17,0 0-20,0 26-8,0-26 8,0 0-21,0 24 34,0-24-13,0 0 3,0 0 17,0 26-31,25-26 31,-25 0-20,0 25 3,0-25 0,0 0-24,0 0 31,0 24-24,0-24 7,0 0 24,24 0-14,-24 26 16,0-26 29,0 0 6,0 0 4,0 0-3,25 25-7,-25-25-32,0 0-13,0 0-3,0 0-7,24 0 17,-24 25 10,0-25 4,0 0-21,0 0 3,25 0 4,-25 0-10,0 25 20,0-25-20,25 0 13,-25 0 8,0 0 91,0 0-77,0 0-25,0 0-4,24 25-81,-24-25 85,0 0-7,25 0 14,-25 0-24,0 0 6,0 0 18,25 0-17,-25 0 27,0 25-10,0-25-10,25 0-4,-25 0-4,0 0 25,0 0 11,25 0 3,-25 0-10,0 0-25,0 0 0,24 0 29,-24 0-19,0 0 12,0 0-19,25 0-24,-25 0 7,0 0-4,0 0 21,0 0 26,25 0-8,-25 0-10,0 0 7,0 0-29,25 0 4,-25 0 18,0 0-22,0 0 4,0 0 21,0 0-17,25 0 10,-25 0 101,0 0-111,0 0 17,0 0-7,24 0-112,-24 0 102,0 0-12,0 0 15,25 0 11,-25 0-18,0 0 10,0 0-6,0 0-8,0 0 29,25 0-25,-25 0-3,0 0 13,0 0-3,0 0 18,0 0-15,0 0-6,0 0-11,0 0-1,0 0 22,0 0 22,0 0 21,0 0 4,0 0 8,0 0 0,0 0-26,0 0 8,0 0-8,0 0 5,0 0 4,0 0-8,0 0-4,0 0-22,0 0 15,0 0-4,0 0-3,0-25-8,0 25 46,0 0-50,0 0 1,0 0 3,0 0-60,0 0 45,0 0-11,0 0 4,0 0 19,0 0-1,0 0 19,0 0 1,0 0-20,0 0-22,0 0-45,0 0-33,0 0-61,0 0-74,0 0-86,0 0 67,0 0-298,-25 0-81,25 0-211</inkml:trace>
  <inkml:trace contextRef="#ctx0" brushRef="#br0" timeOffset="4836">842 551 1504,'0'-25'70,"0"25"34,0 0 154,0 0-125,25 0 159,0 0-184,-25 0-25,0 0 112,0 0-205,0 0 242,0 0-147,0 0 87,-25 0-96,0 0-70,25 0 42,0 0-51,0 0 87,0 0 88,0 0-106,0 0-20,0 0-10,0 0-113,0 0 87,0 0 0,0 0-10,0 0 0,0 0 3,0 0-20,0 0 1,0 0-1,0 0 81,0 0-67,0 0 13,0 0-30,0 0-77,0 0 104,0 0-27,0 0 123,0 0-89,0 25-21,0-25 17,25 0-90,-25 26 80,0-26 3,0 0-3,0 24 3,0-24 10,0 0-13,0 26 20,0-26-3,0 0-4,0 25 10,0-25-3,0 0 4,0 0-21,0 0 14,0 24-17,0-24 0,-25 0 23,25 0-6,0 0-7,0 0 7,0 26-10,0-26-1,-25 0 25,25 0-15,0 0 18,0 0-14,-24 0-13,24 0 7,0 0-28,0 0 11,-25 0-4,25 0 14,0 0 13,-25 0-10,25 0 7,0-26-13,-25 26 3,25 0 6,0 0 15,-25 0-8,25-24-27,0 24 7,0 0-14,0 0-3,-24 0 35,24-25 6,0 25-17,0 0 3,0 0 4,0 0-14,0-26 17,-25 26 0,25 0-24,0 0 7,0 0-3,0 0-4,0-24 3,0 24 4,0 0-3,25 0-1,-25-26 11,0 26-7,0 0-14,0 0 14,24-25 14,-24 25-14,0 0 10,25 0-10,-25-25-24,0 25 7,25 0 17,-25 0 4,25-25-11,-25 25 10,0 0 109,25-25-133,-25 25 28,24 0-7,-24 0-132,25 0 142,-25-25-20,0 25 7,25 0 3,-25 0-4,25 0 7,-25 0-13,25 0 20,-25 0-16,0 0 13,24-25 3,-24 25-14,0 0 11,25 0-7,-25 0-7,0 0 4,0 0 0,25 0 17,-25 0 13,0 0 14,0 0 14,0 0-10,25 0 14,-25 0-13,0 0-11,0 0-14,0 0-21,0 0 7,0 0-14,0 0 14,0 0 3,0 0-3,0 0 11,0 0-8,0 0-17,0 0 18,0 0-11,0 0-7,0 0 17,0 0-13,0 0 3,0 0-28,0 0-46,0 0-50,0 0-51,0 0 133,0 0-138,0 0 47,0 0-256,0 0-326,0 0 30,0 0-169</inkml:trace>
  <inkml:trace contextRef="#ctx0" brushRef="#br0" timeOffset="6084">1165 827 1240,'0'0'-11,"0"0"-85,0 0 129,0 0 22,0 0 16,0 25 104,0-25-94,0 0-14,0 0 35,0 0-15,0 0 40,0 0-3,0 0 2,0 0 122,0 0-22,0 0-44,0 0 73,0 0-89,0 0-98,0 0 76,0 0-89,0 0-12,0 0 76,0 0-33,0 0 5,0 0-31,0-25-36,0 25 13,0 0-44,0 0 11,0 0 19,0 0-33,25 0 37,-25-25-20,0 25 0,0 0 20,0-25-30,0 25 27,0 0-4,24-25-2,-24 25-22,0 0 4,0-25 7,0 25 3,0 0 31,0-25-20,25 25 7,-25 0-11,0 0-10,0 0 10,0-26-10,0 26 7,0 0-3,0 0-4,0 0-21,0-24 7,0 24 7,0 0 0,0 0 7,0 0-21,-25 0 119,25 0-91,0 0 4,0-25 10,0 25-106,0 0 110,0 0 3,0 0-11,0 0 8,0 0-29,0 0 15,0 0 7,0 0-25,0 0 3,0 0 8,0 0 14,0 0 10,0 0 1,0 0-22,0 0 4,0 0-11,0 0-4,0 0-6,-24 0-4,24 0 21,0 0-3,0 0 10,0 0-10,0 0-11,0 0 7,0 0-7,0 0 8,0 0-16,0 0-2,0 0-1,-25 0-7,25 0 3,0 0 5,0 0-1,0 25 11,0-25-3,0 0 14,0 0-11,0 0 0,-25 0 10,25 24-28,0-24 8,0 0 2,0 0-13,0 0 39,0 26 0,0-26-25,0 0 14,0 0-22,0 25-6,0-25 21,0 0 0,0 0-4,0 0 1,0 25-11,0-25 14,0 0 0,0 0 18,0 25-15,25-25 1,-25 0 10,0 0-11,0 0-3,0 25-3,0-25 3,25 0 3,-25 0 15,0 0-14,0 0-15,0 0 7,0 0 12,24 0 6,-24 0 7,0 25-24,0-25 3,25 0-14,-25 0-18,0 0 14,0 0-36,25 0 5,-25 0-1,0 0-30,0 0-18,25 0-36,-25 0 137,0 0-204,0 0-27,25 0-28,-25 0-263,24 0 197,-24-25-44,25 25-160,-25 0-6</inkml:trace>
  <inkml:trace contextRef="#ctx0" brushRef="#br0" timeOffset="7035">1487 451 1716,'0'0'74,"0"0"-57,0 0 12,0 0 68,0 0-85,0 0 136,0 0-40,0 0-49,-25 0 186,25 0-188,0 0 64,0 0-3,0 0-130,0 0 86,0 0 219,0 0 43,0 0-176,0 0 107,0 0-373,0 0-62,0 0 155,0 0-90,0 0 122,0 0 11,0 0-30,0 0 23,0 0-4,0 0 130,0 0-113,0 0-16,0 0-1,0 0-137,0 0 134,0 0 1,0 0-3,0 0 6,0 0-20,0 0-7,0 0 14,0 0-14,0 0 11,0 0 9,0 0-30,0 0 24,0 0-4,0 0-16,0 0 30,0 0 0,25 0-4,-25 0 17,0 0-6,25 0-11,-25 0-16,25 0 23,-25 0-10,25 0-13,-25 0 30,25 0-37,-25 0 6,24 0 139,-24 0-142,25-25 7,-25 25 10,0 0-134,25 0 117,-25 0-50,25 0 67,-25 0-103,0 0-40,0 0 90,25 0-199,-25 0 139,0 0-9,0 0-175,0 0 83,0 0-107,0 0 56,0 0 90,0 0-18,0 0 32,0 0-193,0 0-34</inkml:trace>
  <inkml:trace contextRef="#ctx0" brushRef="#br0" timeOffset="7503">1462 577 1615,'0'0'56,"0"24"-67,-24-24 120,24 0-36,0 0-35,0 0 155,0 0-138,0 0 51,0 0-16,0 0 107,0 0-95,0 0 4,0 0 85,0 0-207,0 0 59,0 0 0,0 0-93,0 0 28,0 0 57,0 0 108,0 0-152,0 0-13,0 0 219,0 0-249,0 0 137,0 0 26,0 0-216,0 0 138,0 0 114,24 0-85,-24 0 176,0 0-192,0 26-90,0-26 81,25 0-157,-25 0 180,0 0-17,25 0-19,-25 0-21,25 0 0,-25 0 21,25 0-11,-25-26-6,25 26-4,-25 0-9,24 0 12,1 0-26,-25 0 23,25-24-6,-25 24-7,25 0-30,0 0-40,-25 0 14,24-26-43,-24 26 99,0 0-159,25 0-124,-25 0-91,25 0-69,-25 0 126,0-25 125,25 25-43,-25 0-107</inkml:trace>
  <inkml:trace contextRef="#ctx0" brushRef="#br0" timeOffset="7893">2033 376 2060,'0'-25'70,"0"25"278,0 0-52,0 0 226,0 0-206,0 0-234,0 0 231,0 0-337,0 0 148,-25 0-19,25 0-168,0 0 146,0 0-7,0 0-27,0 0 18,-25 0-36,25 0 11,0 0-10,0 0-18,0 0-7,0 0-24,0 0 24,-24 0-18,24 25 15,0-25-8,0 0 4,0 25 14,0-25-17,0 25 14,0-25-15,0 25-10,0-25 21,0 25-11,0-25 18,0 25 0,0-25-14,0 25 18,0-25-32,24 0 14,-24 25-3,0-25-11,0 0 14,0 0 0,0 26 0,25-26 7,-25 0 3,0 0-10,25 0 7,-25 0 0,0 0 0,25 0 4,-25-26 18,0 26-4,24 0-11,-24 0-4,24 0-10,-24-25 0,0 25 15,25-25-12,-25 25 8,25-25-11,-25 25 7,0-25 8,0 25 14,25-25 25,-25 0-25,0 25 43,0-25-24,0 25-30,0 0 30,0-25-34,0 25 1,0 0 29,0-25-11,0 25-3,-25 0 0,25 0-34,0 0-7,-25 0 11,25 0-22,0-26 29,-25 26-7,25 0-15,-24 0 1,24 0-27,0 0-36,-24 0 0,24 0-39,-25 0-17,25 0-5,0 26-79,-25-26-40,25 0 32,0 0-89,0 0-83,-25 0-100,25 0-140,0 0-21</inkml:trace>
  <inkml:trace contextRef="#ctx0" brushRef="#br0" timeOffset="8970">2503 652 1910,'0'0'61,"0"0"56,0 0 103,0 0 53,0 0 12,0 0 10,0 0-111,0 0 10,0 0-22,0 0-45,0 0 73,0 0-32,0 0-16,0 0 16,0 0-43,0 0-4,0 0-8,0 0-15,0 0 1,0 0-10,0 0-15,0 0 1,0 0-4,0 0-14,0 0 4,0 0-34,0 0-20,0 0 9,0 0-20,0 0 15,0 0 1,0 0-31,0 0 19,0 0 0,0 0 0,0 24 19,0-24 0,-24 0-8,24 26-11,0-26-27,-25 25-41,25-25-23,0 0-40,-25 25-18,25-25-41,-25 25-45,25-25-50,-25 25-105,25-25-74,-24 25-140,24-25-199</inkml:trace>
  <inkml:trace contextRef="#ctx0" brushRef="#br0" timeOffset="15163">2925 250 1864,'0'0'0,"0"0"23,0 0 31,0 0 4,-25-25 53,25 25 263,0 0-119,0 0 23,0 0-98,0 0-183,0 0 31,0 0-9,-24 0 70,24 0-92,0 0 259,0 0-175,0 0 1,0 0 17,0-25-157,0 25 155,0 0-13,0 0-16,0 0-34,0 0 38,0 0 15,-25 0-28,25 0-4,0 0-27,0 0-21,0 0 25,0 0-18,0 0-4,0 0-10,0 0-10,-25 0 10,25 0-11,0 0 8,0 0-1,0 0-6,0 0 10,0 0-7,0 25-7,0-25-4,-25 0 4,25 0 14,0 25 21,0-25-17,0 26-4,0-26-7,0 24-4,0-24 15,0 26-4,0-26 10,0 25-10,0 0 7,0-25 0,0 25-17,0 0 10,0 0 3,0-25 18,0 25-7,0 0 7,0-25-17,0 25-22,25 0 18,-25-25-21,0 26 7,0-26-21,0 24-31,0 2 4,0-26-18,0 25 26,0-25-1,0 0-16,0 24-3,0-24-17,0 0 14,0 26-25,0-26 176,0 0-139,0 0-23,-25 25-27,25-25-202,0 0 3,0 0-55,0 0 68,-25 25-12,25-25 48</inkml:trace>
  <inkml:trace contextRef="#ctx0" brushRef="#br0" timeOffset="15678">2528 652 1493,'0'0'25,"0"0"11,0 0 0,0 0 20,0 0-84,25 0 62,-25 0-46,0-25 47,0 25 43,25 0-38,-25 0 48,0 0-56,0 0 22,25-26-91,-25 26 72,0 0-67,24 0-14,-24 0 106,25-24-123,-25 24 124,25 0-61,-25 0-38,25 0 105,-25-26-125,25 26 127,0 0-75,-25 0-57,24 0 121,-24-25-122,25 25 73,-25 0-1,25 0-65,0 0 114,-25 0-60,25-25 6,-25 25 61,24 0-53,-24 0-8,25-25 58,-25 25-122,25 0 6,-25 0 119,0 0-127,25 0 129,-25-25-77,0 25 16,25 0 65,-25 0-82,0 0 70,0 0-136,0 0 57,0 0-36,0 0-7,0 0 75,24 0 30,-24 0 35,0 0 31,0 25 10,0-25 37,0 0 34,0 0-2,0 25 157,0-25-213,0 25-76,-24-25 3,24 25 27,0-25-103,0 0 64,0 26 173,0-26-221,0 24 91,-25-24-95,25 0-16,0 26-170,0-26 109,0 0 81,0 25 61,0-25-61,0 0 19,0 0-7,0 0-161,0 0 354,0 0-195,25 0 18,-25 0 93,0 0-288,24 0 173,-24 0 7,0 0-183,25 0 173,-25 0 7,25 0-21,-25 0 195,25 0-171,-25-25-14,0 25 4,25 0-180,-25 0 170,0-26 3,24 26 21,-24 0 194,0 0-116,0-24-79,0 24 89,0 0-303,0 0 341,0 0-172,0 0-100,0-26 333,0 26-442,-24 0 257,24 0 3,0 0-237,-25 0 202,25 0 75,0-25-85,-25 25 7,25 0 12,0 0-68,0 0 154,0 0-92,-25 0 78,25 0-36,0 0-155,0 0 119,0 0-6,0 0-70,0 0 147,0-25-99,0 25-65,0 0 78,0 0-48,0 0 140,0 0 1,0-25 21,25 25-101,-25 0-75,0 0 81,0 0-67,25 0 163,-25-25-4,0 25-47,0 0 35,25 0-61,-25 0-80,0 0 55,24 0-59,-24 0 62,0 0 80,25 0-126,-25 0 162,0 0-178,25 0 32,-25 0 124,0 25-159,25-25 103,-25 0-32,0 0-72,0 25 75,25-25 200,-25 0 17,0 0-237,0 0 24,0 25-210,0-25 217,0 0 12,25 0-10,-25 25 32,0-25-226,0 0 214,0 26-7,24-26 54,-24 0-73,0 0-20,0 24 192,0-24-258,0 0 82,0 0 24,0 0-119,0 26 99,0-26-3,0 0-24,0 0-56,-24 0 238,24 0-145,0 0 20,0 0-11,-25 0-164,25 0 131,0 0-19,0 0 14,0 0 5,0 0-2,0 0 22,-25 0-26,25-26 0,0 26-3,0 0-7,0-24-9,25 24-37,-25 0 63,0-26-95,25 26 198,-25-25-180,0 25-86,24 0 65,-24-25-306,0 25 208,25-25-72,-25 25 13,0-25 102,25 25 6,-25-25 52,0 25-219</inkml:trace>
  <inkml:trace contextRef="#ctx0" brushRef="#br0" timeOffset="17066">3893 426 1796,'0'0'45,"0"0"-2,0 0 0,0 0 43,0 0-10,0-25 33,0 25 131,0 0 84,0 0-103,-25 0 16,25 0-187,0-25-40,0 25 22,-25 0-13,25 0 184,0 0-167,0 0 42,-25-25-25,25 25-130,0 0 74,0 0 16,-24 0-13,24 0 19,0 0 1,-25 0-23,25 0 3,0 0-13,-25 0-1,25 0 8,0 25 9,0-25-13,-25 0 14,25 0-11,0 0 14,0 25-7,0-25-10,0 0-3,0 0 87,0 25-94,0-25 10,0 0 206,0 0-117,0 25 96,0-25 14,0 25-359,25-25-2,-25 25 17,0-25-28,25 0 183,-25 25 13,25-25-19,-25 0 178,24 25-182,-24-25 4,25 0 12,-25 0-165,25 26 165,-25-26-9,25 0 6,-25 0-9,0 0 19,25 24-6,-25-24-17,0 0 165,0 0-165,0 0 20,0 0 20,0 0-172,0 0 148,0 26 7,0-26-13,0 0 24,0 0 16,0 0-10,-25 0 7,25 0 6,-25 25-13,25-25-13,-25 0 10,0 0-20,25 0-13,-24 0 9,-1 24-3,0-24-3,25 0 3,-25 0 13,0 0-16,25 0-4,-25 0 10,25 0-20,-24 0 17,24 0 0,-25 0-10,25 0 0,0 0-57,-25 0-20,25 0-32,0 0-45,0 0 50,0 0 101,0 0-139,0 0-85,0 0-29,0 0-122,0 0 94,0 0 88,0 0-160,0 0 110</inkml:trace>
  <inkml:trace contextRef="#ctx0" brushRef="#br0" timeOffset="17675">4165 501 1559,'0'0'50,"0"0"52,0 25 38,0-25 12,0 0-4,-25 0 58,25 0-13,0 0 38,0 25 112,0-25-236,-25 0-76,25 26 27,0-26-121,0 0 47,0 24 145,0-24 36,0 26-223,0-26 71,0 0-84,0 25-117,0-25 444,0 0-233,0 24-14,0-24 4,25 0-241,-25 26 251,0-26 19,0 0 26,25 0-12,-25 0-17,0 0-3,0 0-6,24 0 104,-24 0-81,0 0 147,0 0-170,25 0-111,-25 0 111,0 0-168,0 0 155,25-26-10,-25 26-17,0 0 0,0-24-7,0 24 17,25 0 3,-25-25 7,0 25 7,0-26-13,-25 26-8,25-24 11,0 24 7,0 0 19,-25-26-16,25 26-7,0 0-6,-25 0-11,25-25 17,0 25-20,-24 0 10,24 0 0,0 0-14,-25 0 7,25 0-43,0 0-24,-25 0-9,25 0-32,0 0 92,0 0-3,-25 0 115,25 0-150,0 0-84,0 0-67,0 0 22,0 0-25,-25 0-27,25 0 40,0 0-123,0 0 255,0 0-22,0 0 38,0 0 83,0 0-58,0 0 60,25 0 40,-25 0-147,0 0 78,0 0 27,0 0-43,25 0 93,-25 0-26,0 0-48,25 0 50,-25 0 4,0 0-12,25 0 153,-25 0-23,0 0-54,24-25 23,-24 25-77,25 0-16,-25 0 69,25 0-91,-25-25 222,25 25-186,-25 0-42,25-25 7,-1 25-205,-24 0 125,0 0 90,25 0 182,-25 0-273,25 0 140,-25 0-159,0 0-82,25 0 140,-25 0 10,0 0-9,25 0 12,-25 0 71,0 0 97,0 0-107,25 25-54,-25-25-42,0 0-168,0 25 180,24-25 83,-24 25-54,0-25 11,0 0 2,0 25-97,0-25 101,0 26 76,0-26-102,-24 24 0,24-24-16,0 0-77,0 26 189,0-26-86,0 0 13,0 25-43,-25-25-72,25 0 184,0 0-79,0 0 16,0 0-16,-25 0-95,25 24 78,0-24 4,0 0 0,0 0-3,-25-24-16,25 24 109,0 0-113,0 0-20,0 0 220,0-25-315,0 25 210,0-26 10,0 26-213,0 0 212,0-24-185,0 24 26,0-26 94,25 26-88,-25 0 163,0-25-100,0 25 127,0 0-125,25 0-71,-25-25 94,0 25-216,25-25 213,-25 25 20,0 0-17,24-25 29,-24 25 156,0-25-165,0 25 13,25 0-36,-25 0-164,0-25 144,25 25 67,-25 0-70,0 0 10,25 0 10,-25 0 82,0 0-86,0 0 38,25 0-11,-25 0-142,0 0 148,24 0-35,-24 25 9,25-25-10,-25 0 7,0 25 172,0-25-178,25 25 16,-25-25-17,0 0-182,25 25 186,-25-25-20,0 25 20,0-25-7,0 0 0,25 25 10,-25-25 10,0 0-7,0 26-16,0-26-21,0 0-6,0 24 3,-25-24 0,25 0-26,0 0 94,0 26-81,0-26 7,-25 0 7,25 0-100,0 0 183,0 0-93,-25 0 13,25 0 82,0 0-177,0 0 312,0 0-11,0 0-258,-25 0 94,25 0-203,0 0 14,0 0 121,0 0 49,0-26-42,0 26 178,0 0-52,0-24-151,0 24 77,0 0-150,0-26 210,0 26-77,25 0 23,-25-25-92,25 25 103,-25-25 63,0 25-110,25-25 91,0 25-207,-25-25 133,24 25 62,-24-25-20,25 25 6,-25 0 88,25-25-149,-25 25 16,0 0 3,25-25-106,-25 25 129,0 0-39,0 0-7,0 0-6,25 0-10,-25 0 136,0 0-78,0 0 14,24 25 13,-24-25-72,0 0 103,0 25 106,0-25-122,0 25-37,25-25-34,-25 25-106,0-25 123,0 25-7,0-25 11,0 25-25,0-25 150,0 0-153,0 25 24,25-25-6,-25 0-149,0 0 155,0 0 121,0 26-110,25-26-21,-25 0 0,0 0 10,0 0-17,25 0 156,-25 0-126,0 0-161,25 0 155,-25 0-135,0-26 115,24 26 9,-24 0-12,0 0-18,25-25 17,-25 25 7,0 0 7,25-25-11,-25 25 8,25-25-14,-25 25-7,0-25 30,0 25-9,25-25 6,-25 25 6,0-25-26,0 25 156,0-25-142,0 25 26,0 0-9,0-25-126,0 25 160,0 0-21,0 0 39,0 0-7,0 0-31,0-25 7,-25 25-21,25 0 0,0 0 24,0 0 5,-25 0-4,25 0-25,0 0-11,0 25-10,-25-25 4,25 0 3,0 0 8,0 0-15,-25 25 18,25-25 6,0 0-13,0 25 3,0-25 0,0 25-6,0-25 13,0 25 5,0-25-26,0 25-22,0-25 84,0 25-69,0-25 21,0 25 15,0-25-105,0 25 90,0-25-61,25 0 4,-25 26 11,0-26-43,0 24-2,25-24-39,-25 0 1,0 26-37,0-26-37,25 0-45,-25 0-27,0 0-140,0 25-21,0-25 38,25 0-73,-25 0-90</inkml:trace>
  <inkml:trace contextRef="#ctx0" brushRef="#br0" timeOffset="19609">5504 577 1515,'0'0'2,"0"0"32,0 0 22,0 0 3,0 0-26,0 0 27,0 0 43,0 0 19,0 0 57,0 0 60,0 0 56,0 0-138,0 0 60,0 0-75,0 0-180,0 0 136,25 0 19,-25 0-117,0 0 74,0 0-9,0-26-95,25 26 96,-25 0-17,0 0 11,0-25 10,25 25 3,-25 0 4,0-25-3,25 25-13,-25-25 1,0 0 20,24 25 12,-24-25-14,0 0-38,0 25-4,0-25-34,0 0-8,25 0 25,-25-1-21,0 26-10,0-24 27,0-2-6,0 1 20,0 25 22,0-25-3,0 0 0,0 25-14,0-25 7,0 25-15,0 0 20,0-25 2,0 25-14,0 0-7,0 0-14,0 0-19,0-25 15,0 25 7,0 0 1,0 0 10,0 0 1,0 0 7,0 0-4,0 0-19,0 0-3,0 0-25,0 0-5,0 0 16,-25 0 3,25 25 3,0-25-7,0 0 8,0 0-15,0 25 4,0-25-1,-24 25 16,24-25-8,0 25 0,0 0 7,-25-25-25,25 25 10,0 1-3,0-2 7,0-24-3,0 26 0,0-1-8,0-25 12,0 25-1,0 0 11,0-25 30,0 25-34,0 0 12,25-25-11,-25 25-15,0-25 11,0 25 0,0-25-11,24 0-4,-24 25-14,0-25-8,25 0 1,-25 0-12,0 0-31,25 0-28,-25 0-29,0 25-40,25-25-14,-25 0-45,25 0-46,-25-25-63,0 25-117,24 0-74,-24 0 57,0 0-186</inkml:trace>
  <inkml:trace contextRef="#ctx0" brushRef="#br0" timeOffset="20420">5380 75 1841,'0'0'31,"-25"0"-8,25 0 38,0 0 40,0 0 14,0 0 274,0 0-95,0 0-83,0 0 51,0 0-94,0 0-120,0 0 46,0 0-91,0 0-167,0 0 177,0 0-1,0 0-8,0 0-8,0 0 90,0 0-89,0 0 106,0 0-119,0 0-113,0 0 74,0 0 123,0 0-42,0 0 164,0 0-273,25 0-226,-25 0 137,0 0-285,0 0 213,25 0-62,-25 0-39,0 0 90,25 0-218</inkml:trace>
  <inkml:trace contextRef="#ctx0" brushRef="#br0" timeOffset="20810">5827 0 1979,'0'0'-32,"0"0"96,0 0 124,0 0-67,0 0 151,0 0-52,0 0-101,0 0 105,0 0 16,0 0-137,0 0-61,0 0 4,0 0-16,0 0-98,0 0 153,0 0-8,0 0-98,0 25 73,0-25-95,0 0-33,0 0-27,0 0 125,0 25 85,0-25-4,-25 25-129,25-25 10,0 0-191,0 25-102,0-25-261,-25 0-191</inkml:trace>
  <inkml:trace contextRef="#ctx0" brushRef="#br0" timeOffset="26364">6099 50 1393,'0'-25'55,"0"25"97,0 0 33,0 0-13,0 0-5,0 0-61,0 0 47,0 0 58,0 0-24,0 0-5,0 0-127,0 0 31,0 0-39,0 0 11,0 0 47,0 0-70,0 0-22,0 0 188,0 0-191,0 0 109,0 0-48,0 0-219,0 0 197,0 0-122,0 0 76,0 0-9,0 0 12,0 0-16,0 0 17,0 0-4,0 0-26,0 0 33,0 0 77,0 0-91,0 0 21,0 25-11,0-25-96,0 0 107,0 0 53,0 0-73,0 0 22,0 0 8,25 0-64,-25 25 90,0-25-6,0 0 10,0 0-24,0 25 5,0-25-5,0 0-23,24 25 135,-24-25-135,0 0 0,0 25 11,0-25-135,0 25 114,25-25 3,-25 0-3,0 25 160,0-25-136,0 25 31,25-25 1,-25 25-134,0-25 154,0 26-44,0-2 3,0-24-11,0 26-13,0-26 3,0 25-18,0-25 15,0 25-8,0 0 11,0-25 4,0 25-1,0 0 15,0 0-7,0-25 3,-25 25-6,25-25-22,0 25-4,0-25 4,-25 25 14,25-25 29,0 0 15,0 26-5,-24-26-17,24 24-10,-25-24-1,25 0-21,0 0-4,-25 26 4,25-26-19,-24 0 33,24 0 15,0 0-15,-25 25 8,25-25-15,-24 0-22,24 0 0,-25 0-19,25 0-28,0 0-31,-25 0-22,25 0 4,0-25-37,-25 25 12,25 0-20,0 0-45,-25 0 0,25 0 31,0 0-76,0-26 72,0 26-233,25 0 113,0 0-46,-25 0-308</inkml:trace>
</inkml:ink>
</file>

<file path=ppt/ink/ink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4T16:40:53.35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151 172 395,'0'0'184,"0"0"-146,0 0 220,0 0-14,0 0-321,0 0 189,0 0-199,0 0 168,0 0 22,0-24 92,0 24 4,0 0-122,0 0 97,0 0-111,0 0-86,0 0 81,0 0 18,0 0-9,0 0 73,0 0-152,0 0 18,0 0 75,0 0-42,0 0 238,0 0-148,0 0-7,0 0 67,0 0-271,0 0 182,0 0-16,0 0-39,0 0-10,0-25-29,0 25-54,0 0 184,0 0-82,0 0-6,0 0 10,0 0-184,0 0 174,0 0-18,0 0 12,0 0 1,0 0 3,-25 0-6,25 0-24,0-25 4,0 25-7,0 0 4,0 0-14,0 0 14,0 0 9,0 0 21,0 0 0,0 0 182,0 0-216,-25-25-6,25 25 138,0 0-326,0 0 211,0 0-2,0 0-133,0 0 133,0 0-8,0 0-13,0 0 3,0 0 0,0 0 8,0 0 16,0 0 1,-25 0 3,25 0-21,0-25 4,0 25-21,0 0 7,0 0 10,0 0 1,0 0 20,0 0-3,0 0-3,0 0-15,0 0-13,0 0-1,0 0-13,0 0 10,0 0 7,0 0-14,-24 0 17,24 0-10,0 0-3,0 0-4,0 0 17,0 0-24,0 0 14,0 0-3,0 0-22,0 0 22,0 0-1,0 25 11,0-25-7,-25 0-3,25 0-18,0 0 14,0 25-25,0-25 18,0 25 14,0-25-17,0 0 20,0 25-3,0-25-10,0 24 20,0 1 11,-25-25-14,25 25-3,0-25-11,0 24 0,0-24 10,0 25 8,0-25-15,0 25 8,0-25 3,0 25 3,0-25 4,0 25-21,0-25 14,0 25-14,0-25 14,0 24 11,0-24-22,0 0 11,0 25-14,0-25-7,0 25 18,0-25-8,0 0-13,0 25 27,0-25-27,0 0 27,0 25 18,0-25-35,0 0 25,0 25-8,0-25-27,0 0 17,0 24-14,0-24-21,0 0 49,0 0-7,0 0 0,0 25 14,0-25-28,0 0 14,0 0-11,0 0-3,0 25 14,0-25-10,0 0 6,0 0-3,0 0 14,0 0-7,0 0 4,0 24 3,0-24-25,0 0 11,0 0 0,0 0-7,0 0-3,0 0 13,0 25-13,0-25-1,0 0 8,0 0-1,0 0 4,0 0 4,0 0-8,0 0-6,0 0 13,0 0-6,0 0 6,0 0-6,0 0-15,0 0 18,0 0-7,0 0 7,0 0 4,0 0-1,0 0 8,0 0-8,0 0 11,0 0-10,0 25-11,25-25 14,-25 0-7,0 0-7,0 0 24,0 0-17,25 0 7,-25 0 7,0 0-10,24 0-4,-24 0 7,25 0 3,-25-25-13,0 25 17,25 0-21,-25 0 14,25 0 0,-25 0-4,24 0 11,-24 0-24,0 0 13,25 0-10,-25 0 7,0 0-3,25 0-11,-25-25 17,0 25-3,0 0-3,0 0-18,0 0-28,0 0-4,24 0-13,-24 0 28,0 0-10,0 0-14,0 0 7,0 0-23,0 0-10,0 0-16,0 0-25,0 0-12,0 0 49,0 0-34,0 0-59,0 0-86,0 0-83,0 0 38,25 0 89,-25 0-104,0 0-44</inkml:trace>
  <inkml:trace contextRef="#ctx0" brushRef="#br0" timeOffset="1482">571 321 2014,'0'0'-9,"0"0"26,0 0 45,0 0 35,0 0 75,0 0 70,0 0-59,0 0-17,0 0-95,0 0 32,0 0 51,0 0-173,0 0 80,0 0-139,0 0 88,0 0 40,0 0-24,0 0 29,0 0-78,0 0 247,0 0-217,24 25 2,-24-25-32,0 0-117,0 25 211,0-25-21,0 24-18,0-24-15,0 25-4,0-25 10,0 25 3,0-25 11,0 25-1,0-25 142,0 25-118,0-25-6,0 0-21,-24 25-129,24-25 116,0 24-10,0-24 14,-25 0-7,25 0-10,0 25 10,-25-25-3,25 0-1,0 0 18,0 0 10,-25 0 15,25 0-25,0 0 14,-24 0-21,24 0-20,0 0 17,-25 0-28,25 0 10,0-25-6,-25 25-1,25-24 1,0 24-18,0-25 14,-24 25-21,24-25 10,0 0-6,0 0 0,0 25 10,0-25-6,0 1 26,0 24-12,0-25 13,0 25-4,0-25-34,0 25 45,0-25-31,0 25 17,24-25 24,-24 25-35,0 0 18,25-25 0,-25 25 3,0 0-10,25-24-3,-25 24-1,24 0-3,-24-25-3,25 25-4,-25 0-16,25-25 23,-25 25 7,25 0 14,-25-24-4,24 24-14,-24 0-6,25 0 0,-25-25 24,25 25-21,-25 0 7,24 0 20,-24 0-16,0 0 13,25-25-7,-25 25-34,0 0 0,25 0 10,-25 0 18,0 0-1,0 0 11,0 0-28,0 0-27,24 0-10,-24 0-33,0 0 16,0 0 14,0 0 7,0 0-22,0 0-46,0 0-38,0 0 146,0 0-301,0 0-22,0 0 48,0 0-171,0 25 163,0-25-59,0 0-133</inkml:trace>
  <inkml:trace contextRef="#ctx0" brushRef="#br0" timeOffset="2496">818 470 1967,'0'0'0,"24"0"79,-24 0 47,0 0 171,0 0 93,0-25-137,0 25 21,0 0-141,0 0-56,0 0 115,0 0-30,0 0 15,0-25-9,0 25-49,0 0-39,0 0-20,0 0-35,0 0 7,0 0-11,0 0-28,0 0 14,0 0-39,0 0 18,0 0-14,0 0 3,0 0 14,0 0-10,0 0 17,0 0-6,0 25 17,0-25-7,0 0 7,0 25 3,0-25-2,0 25-5,0 0-17,-24-25-18,24 24-13,0 1-15,0 0-6,0-1 3,0-24-20,0 25 15,0 0 85,0 0-155,0-25 68,0 25-150,0-25 78,0 0-139,0 25-74,0-25 123,0 0-209,0 0 274,0 0-23,0 0 2,0 24-168</inkml:trace>
  <inkml:trace contextRef="#ctx0" brushRef="#br0" timeOffset="2839">1015 520 1187,'0'0'43,"0"0"138,0 0-3,25 0 31,-25 0-89,0 0-106,0 0 15,0 0-34,0 0 65,0 0-7,0 0 53,0 0-39,0 0-8,0 0 0,0 0-53,0 0 221,0 0-173,0 0-39,0 0 96,0 0-165,-25 0 158,25 0-28,0 24-60,-24-24-19,24 0 157,0 0-108,-25 0-43,25 25 10,-25-25-222,25 0 205,-25 0 1,25 0 9,0 25 53,-24-25-40,24 0 129,0 0-145,-25 0-53,25 0 34,0 0-128,0 0 119,0 0 186,0 0-13,0 0-161,0 0 10,0 0-96,0 24-52,0-24 315,0 0-127,0 0-5,0 0 138,0 0-133,0 0-56,0 0 60,25 0-179,-25 25 30,24-25 207,-24 0-150,25 0 144,-25 25-77,25-25 157,-25 0-47,0 25-194,25-25 36,-25 0 32,24 0-88,-24 25 333,25-25-23,0 0-336,-25 0 104,24 25-190,-24-25 79,25 0 49,-25 0 85,25 0 39,-25 0-143,24 0 277,-24 0-81,0 24-157,0-24 68,0 0-225,0 0 179,0 0 176,0 0-235,25 0 53,-25 0-121,0 0-200,0 0 101,0 0-48,0 0-151,0 0 170,0 0-145</inkml:trace>
  <inkml:trace contextRef="#ctx0" brushRef="#br0" timeOffset="3463">1163 296 2118,'0'0'-12,"0"0"33,0-25 110,0 25 35,0 0 146,0 0 56,0 0-169,0 0 61,0 0-276,0 0 46,0 0-50,0 0-105,0 0 256,0 0-239,0 0 315,0 0-178,0 0 107,0 0-120,0 0-121,0 0 99,0 0-8,0 0 10,25 0 144,-25 0-127,25 0-118,-25 0 105,25 0-242,-25 0 236,24 0-100,-24 0 188,25-25-7,-25 25-91,25 0-102,-25 0-180,0 0 22,24 0-72,-24 0 102,0 0 18,0 0-60,0 0-86,0 0-103</inkml:trace>
  <inkml:trace contextRef="#ctx0" brushRef="#br0" timeOffset="3790">1139 445 1101,'-25'0'16,"25"0"137,0 25 24,0-25 19,0 0-80,0 0-111,0 0 70,0 0-72,0 0 85,0 0 37,0 0-128,0 0 64,0 0 6,0 0-11,0 0 42,0 0 130,0 0-95,25 0 21,-25 0 42,0 0-231,0 0 120,24 0-117,-24 0 13,0 0 63,25 0-28,-25 0 34,25 0 37,-25 0-118,25-25-176,-1 25-63,-24 0-74,25 0-22,0-25 83,-25 25-26,24 0 59,1 0-102</inkml:trace>
  <inkml:trace contextRef="#ctx0" brushRef="#br0" timeOffset="4024">1658 246 1273,'0'0'170,"0"-24"27,0 24 76,0 0 19,0 0-5,0 0-45,0 0 81,0 0-66,0 0 52,0 0-95,-25 0-120,25 0 73,0 0-232,0 0 140,-25 0-31,25 0-19,0 0 13,-25 24-28,25-24-13,0 0 6,0 0 0,-24 25-6,24-25 20,0 0-3,0 25-4,0-25 11,0 25-3,0-25-1,0 25-10,0-25-7,0 0-10,0 25 10,0-25 7,0 0 24,24 24-6,-24-24-1,0 0 8,0 0-8,0 0-3,25 0-7,-25 0-10,0 0-11,25 0 17,-25 0-6,0 0 3,25 0 7,-25 0-21,0-24 14,24 24 4,-24 0-15,0-25 36,0 25-25,25-25 4,-25 25-15,0-25-7,0 25 4,0-25 4,0 25 3,0-25-14,0 25-1,0-24-9,-25 24-15,25-25-10,0 25-35,-24-25-16,24 25 0,0 0-27,-25 0 83,25-24-57,0 24 37,0 0-311,-25 0-62,25 0-7,0 0-86,-25 0 266,25 0-247</inkml:trace>
  <inkml:trace contextRef="#ctx0" brushRef="#br0" timeOffset="4508">1781 48 1219,'0'0'141,"0"0"32,0 0-63,25-25 74,-25 25-97,0 0 27,0 0 178,0 0-2,0 0-78,0 0 151,0 0-188,0 0-136,0 0 30,0-24-118,0 24 65,0 0 186,0 0-196,0 0 14,0 0-92,0 0-52,0 0 206,0 0-99,0 0 30,0 0-68,0 0 72,0 0 2,0 0-19,24 0 92,-24 0-92,0 0-88,0 0 159,0 0-80,0 0 9,0 0-17,0 0 17,0 0 27,0 0-109,0 0 197,0 0-125,0 0-101,0 0 173,0 0-171,0 0 47,0 0 69,0 0-50,0 0 195,0 0-3,0 0-97,0 0 7,25 24-126,-25-24 13,0 0 104,0 0-27,0 0 168,0 25-147,0-25 16,0 0 28,0 25-161,25-25 124,-25 0-13,0 25-11,0-25 11,0 25 28,0-25-7,0 25-17,0-25 4,0 24-29,0-24-6,0 25 6,0-25-13,0 25 3,0-25 3,0 24 11,0-24-14,0 25 0,0 0 0,0-25-3,24 25-11,-24-25 14,0 25-28,0-25 14,0 25 17,0-1-13,0-24 31,0 0-35,0 25 14,0 0 0,24-25-21,-24 25 28,0-25-17,0 25-8,0-25 22,0 25-8,0-25-3,0 24 8,25-24-5,-25 0-6,0 25 10,0-25 0,0 0-18,0 25 21,0-25-6,0 0 7,0 0 14,0 24-32,0-24 7,0 0-11,-25 25-7,25-25 15,0 0-4,0 25 14,0-25 3,0 0-13,0 25 6,0-25-6,0 0-1,-24 0 11,24 0-7,0 25 7,0-25 8,0 0-15,0 0 14,0 0-11,0 0-6,0 0 28,0 0 7,0 0 18,0 0 22,0 0-10,0 0-19,0 0 8,0 0-4,0 0 5,0 0-16,-24 0-14,24 0 1,0 0-1,0 0 15,0 0 0,-25 0-15,25 0 1,0 0-16,-25 0-18,25 0-8,0 0 16,-24 0 3,24-25 15,-25 25 0,25 0-19,-25 0 8,25 0-1,0 0-3,-24 0-11,24 0 11,-25 0-7,25 0 3,0 0 0,0 0-40,-25 0-30,25 0 26,0 0-94,0 0-10,0 0-1,0 0-85,0 0 31,0 0 79,0 0-72,0 0-59,0 0-143,0 0-124,0 0 72,0 0-77,0 0 82</inkml:trace>
</inkml:ink>
</file>

<file path=ppt/ink/ink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6:33.708"/>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73 49 1230,'0'0'-222,"0"0"214,0 0 27,0 0-193,0 0 251,0 0 5,0 0-189,0 0 366,0 0-160,0 0-46,0 0 160,0 0-222,0 0 20,0 0-144,0 0 147,0 0 43,0 0-12,0 0-26,0 0-127,0 0 13,0 0 266,0 0-3,0 0-17,0 0-120,0 0-131,0 0 4,0 0 119,0 0 8,0 0 109,0 0-127,0 0-107,0 0 232,0 0-121,0 0 43,0 0-6,0 0-89,0 0 6,0 0 166,0 0-50,0 0 68,0 0-72,0 0-74,0 0 56,0 0-98,0 0 69,0 0 43,0 0-55,0 0 16,0 0 122,0 0-43,0 0 56,0-26-88,0 26-30,0 0-15,0 0-10,0 0 93,0 0-102,0 0 10,0 0-13,0 0-4,0 0-12,0 0-1,0 0 7,0 0-24,0 0 18,0 0-4,0 0 26,0 0 27,0 0 0,0 0-3,0 0-119,0 0-16,0 0 91,0 0-69,0 0 80,0 0 95,0 0-188,0 0 70,0 0 221,0 0-178,0 0-28,0 0 8,0 0-193,0 0 69,0 0 140,0 0 128,0 0-145,0 0 17,0 0-13,0 0 8,0 0-8,0 0-7,0 0 8,0 0-151,0 0 140,0 0 0,0 0-20,0 0 10,0 0 7,0 0-17,0 0 7,0 0-14,0 0 4,0 0 23,0 0-10,0 0 10,0 0-20,0 0-4,0 0 18,0 0-15,0 0 179,0 0-159,0 0-19,0 0 17,0 0-52,0 0 28,0 0 17,0 0 3,0 0-125,0 0 109,0 0 13,0 0-7,0 0 4,0 0-20,0 0 176,0 0-162,0 0 127,0 0-95,0 26-169,0-26 159,0 0 22,0 0-29,0 0-9,0 0-4,0 0-7,0 24 4,0-24 13,0 0-12,0 0-124,0 25 146,0-25-23,0 0 17,0 0-17,0 26 3,0-26 11,0 0 124,0 24-141,0-24 26,0 0-26,0 0-109,0 25 132,0-25-3,0 0 3,0 0-14,0 26 14,0-26 0,0 0-10,0 0-3,0 24 6,0-24 92,0 0-95,0 0 0,0 26 14,0-26-126,0 0 115,0 0 14,0 25-24,0-25-3,0 0 31,0 0-38,0 0 17,0 24 3,0-24-30,0 0 24,0 0-4,0 0 14,0 0 13,0 26-14,0-26-9,0 0 10,0 0-17,0 0 13,0 0 4,0 0-14,0 0 4,0 0 3,0 25 115,0-25-105,0 0-20,0 0-3,0 0-99,0 24 228,0-24-116,0 0 13,0 0-37,0 0-101,0 26 128,0-26-9,0 0 155,0 25-146,0-25 11,0 0 132,0 0-255,0 24 105,0-24 7,0 0-23,0 0-10,0 26 159,0-26-146,0 0-102,0 0 129,0 25-139,0-25 234,0 0 10,0 0-102,0 24-16,0-24-105,0 0-17,0 0 95,0 0 152,0 0-98,0 26-15,0-26 15,0 0-156,0 0 128,0 0 18,0 0-14,0 0 6,0 0-9,0 0-14,0 0 24,0 25 6,0-25-29,0 0 16,0 0-27,0 0 149,0 0-102,0 0-3,0 0-14,0 0 64,0 0-67,0 0 3,0 0 14,0 0-90,0 0 59,0 0-9,0 0 198,0 0-294,0 0 132,0 0 1,0 0-196,0 0 179,0 0-20,0 0-34,0 0-35,0 0 30,0 0-238,0 0-61,0 0 24,0-25-149,0 25-81</inkml:trace>
  <inkml:trace contextRef="#ctx0" brushRef="#br0" timeOffset="1420">318 73 836,'0'0'214,"0"0"-174,0 0-11,0 0 39,0 0-221,0 0 190,0 0 185,0 0-219,0 0 16,0 0-25,0 0-149,0 0 195,0 0 146,0 0-134,0 0 155,0 0-36,0 0-125,0 0-21,0 0-161,0 0 165,0 0-38,0 0 62,0 0-17,0 0-133,0 0 126,0 0 109,0 0 3,0 0-133,0 0-117,0 0 135,0 0-17,0 0 133,0 0-35,0 0-235,0 0 125,0 0-122,0 0 175,0 0-44,0 0 15,0 0-19,0 0-133,0-24 262,0 24-267,0 0 127,0 0 143,0 0-273,0 0 147,0 0 138,0 0-295,0 0 271,0 0 6,0 0-122,0 0 6,0 0-128,0 0-24,0 0 120,0 0 28,0 0 135,0 0-78,0 0-123,0 0 121,0 0-107,0 0 91,0 0-27,0 0 9,0 0-20,0 0-6,0 0 21,0 0 96,0 0-79,0 0 80,0 0-65,0 0-83,0 0 90,0 0-69,0 0 247,0 0-18,0 0-85,0 0 97,0 0-156,0 0-122,0 0 79,0 0 3,0 0-143,0 0 212,0 0-79,0 0-131,0 0 106,0 0-90,0 0 69,0 0 113,0 0 79,0 0-181,0 0 15,0 0 21,0 0-173,0 0 147,0 0 15,0 0-121,0 0 293,0 0-155,0 0 166,0 0-62,0 0-315,0 0 171,0 0-195,0 0 53,0 0 136,0 0 4,0 0 130,0 0-128,0 0 10,0 0 117,0 0-146,0 0 49,0 0 128,0 24-271,0-24 17,0 0 91,0 0-135,0 0 144,0 0 144,0 25-135,0-25-19,0 0 14,0 0-151,0 26 157,0-26 168,0 0-185,0 0 10,25 24-25,-25-24-173,0 0 195,0 25-6,0-25 25,0 0-6,0 26 114,0-26-123,0 0-17,0 24 22,0-24-122,0 0 116,0 26-3,0-26-7,0 0 0,0 25-2,24-25 2,-24 0 107,0 24-103,0-24 9,0 0 14,0 26-107,0-26 259,0 0-156,25 25-19,-25-25 189,0 0-367,0 24 184,0-24 189,0 0-400,0 26 214,0-26 101,0 0-309,0 0 341,0 25-155,0-25 75,0 0 67,0 24-259,0-24 289,0 0-331,0 0 52,0 26 243,0-26-248,24 0 112,-24 0 26,0 25-117,0-25 94,0 0 26,0 0 87,0 0-107,0 0 1,0 24 0,0-24-98,0 0 95,0 0 6,0 0 12,0 0-25,0 0 129,0 0-113,0 0 13,0 0 124,0 0-253,0 0 119,0 0-3,0 26-127,0-26 343,0 0 3,0 0-33,0 0-182,0 0-91,0 0-16,0 0-106,0 0 203,0 0-111,0 0 7,0 0 116,0 25 111,0-25-107,0 0-23,0 0 10,0 0-117,0 0 313,0 0 26,0 0-212,25 25 126,-25-25-326,0 0-23,0 0 223,0 0-137,0 0 120,0-25 99,0 25-76,0 0-55,0 0-254,0 0-180,0-25-83,0 25-79,-25 0 55</inkml:trace>
  <inkml:trace contextRef="#ctx0" brushRef="#br0" timeOffset="2855">0-2 649,'0'0'44,"0"0"217,0 0 14,0 0-124,0 0 5,0 0-165,0 0 119,0 0 43,0 0 73,0 0-126,0 0-132,0 0 87,0 0-96,0 0 64,0 0-8,0 0 11,0 0 30,0 0 27,0 0-68,0 0 105,0 0-188,0 0-27,0 0 86,0 0-113,0 0 127,0 0 4,0 0-12,0 0 65,0 0 10,0 0-78,0 0 9,0 0-74,0 0-6,0 0 86,0 0-9,0 0 3,0 0 104,0 0-95,0 0 29,0 0-3,24 0-95,-24 0 116,0 0 50,0 0-55,0 0 64,25 0-76,-25 0-48,0 0 43,0 0-40,24 25 146,-24-25-8,0 0 22,0 0-31,25 0-36,-25 0-58,0 0-83,24 0-28,-24 0 53,25 0-54,-25 0 147,24 0 29,-24 0-106,25 0-9,-25 0 25,0 0-76,24 0 80,-24 0 128,25 0-138,-25 0 106,0 0-84,24 0-119,-24 0 123,0 0-16,25 0 30,-25 0 100,0 0-176,24 0 69,-24 0-121,0 0-13,25 0 62,-25 0-59,0 0 200,24 0-118,-24 0 166,0 0-32,25 0-233,-25 0 125,24 0-44,-24 0 1,0 0 144,0 0-101,25 0-13,-25 0 33,0 0-148,24 0 207,-24 0-96,0 0 10,0 0-19,0 0 20,25 0-86,-25 0 36,0 0 176,0 0-241,0 0 279,0 0-249,24 0 72,-24 0 139,0 0-217,0 0 172,0 0-112,0 0-113,0 0 177,0 0-11,0 0 74,0 0 40,25 0-156,-25 0 96,0 0-150,0 0 56,0 0-93,0 0-72,0 0 308,0 0-224,0 0 226,0 0-109,0 0-239,0 0 230,0 0-16,0 0-7,0 0 119,0 0-7,0 0-129,0 0 132,0 0-213,0 0 128,0 0 3,0 0-9,0 0-17,0 0 88,0 0-181,0 0 66,0 0 182,0 0-330,0 0 224,0 0-86,0 0-47,0 0 120,0 0 98,0 0 83,0 0-214,0 0-10,0 0 3,0 0-193,0 0 348,0 0-158,0 0-114,0 0 331,0 0-358,0 0 281,0 0-107,0 0-237,0 0 217,0 0-153,0 0 241,0 0-310,0 0 0,0 0-56,-25 0-349,25 0 223,0 0-141</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16:37.75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148 76 888,'0'0'23,"0"0"17,0 0 179,0 0 22,0 0-24,0 0-111,25 0-28,-25 0-73,0 0 94,0 0 128,0 0-102,0 0-62,0 0 6,0 0-60,0 0-15,0 0 147,0 0 74,0 0 41,0 0 6,0 0-43,0 0-173,0 0 6,0 0 11,0 0 24,0 0-123,0 0 3,0 0 118,0 0-79,0 0 168,0 0-144,0 0-169,0 0 208,0 0-167,0 0 75,0 0 33,0 0 81,0 0-121,0 0 57,0 0-54,0 0-236,0 0 374,0 0-131,0 0 124,0 0-124,0 25-152,0-25 159,0 0-88,0 0 261,0 0-127,0 25 131,0-25-160,0 0 13,0 24 140,0-24-140,0 25 177,0-25-177,0 25-61,0-25-108,0 25-32,0-25 156,0 25-55,0-25 90,0 0-24,0 25 55,0-25 97,0 0-145,0 24 53,0-24-222,0 0 179,0 0 159,0 25-189,0-25 195,0 0-113,0 0-191,0 0 139,0 0-155,0 0-2,0 0 204,0 25 60,0-25-54,0 0-43,0 0-56,0 0-130,0 0 183,0 0-34,0 0-45,0 0 78,0 0-303,0 0-71,0-25 33,0 25-34,0 0-70,-25 0-29</inkml:trace>
  <inkml:trace contextRef="#ctx0" brushRef="#br0" timeOffset="583">0 101 1739,'0'0'-125,"0"0"19,0 0 37,0 0 123,0 0 148,0 0 10,0 0 6,0 0-119,0 0-99,0 0-5,0 0-19,0 0-17,0 0 223,0 0-120,0 0-17,0 0 44,0 0-123,0 0 46,0 0-12,0 0-36,0 0-33,0 0 48,0 0 3,0 0 21,0 0 57,0 0 19,0 0 139,0 0 25,24 0-135,-24 0 75,0 0-154,25-25-42,-25 25 119,25 0-34,-25 0-107,25 0 133,-25-25-62,25 25-85,-25 0 192,24 0-276,-24-25 143,25 25 16,-25 0-147,25 0 225,-25 0-85,25 0-132,-25-25 234,25 25-95,-25 0-149,25 0 229,-25 0-227,0 0 82,24 0 156,-24 0-185,0 0 179,0 0-208,0 0 143,0 0-81,0 0 42,0 0 166,0 0-183,0 0 42,0 0-45,0 0-122,0 0 152,0 0 9,0 0-118,0 0 220,0 0-178,0 0 156,0 0-51,0 0-82,0 0-16,0 0-46,0 0-145,0 0-112,0 0-56,0 0 87,0 0-54,0 0-57</inkml:trace>
  <inkml:trace contextRef="#ctx0" brushRef="#br0" timeOffset="1392">496 175 1058,'0'0'156,"0"0"43,0 0 2,0 0 32,0 0-141,0 0-8,0 0-9,0 0-31,0 0-93,0 0-33,0 0 142,0 0-22,0 0-24,0 0 94,0 0-239,0 0 139,0 0 109,0 0-120,0 0 3,0 0-11,0 0-121,0 25 45,0-25 87,0 0-27,0 0 132,0 0 18,0 25-132,-25-25 33,25 0-6,0 0-36,0 0 146,0 25-131,0-25-114,0 0 100,0 0-94,0 0 93,0 0 18,0 0 21,0 25-21,0-25-87,0 0 206,0 0-134,0 0 129,25 0-111,-25 0-14,0 0-80,0 0 115,25 0 13,-25 24 23,0-24-13,0 0-80,0 0 83,0 0-50,25 0 35,-25 0-50,0 0 24,0 0-90,0 0 120,24 0 76,-24 0-65,0 0-14,0 0-48,0 0-97,25 0 88,-25 0 21,0 0-12,0 0 42,0 0-48,0 0 109,0 0-67,0 0-42,25 0 45,-25 25-112,0-25 88,0 0 21,0 0-33,0 0 12,0 0 3,0 0-9,0 0-6,0 0-6,0 0-18,0 0 42,0 25 24,0-25-6,0 0 66,-25 0-99,25 0 37,0 0-31,0 25-73,-25-25 73,25 0-96,0 0 37,0 0 77,-24 0-133,24 0 17,0 0-21,-25 0 30,25 25-38,0-25-9,0 0 136,0 0-360,-25 0 68</inkml:trace>
  <inkml:trace contextRef="#ctx0" brushRef="#br0" timeOffset="2076">347 225 690,'0'0'18,"0"0"205,0 0-22,0 0-136,0 25 140,0-25-135,0 0 0,0 0-24,0 0-113,0 0-39,0 0 166,0 25 175,0-25-38,0 0-152,0 0 1,0 24-31,0-24 8,0 0 189,0 25-132,0-25-24,0 0-131,0 25-52,0-25-17,0 25 41,0-25 123,0 0-25,0 25 8,0-25 135,0 0-112,0 25 74,0-25 5,0 0-235,0 24 104,0-24 53,0 0-98,0 0 168,0 25-27,0-25-99,25 0 70,-25 0-94,0 0-245,0 25-60,25-25-68</inkml:trace>
  <inkml:trace contextRef="#ctx0" brushRef="#br0" timeOffset="2478">744 200 1328,'0'0'186,"0"0"2,0-25-2,0 25 38,0 0-177,0 0-52,0 0 87,0 0-49,0 0-54,0 0 27,0 0-83,0 0 74,0 0-17,0 0 105,0 0-38,0 0-82,25 25 79,-25-25-26,0 0 3,0 0 83,0 0-104,0 0-39,0 0 39,0 0-54,0 0 90,0 0-15,25 0 54,-25 25 10,0-25-27,0 0-43,0 0-70,0 0-18,0 0 37,25 25 94,-25-25-70,0 0 72,0 0-72,0 0-37,0 25 64,0-25-69,0 0 72,0 0-36,0 24 51,24-24-33,-24 0-42,0 0 21,0 25-51,0-25 12,0 0 106,0 25-111,0-25 18,0 0 91,0 25-200,-24-25 75,24 0 72,0 25-114,0-25 69,0 0 7,-25 0-343</inkml:trace>
  <inkml:trace contextRef="#ctx0" brushRef="#br0" timeOffset="3273">1042 225 1025,'0'0'192,"0"0"-151,0 0 174,0 0-125,0 0-36,0 0 197,0 0-283,0 0 144,0 0-100,0 0-24,25 0 104,-25 0 69,0 0-36,0 0-24,0 0-74,0 0-75,25 0 72,-25 0-66,0 0 86,0 0-20,24 0-72,-24 0 139,0 0-79,0 0-6,25 0 6,-25 0-82,0 0 73,0 0 12,25 0-9,-25 0 18,0 0-6,25 0 59,-25 0-96,0-25-47,25 25-20,-25 0-32,24 0 41,-24 0-176,0 0-64,25 0-118</inkml:trace>
  <inkml:trace contextRef="#ctx0" brushRef="#br0" timeOffset="3628">1116 349 1864,'0'0'-6,"0"0"40,0 0-129,25 0-6,-25 0 199,0 0-86,0 0 47,0 0 117,0 0-146,0 0-79,0 0 109,0 0-4,0 0-124,0 0 229,0 0-85,0 0-114,0 0 136,0 0-98,0 0 80,0 0 65,0 0-142,25 0 13,-25 0-28,0 0-34,0 0 79,25 0-18,-25 0-6,0 0-15,0 0 9,25 0 15,-25 0-6,0-25-2,24 25-17,-24 0-11,25 0-18,-25 0 57,0 0-128,25 0-10,-25-25-27,0 25-106,25 0 183,-25 0-8,0 0-206,0 0-40</inkml:trace>
  <inkml:trace contextRef="#ctx0" brushRef="#br0" timeOffset="9322">1886 1 526,'0'0'33,"0"0"21,0 0 42,0 0 213,0 0-28,0 0-6,0 0-11,0 0-215,0 0 43,0 0-34,0 0 3,0 0-92,0 0 69,0 0 59,0 0-111,0 0 184,0 0-194,0 0-35,0 0 85,0 0-71,0 0 144,0 0 6,0 0-12,0 0-114,0 0-51,0 0-30,0 0 0,0 0 102,0 0-35,0 0 38,0 0 6,0 25-3,0-25 5,0 0-11,0 0-3,0 0 69,0 25-63,0-25 51,0 0-57,0 25-81,0-25 162,0 25-66,0-25-18,0 25 99,0-25-192,0 0 28,0 24 83,0-24-90,0 25 173,-25-25-95,25 25 0,0-25-14,0 0-58,0 25 63,0-25 99,0 0-19,0 0-100,0 25 49,0-25-110,0 0 22,0 0 187,0 0-41,0 0-84,0 0 30,0 0-93,0 0-3,0 0 107,0 0 74,0 0-100,0 0-3,0 0-27,0 0-82,0 0 71,0 0 2,0-25 81,0 25-75,0 0 16,0 0 76,0-25-122,0 25 39,0 0 21,0-25-18,0 25-14,0 0 26,0-25-24,0 25-20,0 0 41,0-24 3,0 24 38,0 0 24,0 0-67,0-25 11,0 25-36,0 0 30,25-25 21,-25 25-16,0 0 13,0-25-92,0 25 71,0 0 81,0 0-96,23 0 27,-23-25-9,0 25-69,0 0 143,0 0-2,0 0-105,0 0 60,0 0-21,0 0-92,0 0 112,0 0-50,0 0-14,0 0 91,25 0 88,-25 0-108,0 0-3,0 0 3,0 0-33,0 0 30,0 0 3,0 0-51,0 0-25,0 0 46,0 0-15,25 0 30,-25 25-21,0-25 15,0 0-3,0 0 25,0 25-40,0-25 15,25 0-24,-25 25-4,0-25 16,0 0-12,0 25 34,0-25 2,0 0 68,25 24-77,-25-24-3,0 25-22,0-25-45,0 0 101,0 25-12,0-25-16,0 25-15,25-25 31,-25 0-37,0 25-6,0-25 9,0 0-50,0 0 93,24 0 19,-24 25-80,0-25-13,0 0-70,0 0-21,0 0 101,0 0-95,0 0 89,0 0-92,0 0-34,0 0 79,0 0 32,0 0 65,0 0-218,0 0-83,0 0-251</inkml:trace>
  <inkml:trace contextRef="#ctx0" brushRef="#br0" timeOffset="10227">1886 200 867,'0'0'50,"0"0"35,0 0 187,0 0-5,0 0-31,0 0-134,0 0-181,0 0 131,0 0-38,0 0 106,0 0 0,0 0-232,0 0 118,0 0 15,0 0-116,0 0 195,0 0-209,0 0 106,0 0 157,0 0-86,0 0 9,0 0-18,0 0-47,0 0-94,0 0 211,0 0-152,0 0 26,23 0 0,-23 0-124,0 0 141,25 0-102,-25 0 79,0 0 26,25 0-35,-25-25 1,0 25 120,25 0-53,-25 0-74,25 0 41,-25 0-318,0 0-7,25 0-69,-25 0-66</inkml:trace>
  <inkml:trace contextRef="#ctx0" brushRef="#br0" timeOffset="10882">1786 349 1559,'0'0'-144,"0"0"13,0 0 35,0 0 11,0 0 331,0 0-53,0 0 13,0 0 28,0 0-305,0 0 167,0 0-131,0 0 82,0 0 130,0 0-115,0 0 11,0 0-4,0 0-105,0 0 10,0 0 167,0 0-202,0 0 115,0 0-15,0 0-33,0 0 30,0 0-21,0 0-9,0 0 0,0 0-6,0 0 3,0 0 21,0 0-57,0 0 45,0 0 6,0 0-21,0 0-12,0 0 33,0 0 0,0 0 1,0 0 165,0 0-28,0 0-66,0 0 99,25 25-117,-25-25-14,0 0 64,0 0-164,25 0 29,-25 0 16,25 0 57,-25 0 47,25 0-162,-25 0 121,23 0-49,-23 0-89,25 0 217,0 0-148,-25 0 26,25 0 10,0 0-143,-25 0 41,25 0 42,-1 0 134,1 0 9,-25 0-113,25 0-85,-25 0-38,25 0 110,-25 0-10,25 0 4,-25 0-4,24 0 13,-24 0-6,25 0 13,-25 0 119,0 0-218,25 0 235,-25 0-143,25 25-3,-25-25 79,25 0-86,-25 0 123,0 0-123,25 0-88,-25 0 105,24 0 54,-24 0-30,0 0 104,0 0-240,25 0 38,-25 0-32,0 0-9,0 0 234,0 0-208,25 0 158,-25 0 39,0 0-104,0 0-14,0 0 27,0 0-24,0 0-118,0 0 137,0 0-107,0 0 78,0 0 1,0 0 13,0 0 98,0 0-17,0 0-81,0 0-170,0 0-175,-25 0-122,25 0 220,0 0 100,0 0-188,-25 0 134</inkml:trace>
  <inkml:trace contextRef="#ctx0" brushRef="#br0" timeOffset="11720">1861 523 1306,'0'0'151,"0"0"-130,0 0 171,0 0-4,0 0-244,0 0 234,0 0-213,0 0 133,0-25 14,0 25-86,0 0 53,0 0-28,0 0 5,0 0-5,0 0-4,0 0-104,0 0 57,-25 0-18,25 0-6,0 0-9,0 0 36,-25 25 85,25-25-82,0 0 17,-25 0-31,25 0 5,0 0-6,0 25 0,0-25 0,0 0-85,0 0 94,0 25-8,0-25 83,0 0-75,0 0 3,0 24-24,0-24-48,0 0 66,0 0-18,0 25 54,0-25-48,0 0 18,0 0 6,0 25-18,0-25 27,0 0 14,0 0-23,25 25 9,-25-25-9,0 0-18,0 0 45,25 0-33,-25 25 6,0-25 12,0 0-48,0 0 45,25 0-24,-25 0-6,0 25 87,25-25-90,-25 0 36,0 0 40,0 0-128,23 0 79,-23 0-15,0 0-51,0 0 63,0 0-12,25 24 21,-25-24-30,0 0 21,0 0-3,0 0-21,0 0 33,0 0-18,0 0 9,0 0 33,0 0 148,0 0 41,0 0-22,0 25-24,0-25-207,-25 0 28,25 0 24,0 0 8,-23 0 116,23 25-95,0-25-102,-25 0 73,25 0-10,0 0 20,-25 0 55,25 0-183,0 0 88,0 0-102,-25 0 95,25 0 142,0 0-155,0 0-51,0 0-49,0-25 14,0 25-5,0 0-1,0 0-43,0 0-89,0 0-21,-25 0 183,25 0-156,0 0 69,0 0-4,0 0-261,0 0 85</inkml:trace>
  <inkml:trace contextRef="#ctx0" brushRef="#br0" timeOffset="12365">2034 647 1762,'0'0'-109,"0"0"135,0 0 54,0 0 38,0 0 109,0 0-113,0 0-108,0 0 63,0 0-81,0 0 66,0 0-31,0 0-88,0 0 88,0 0-68,0 0 78,0 0 17,24 0 7,-24 0-6,0 0 18,0 0 23,0 0-10,25 0-33,-25 0-40,0 0-55,0 0 59,25 0-53,-25 0 37,0 0 80,25 0-65,-25 0-18,0 0 74,25-25-145,-25 25-30,0 0 61,24 0-135,-24 0 52,0 0 73,25 0-12,-25 0 1,0 0-217,0 0-122,25 0-101</inkml:trace>
  <inkml:trace contextRef="#ctx0" brushRef="#br0" timeOffset="12705">2158 597 2224,'0'0'129,"0"0"-42,0-24 213,0 24-32,0 0-9,0 0 107,0 0-340,0 0 56,0 0-115,0 0-48,0 0 104,0 0 37,0 0-37,0 0-29,0 0 19,0 0-66,0 0 46,0 0-20,0 0 8,0 0 2,0 0-9,0 0 140,0 0-88,0 0-6,0 24-24,0-24-83,0 0 61,0 0 192,0 25-159,0-25-20,0 25 22,0-25-178,0 25 175,0-25-12,0 25 12,0-25 4,0 0-13,0 25 9,0-25-55,0 0-3,0 24-7,0-24 75,0 0-80,0 0-45,0 25 7,0-25-186,0 0 75,0 0 92,0 0-163,0 0 194,0 0-139,0 0-141,0 0 62,0 0-237</inkml:trace>
  <inkml:trace contextRef="#ctx0" brushRef="#br0" timeOffset="13537">2431 672 1853,'0'-25'5,"0"25"68,0 0-16,0 0-63,0 0 153,0 0-85,0 0-15,0 0 105,0-25-137,0 25 70,0 0 73,0 0 63,0 0-85,0 0-27,0 0 70,0 0-94,0-25-40,0 25 101,0 0-96,0 0-10,0 0 131,0 0-260,-25 0 143,25 0-120,0 0-17,0 0 252,0 0-286,0 0 127,0 0-36,0 0-18,-25 0 154,25 0-136,0 0 146,0 0-86,-25 0-167,25 0 123,0 25-4,0-25-119,-25 0 262,25 0-23,0 25-102,0-25-21,-24 0-112,24 25 16,0-25 103,0 0 29,0 25-22,0-25 16,0 0 11,0 25 130,0-25-48,0 0-17,0 24-122,0-24-85,0 0-40,0 0 69,0 0-23,0 25-27,0-25 194,0 0-91,0 0 33,0 0 79,0 0-66,0 0 22,0 0-12,0 0-7,0 0-55,24 0-22,-24 0-138,0 0 150,25 0 39,-25 0-137,0 0 172,0 0-101,25 0 50,-25 0 162,0 0-139,0 0 28,25-25-82,-25 25 13,0 0 38,25 0-26,-25 0-36,0-24-6,24 24 124,-24 0-94,0 0 47,0 0-3,25-25-37,-25 25 16,0 0 11,0-25 1,0 25 131,0 0 50,0 0 55,0 0-88,0-25-45,0 25-123,0 0 114,0 0-18,0 0 26,0 0 186,0 0-195,0 0-19,0 0-109,0 0-65,0 0 7,0 0 118,0 0-6,0 0-24,0 0 27,0 0 0,0 0-17,0 0 130,0 0-150,0 0 14,0 0 10,0 0-143,0 0 327,0 0-198,0 0 1,0 0-4,0 0-177,0 0 200,0 0 1,0 0 154,0 25-132,0-25 98,0 0-117,0 0-165,0 25 191,0-25-206,0 0 216,0 25 47,0-25-176,0 0 64,0 24-291,0-24-75,0 0 39,0 0-1,0 0 240,0 25 39,25-25 7,-25 0-197,0 0-153</inkml:trace>
  <inkml:trace contextRef="#ctx0" brushRef="#br0" timeOffset="14292">2604 672 1705,'0'0'51,"0"0"52,0 0 105,0 0-13,0 0 47,0 0 72,0 0-66,0 0-68,0 0 12,0 0-53,0 0-59,0 0 63,0 0-205,0 0-67,0 0 149,0 0-37,0 0 1,0 0-10,0 0-122,0 0 66,0 0 85,0 0 115,0 0 4,0 0 3,0 25-125,0-25-118,0 0 105,0 0-7,0 25 115,0-25-79,0 0-98,0 24-27,0-24 18,0 25 199,0-25-147,0 25 98,0-25-27,0 0-179,0 25-19,0-25-62,0 0-11,0 25-82,0-25 169,0 0-61,0 0-17,0 0-101,25 0-119</inkml:trace>
  <inkml:trace contextRef="#ctx0" brushRef="#br0" timeOffset="14717">2753 548 1694,'0'0'174,"0"0"-89,0 0 54,0 0 117,0 0-217,0 0 86,0 0-17,0 0-111,0 0 30,0 0 15,0 0-63,0 0 12,0 0 3,0 0-10,0 0 50,0 0-34,0 0 15,0 0-2,25 0-32,-25 0 7,0 0 12,0 0-6,0 25 64,0-25-49,25 0-12,-25 0 7,0 24-78,0-24 129,0 0-42,0 25-32,25-25 65,-25 25-33,0 0-68,0-25 6,0 25-92,0 0-65,0-25 170,0 24-130,0 1 137,0 0-49,-25 0-270,25 0 70,-25-25-160</inkml:trace>
  <inkml:trace contextRef="#ctx0" brushRef="#br0" timeOffset="15513">1662 523 1750,'0'0'14,"-24"0"32,24 0-119,0 0 130,0 0-11,-25 0-2,25 0-33,0 0-130,0 0 17,-25 25-49,25-25 290,0 0 29,0 0-86,0 0 34,-25 0-110,25 0-50,0 0 93,0 0-11,0 0-17,0 25 8,0-25-3,0 0 18,0 24-113,0-24 22,0 25 77,0-25-83,0 25 102,0 0-14,0 0-71,0 0 42,0-25 50,0 24 3,0 1-20,0 0 5,0 0-53,0 0 9,0 0 14,25-1 43,-25 1-24,0 0-3,25 0 30,-25 0-78,25 0 24,-25-25-3,24 24-45,-24 1 60,25-25-45,-25 25-50,25-25 0,0 0-73,-25 25-182,25-25-134</inkml:trace>
  <inkml:trace contextRef="#ctx0" brushRef="#br0" timeOffset="19028">2356 424 445,'0'0'20,"0"0"206,0 0-170,0 0-5,0 0-2,0 0-203,0 0 169,0 0-2,0 0-23,0 0 5,0 0 7,0 0 1,0 0-1,0 0 6,0 0 2,0 0 11,0 0 23,0 0 9,0 0-11,0 0 16,0 0-3,0 0 151,0 0 5,0 0-125,25 0 99,-25 0-277,0 0 138,0 0 143,0 0-166,0 0 133,0 0-148,0 0-34,0 0 72,0 0-63,0 0 29,0 0 5,0 0-23,0 0-51,0 0 66,0 0-115,0 0 40,0 0 172,0 0-88,0 0 33,25 0-22,-25 0-59,0 0 96,0 0-29,0 0-5,0 0-18,0 0-85,0 0 165,0 0-91,25 0 68,-25 0-88,0 0-75,0 0 81,0 0-63,0 0 80,0 0 2,0 0 4,0 0-20,24 0-1,-24 0 9,0 0-6,0 0 6,0 0 3,25 0 80,-25 0-63,0 0 65,0 0 10,0 0-86,0 0 65,25 0-83,-25 0-68,0 0 3,0 0 47,0 0-29,25 0 56,-25 0-6,0 0-35,0 0 41,0 0-3,0 0 12,0 0-18,25 0 98,-25 0-101,0 0 15,0 0 14,0 0-111,0 0 182,25 0-79,-25 0-3,0 0 18,0 0-93,0 0 58,24 0 17,-24 0 65,0 0-65,0 0-3,0 0-3,0 0 3,0 0 74,0 0-3,0 0-80,25 0-68,-25 0 62,0 0 18,0 0 65,0 0-59,0 0-77,0 0-1,0 0-14,0 0 146,25 0-1,-25 0-86,0 0 39,0 0-24,0 0 27,0 0 9,0 0-27,25 0 3,-25 0-90,0 0 58,0 0 23,0 0-80,0 0 91,0 0 1,0 0 78,0 0-64,0 0-20,0 0 0,0 0-18,25 0-2,-25 0 92,0 0 14,0 0-89,0-25 0,0 25-78,0 0 57,0 0-48,24 0 66,-24 0 84,0 0-60,0 0 45,0 0-51,0 0-108,0 0 27,0 0 6,0 0 51,0 0 87,0 0-15,0 0-75,0 0 45,25 0-66,-25 0 8,0 0 52,0 0 64,0 0-61,0 0-33,0 0 66,0 0-121,0 0 67,0 0 18,0 0-42,0 0 27,0 0 46,0 0-67,0 0 15,0 0 12,0 0-61,0 0 40,0 0-12,0 0 43,0 0-44,0 0 41,0 0 5,0 0-2,0 0 146,0 0-186,0 0 6,0 0-44,0 0-108,0 0 182,0 0-3,0 0 142,0 0-1,0 0-2,0 0-64,0 0-61,0 0 30,0 0-33,0 0 71,0 0-77,0 0-7,0 0-73,0 0 126,0 0-58,0 0 15,0 0-22,0 0-47,0 0 50,0 0-20,0 0 97,0 0-60,0 0-4,0 0 67,0 0-90,0 0-6,0 0-11,0 0-80,0 0 114,0 0-47,0 0-58,0 0 75,0 0 32,0 0 95,0 0-6,0 0-189,0 0-90,0 0-87,0 0-76,0 0 47,0 0 53,0 0-257</inkml:trace>
  <inkml:trace contextRef="#ctx0" brushRef="#br0" timeOffset="24734">2877 374 384,'0'0'33,"0"0"20,0 0 5,0 0 32,0 0-10,0 0-23,0 0 170,0 0-177,0 0 5,0 0 176,0 0-334,0 0 148,0 0-24,0 0-9,0 0 182,0 0-26,0 0-2,0 0-286,0 0-9,0 0 149,0 0-134,0 0 259,0 0 2,0 0-101,0 0 125,0 0-127,0 0-6,0 0-166,0 0 104,0 0 33,0 0 6,0 0 139,0 0-96,0 0-40,0 0-42,0 0 24,0 0 30,0 0-125,0 0 23,0 0 45,0 0-97,0 0 132,0 0 87,0 0-45,0 0 60,0 0-17,0 0-165,0 0-27,0 0 6,0 0 81,0 0 12,0 0 111,0 0 3,0 0-70,0 0-27,0 0 19,0 0-30,0 0-54,0 0 83,0 0-56,0 0-58,0 0 47,0 0 114,0 0-99,0 0 102,0 0 6,0 0-174,0 0 19,0 0-10,0 0 3,0 0 157,0 0 32,0 0-106,0 0-18,0 0-77,0 0 39,0 0 38,0 0 26,0 0 4,0 0 42,25 0-25,-25 0-26,0 0 80,0 0-185,0 0 96,0 0 21,0 0-96,0 0 107,25 0-5,-25 0 15,0 0 6,25 0 31,-25 0-76,0 0-15,25 0-3,-25 0-37,0 0 76,0 0-27,24 0 3,-24 0-30,0 0 3,0 0 18,25 0 0,-25-25 30,0 25-24,25 0-18,-25 0 73,0 0-70,25 0 12,-25 0 12,0 0-64,25 0 94,-25 0-54,0 0 24,25 0 53,-25 0-117,0 0 196,0 0-159,0 0-52,24 0 61,-24 0-123,0 0 147,0-25-30,0 25 18,0 0-6,25 0-12,-25 0 18,0 0-3,0 0-15,0 0 0,0 0-24,0 0-24,0 0 10,0 0-7,0 0 7,0 0 80,0 0-19,0 0 25,0 0-36,0 0-59,0 0 3,0 0-23,0 0 29,0 0-47,0 0-6,0 0-244,0 0-41</inkml:trace>
  <inkml:trace contextRef="#ctx0" brushRef="#br0" timeOffset="25536">3026 299 2037,'0'0'-125,"0"0"116,0 0 18,0 0-73,0 0 308,0 0-221,0 0 3,0-24 90,0 24-167,0 0 95,0 0-5,0 0-21,0 0-30,0 0 84,0 0-90,0 0-9,0 0 96,0 0-167,0 0 77,0 0 111,0 0-195,0 24 105,0-24-8,0 0-97,0 0 108,0 0 69,0 25-67,0-25-5,0 0 3,0 0-74,0 25 86,0-25-6,25 0-1,-25 25 61,0-25-1,0 0-88,0 25 26,0-25-80,0 0 68,0 25 122,25-25-51,-25 0-42,0 24-100,0-24-4,0 0 19,0 25 146,0-25-58,0 0 31,0 0-60,0 0-27,0 0-23,0 0 32,0 0-80,0 25-86,25-25 79,-25 0-18,0 0 109,0 0-153,0 0 167,0 0-288,0 0-32</inkml:trace>
  <inkml:trace contextRef="#ctx0" brushRef="#br0" timeOffset="26077">3299 101 1705,'0'0'31,"0"0"29,0 0 31,0 0-8,0 0-42,0 0-7,0 0-125,0 0 99,0 0 39,0 0-29,0 0 88,0 0-195,0 0 54,0 0 44,0 0-27,0 0 98,0 25-165,0-25 35,0 0 39,0 0 5,0 0 89,0 24-86,0-24 0,25 0 26,-25 0-26,0 25 15,0-25 11,0 0-6,0 25 4,0-25-107,0 0 80,0 25-23,0-25 9,0 0 20,0 0-81,0 25 81,0-25 32,25 0 80,-25 0-23,0 0-163,0 0-13,0 25-19,0-25 106,0 0 86,0 0 16,0 0-83,0 0-108,0 0 130,0 0-99,0 0 179,0 0-63,0-25-35,0 25-14,0 0-67,0 0 58,0 0-24,0-25 85,0 25-8,0 0 8,0-25-61,0 25-87,0-25-15,0 25 102,0-25-104,-25 25 182,25-24-72,0 24-93,0-25 189,0 25-117,0 0 12,0-25 6,0 25-99,0 0 108,0-25 8,0 25 97,0 0-1,0 0-89,0 0 84,0 0-181,0-25 13,0 25 16,0 0 14,0 0 22,0 0 70,0 0-83,25 0-29,-25 0 135,0 0-153,0 0 65,0 0 9,0 0-83,0 0 128,0 0-54,25 0-18,-25 0 104,0 0-142,0 25 50,0-25 101,25 0-110,-25 0 74,0 0-51,0 0-99,0 0 79,0 25-68,0-25 80,0 0 0,0 0 15,0 0-15,0 0-11,24 0 8,-24 0-33,0 25 57,0-25-4,0 0 45,0 0-100,0 0 82,0 0 23,0 0-61,0 0-23,0 0-33,0 25-44,0-25 91,0 0 70,0 0-8,0 0-38,0 0-18,0 0-3,0 0-6,0 0 44,0 0-114,0 0 90,0 0-75,0 0 14,0 0 117,0 0-152,0 24 88,0-24-12,0 0-64,0 0 131,25 0-81,-25 0 26,0 0 67,0 0-61,0 0 85,25 0-109,-25 0-35,0 0 29,0 0-64,25 0 99,-25 0 45,0 0-44,0 0-24,25 0 80,-25 0-171,0 0 115,0 0 58,0 0-91,0 25 30,0-25-109,24 0 29,-24 0-8,0 0 70,0 0 76,0 0-14,0 0-56,0 0 3,0 0-18,0 0-59,0 25 156,0-25-2,0 0-148,0 0 151,0 0-104,0 0-64,0 0 102,0 0-76,0 0 23,0 0 54,0 0 64,0 0-85,0 0 6,0 0-6,-24 25-71,24-25 63,0 0-45,0 0-30,-25 0 42,25 0-23,0 0-147,-25 0-55,25 0-143</inkml:trace>
  <inkml:trace contextRef="#ctx0" brushRef="#br0" timeOffset="27059">3349 399 857,'0'0'5,"0"25"184,0-25 46,0 0-9,0 0 4,0 0-182,0 0-37,0 0 18,0 0-133,0 0 113,0 0 16,0 0-118,0 0 222,0 0-85,0 0-113,0 0 223,0 0-200,0 0-28,0 0 189,0 0-141,0 0 117,0 0-102,0 0-9,0 0 31,0 0 16,0 0 27,0 0 19,0 0 1,0 0-92,0 0 138,0 0-147,0 0-2,0 0 97,25 0-8,-25 0-16,0 0 25,0 0-39,25 0-51,-25-25 42,24 25-18,-24 0 6,25 0 0,-25 0 15,25 0-27,-25 0 12,25-25 40,0 25-61,-25 0 36,24 0-18,1 0-33,0-25 57,-25 25-33,25 0 25,-25 0-32,25 0 29,-25 0-25,25 0 40,-25 0-52,0 0-19,24 0 37,-24 0-37,0-25 46,0 25-30,0 0 39,0 0-33,0 0 18,0 0 24,0 0-42,0 0 18,0 0-15,0 0 12,0 0 3,0 0 43,0 0 24,0 0-76,0 0-15,0 0-92,0 0 31,0 0 7,0 0-2,0 0-136,0 0 49,0 0-6,0 0-51</inkml:trace>
  <inkml:trace contextRef="#ctx0" brushRef="#br0" timeOffset="28131">3448 622 1058,'0'0'142,"0"0"48,0 0-153,0 0 145,0 0-128,0 0-158,-25 0 320,25 0-173,0 0-14,0 0 120,0 0-181,0 0 41,0 0 0,0 0-21,0 0 7,0 0-1,0 0-9,0 0 35,-24 25-5,24-25-9,0 0 11,0 0-40,0 0 23,0 0-12,0 0 3,0 0 35,0 25-23,0-25 38,0 0-6,0 0-38,0 0 9,0 0-55,0 0 17,0 25-82,-25-25 125,25 0 1,0 0 5,0 0 103,0 0-114,0 25 8,0-25-49,0 0 15,0 0 0,0 0-63,0 0 21,25 0-27,-25 0 101,0 0 77,0 0-84,0 0 124,24 24-209,-24-24 115,0 0-7,25 0 8,-25 0 97,0 0-197,25 0 177,-25 0-116,25 0-82,-25 0 74,0 0 23,25 0 6,-25 0-21,0 0 116,0 0-203,24 0-15,-24 0 108,0 0-112,0 0 98,0 25 11,0-25 99,0 0 9,0 0-116,25 0 80,-25 0-180,0 0 102,0 0 117,0 0-114,0 0 12,0 0-91,0 0 17,0 0 104,0 0-14,0 25-4,-25-25 17,25 0-65,0 0 101,0 25-7,-24-25-25,24 0-4,0 0-35,0 25 21,-25-25-21,25 0-3,0 0 3,-25 0-12,25 25 15,0-25-15,-25 0 30,25 0-21,0 0 9,0 0 0,-25 0 51,25 0-72,0 0-47,0 0 0,0 0-99,0 0 161,-24 0-3,24 0-12,0 0-104,0 0-1,0 0-187,0 0-79,0 0 22</inkml:trace>
  <inkml:trace contextRef="#ctx0" brushRef="#br0" timeOffset="28778">3597 722 1853,'0'0'-23,"0"0"54,0 0-22,25 0-99,-25 0 67,0 0 41,0 0-89,0 0 141,0 0-47,0 0 15,0 0 126,0 0-55,0 0 25,0 0-123,0 0-95,25 0 105,-25 0-95,0 0 104,0-25 81,0 25-190,25 0 91,-25 0-100,0 0 100,24 0 2,-24 0 71,0 0-88,25 0 18,-25 0-6,25 0-88,-25 0 99,0-25-53,25 25-56,-25 0 83,25 0 1,-25 0-284,24 0 100,-24 0-174,0-25-118</inkml:trace>
  <inkml:trace contextRef="#ctx0" brushRef="#br0" timeOffset="29090">3746 647 2002,'0'0'118,"0"0"-63,0 0 75,-25 0 165,25 0-157,0-25 152,0 25-67,0 0-133,0 0 145,0 0-182,0 0-17,0 0-36,0 0 117,0 0-10,0 0 44,0 0-24,0 0-347,0 0 99,0 0 63,0 0-91,0 0 109,0 0 34,0 0-124,0 0 120,0 0 27,0 25-40,0-25 43,0 0 170,0 0-67,0 25-110,0-25-9,0 0-188,0 25 77,0-25 104,0 25 9,0-25-22,25 0 79,-25 24-134,0-24 42,0 25 6,0-25-196,0 0 15,0 25-110,0-25 67,0 0 39,0 0-10,25 25 6,-25-25 82,0 0-213,0 0 28</inkml:trace>
  <inkml:trace contextRef="#ctx0" brushRef="#br0" timeOffset="31347">4092 672 1807,'0'0'14,"0"0"64,0 0-95,0 0 31,0 0 26,0 0 22,0 0 128,0 0-73,0 0 59,0 0-137,0-25 135,0 25 25,0 0-32,0 0 49,0 0-126,0 0 76,0 0-67,0 0-96,0 0-25,0 0-18,0 0-10,-24 0 113,24 0 9,0 0-32,0 0-4,0-25-13,0 25-13,-25 0-10,25 0 221,0 0-201,0 0-34,-25 0 14,25 0-210,0 25 200,0-25 17,-25 0-11,25 0 4,0 0-20,0 0 10,0 25 7,0-25-11,0 0 18,0 0 23,0 0-44,-25 25 27,25-25 14,0 0-68,0 0 61,0 25-57,0-25-20,0 0 41,0 0-21,0 0 7,0 0 17,0 0-46,0 24 0,0-24 20,0 0-10,0 0 23,25 0 151,-25 0-80,0 0-13,0 0 0,0 0-151,0 0 80,0 0 7,25 0 19,-25 0-42,0 0-114,0 0 12,25 0-15,-25 0 21,0 0 151,0 0 46,0 0-46,25 0 15,-25 0-42,0-24-44,0 24 141,0 0-58,0 0 28,0 0 36,24 0-143,-24-25 82,0 25-27,0 0 18,0 0 165,0 0-9,0-25 29,0 25-68,0 0-20,0 0-44,0 0-34,0 0-60,0-25 91,0 25-111,0 0 183,0 0 65,0 0-253,0 0 151,0 0-158,0 0 10,0 0 191,0 0-135,0 0 188,0 0-200,0 0-115,0 0 121,0 0-197,0 0 184,0 0-26,0 0 33,0 0 6,0 0 20,0 25 32,0-25 75,0 0-104,0 0 114,0 0-10,0 25-221,0-25 88,0 25-85,0-25 88,0 0 76,0 24 9,0-24-179,25 25-19,-25-25 8,0 0-188,0 25 90,0-25-97,0 25 74,0-25 100,0 0 5,0 0-197,0 25-142</inkml:trace>
  <inkml:trace contextRef="#ctx0" brushRef="#br0" timeOffset="32046">4192 771 1784,'0'0'-101,"0"0"150,0 0-91,24 0 114,-24 0 51,0 0-91,0-25 74,0 25-83,0 0 49,0 0 17,25 0-39,-25 0-50,0 0 20,0 0 2,0 0 16,0 0-17,0 0-36,25 0 9,-25 0-62,0 0 47,0 0 83,0 0-77,0 25 30,0-25-6,0 0-59,0 0 65,25 25-21,-25-25 12,0 0 44,0 25-124,0-25 79,0 0 7,0 25-48,0-25 42,0 0 3,0 0 3,0 25-24,-25-25 15,25 0 9,0 0-32,0 24 25,0-24 10,0 0 42,0 0-57,0 25-3,-25-25-24,25 0-27,0 0 57,0 0 3,0 25 9,0-25-15,0 0 18,0 0-24,0 0 6,0 0 3,0 0-6,0 0-6,0 0 3,0 0-3,0 0-8,0 0 28,0 0-5,0 0-29,0 0 37,0 0-25,0 0-7,0 0 18,0 0-9,0 0 15,0-25-3,25 25 18,-25 0-10,0 0 13,0 0 66,25-25-72,-25 25-21,0 0-12,25-24 21,-25 24-15,0 0 0,25 0-9,-25-25-107,0 25 161,24 0-24,-24-25-27,25 25-23,-25 0-222,0 0 123,0-25-182,25 25-53,-25 0 63</inkml:trace>
  <inkml:trace contextRef="#ctx0" brushRef="#br0" timeOffset="32599">4365 548 2201,'0'0'23,"25"0"48,-25 0 13,0 0 5,0-25 11,0 25-70,0 0 3,0 0-18,0 0 47,0 0-53,0 0-5,0 0 5,0 0-92,25 0 73,-25 0 1,0 0-3,0 25 24,0-25 7,25 0-7,-25 0-12,0 0 0,0 25 3,25-25-12,-25 0 58,0 24-40,24 1 119,-24-25 23,0 25-67,0-25-87,0 25-156,0 0-37,0 0-33,0-25 86,0 24 65,0 1-120,0-25 148,0 25-75,0 0-70,0-25-115</inkml:trace>
  <inkml:trace contextRef="#ctx0" brushRef="#br0" timeOffset="33395">3399 622 1449,'0'0'-151,"0"0"229,0 0-17,0 0 20,0 0 45,0 0-111,0 0 13,0 0 3,0 0-15,0 0 45,0 0-98,-25 0 89,25 0 38,0 0-142,0 0 231,0 0-225,0 0 101,0 0 2,0 0-136,0-25 116,0 25-8,0 0-11,0 0 23,0 0 15,0 0-3,0 0-9,0 0-9,0 0 1,0 0-3,0 0 6,0 0 3,0 0-30,0 0 42,0 0-51,0 0 0,0 25 6,0-25-39,-25 0 24,25 0 6,0 0-3,0 0-24,0 0 33,0 0-24,0 0 21,0 25 9,-25-25-9,25 0-3,0 25 45,0-25-51,0 0 16,0 25 8,0-25-58,-25 25 62,25-25-41,0 24 16,0-24 49,0 0-37,0 25 67,0-25-70,0 25 104,0 0 52,0-25-119,0 25 128,0 0-164,25-25-20,-25 24 19,0-24 1,0 25-1,25 0 33,-25-25 24,25 25-76,-25-25 10,0 0 3,25 25-13,-1-25-149,-24 0-59,25 25-15,-25-25-119,25 0 28,0 0-60,-25 0-181</inkml:trace>
</inkml:ink>
</file>

<file path=ppt/ink/ink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16:38.560"/>
    </inkml:context>
    <inkml:brush xml:id="br0">
      <inkml:brushProperty name="width" value="0.05292" units="cm"/>
      <inkml:brushProperty name="height" value="0.05292" units="cm"/>
      <inkml:brushProperty name="color" value="#00B050"/>
      <inkml:brushProperty name="fitToCurve" value="1"/>
    </inkml:brush>
  </inkml:definitions>
  <inkml:trace contextRef="#ctx0" brushRef="#br0">146 0 973,'0'0'10,"0"0"38,0 0 189,0 0 38,0 0 1,0 0-41,0 0-177,0 0-40,0 0-127,0 0 48,0 0 138,0 0-91,0 0 120,0 0-22,0 0-135,0 0 235,0 0-77,0 0 6,0 0-1,0 0-109,0 0 151,0 0 61,0 0-77,0 0 80,0 0-173,0 0-87,0 0 190,0 0-217,0 0 108,0 0-7,0 0-108,0 0 109,0 0 6,0 0-6,0 0-20,0 0 17,0 0 132,0 0-115,0 0 156,0 0-156,0 0-170,0 0 277,0 0-298,0 0 128,0 0 12,0 0-153,0 0 311,0 0-174,0 0 3,0 0 1,0 0-166,0 0 321,0 0-152,0 0 10,0 0-17,0 0-139,0 0 153,0 0-4,0 0 26,0 0-13,0 0-16,0 24 197,0-24-207,0 0 27,0 0-1,0 25-14,0-25 174,0 0-32,0 24-127,0-24-174,0 25 27,0-25 15,0 0 138,0 24-4,0-24 161,0 0-164,25 25 167,-25-25-186,0 24-158,0-24 181,0 0-197,0 24 203,0-24-29,0 25-7,0-25 185,0 0-159,0 25 17,0-25 3,0 24-152,0-24 116,0 25 9,0-25-9,0 0 7,0 24 12,0-24-6,0 24 7,0-24-17,0 0 17,0 25-17,0-25 19,0 0 5,0 0-21,0 25 34,0-25-47,0 0 176,0 24-146,0-24-26,0 0 19,0 0-150,0 0 164,0 24-20,0-24 9,0 0-22,0 0 9,0 0 24,0 0-14,0 0 14,0 25-47,0-25 7,0 0 33,0 0-14,0 24 31,0-24-14,0 0-20,0 0 168,0 25-191,0-25 30,0 0 0,0 25-177,0-25 187,0 0-20,0 0 132,0 24-112,0-24-7,0 0 4,0 24-136,0-24 123,0 0 29,0 0-10,0 25 123,0-25-133,0 0-23,0 24 23,0-24-145,0 0 155,0 0-13,0 0-13,0 25 20,0-25-7,0 0 17,0 0-4,0 0 196,0 0-206,0 0-16,0 0 19,0 0-198,0 0 206,0 0-28,0 0 8,0 0 2,0 0-3,0 0 44,0 0-24,0 0-6,0 0-7,0 0 175,0 0-155,0 0-13,0 0-4,0 0-191,0 0 144,0 0 177,0 0-279,0 0-144,0 0-122,0 0-332,0-25 84</inkml:trace>
  <inkml:trace contextRef="#ctx0" brushRef="#br0" timeOffset="1185">594 73 314,'0'0'37,"0"0"239,0 0-180,0-24 48,0 24-15,0 0-53,0 0 50,0 0-38,0 0 136,0 0-300,0 0 156,0 0 25,0 0-148,0 0 141,0 0-5,0 0 28,0 0 14,0 0-7,0 0 1,0 0-40,0 0-14,0 0 0,-24 0-5,24 0-15,0 0 151,0 0-94,0 0 84,0 0 20,0-25-171,0 25 29,0 0-94,0 0 80,0 0-80,0 0 62,0 0 94,0 0-215,0 0 288,0 0-219,0 0-83,0 0 236,0 0-348,0 0 228,0 0-37,0 0-136,0 0 157,0 0-33,0 0 10,0 0 115,0 0-99,0 0 129,0 0-6,0 0 0,0 25-152,0-25 94,0 0-194,0 0-94,0 0 329,0 0-314,0 0 205,0 0-1,0 0 21,0 0 86,0 24-93,0-24-30,0 0-99,0 25 112,0-25-3,0 0 139,0 24-129,0-24-99,0 25 314,0-25-334,24 24 125,-24-24-6,0 24-122,0-24 244,0 25-122,0 0 14,0-25-11,0 24-116,0-24 103,0 25 0,25-25 37,-25 24-20,0-24 6,0 0-9,0 24-104,0-24 97,0 0 13,0 25 3,0-25-33,0 0 246,0 25-24,0-25-225,0 0 36,0 24-245,0-24 218,0 0 30,0 24-26,0-24 14,0 0-215,0 25 217,0-25 1,0 0-4,0 0 20,0 0-17,0 24-9,0-24 9,0 0 1,0 0-14,0 0 7,0 0-19,0 0 125,0 0-96,0 0-20,0 0 20,0 0-110,0 0 90,0 0 33,0 0 193,0 0-223,0 0 27,0 0-14,0 0-192,0 0 186,0 0-59,0 0-31,0 0-20,0-24-96,0 24-12,0 0-50,0-25-68,0 25 172,0 0-195,0-24-3,0 24-35</inkml:trace>
  <inkml:trace contextRef="#ctx0" brushRef="#br0" timeOffset="2137">22 0 1036,'-25'0'195,"25"0"-146,0 0 13,0 0 11,0 0-39,0 0 148,0 0-3,0 0-2,0 0-284,0 0 156,0 0-143,0 0-5,0 0 127,0 0-146,0 0 250,0 0-96,0 0 21,0 0 20,0 0-92,0 0 108,0 0 71,0 0-85,0 0 10,0 0 6,0 0-83,0 0 106,0 0-81,0 0-19,0 0 0,0 0-52,0 0 40,0 0 19,0 0-25,0 0-3,0 0 15,0 0-18,0 0-6,0 0 21,0 0 96,0 0-5,0 0 46,0 0 112,0 0-207,25 0-3,-25 0 92,0 0-153,25 0 13,-25 0 16,25 0 37,-25 0 34,0 0 82,25 0-147,-25 0-148,24 0 10,-24 0-21,25 0 141,0 0-7,-25 0-20,25 0 17,-25 0-17,25 0 16,-25 0-16,25 0 30,0 0 111,-25 0-111,25 0-1,-25 0-35,25 0-76,-25 0 194,25 0-89,-25 0 134,24 0 57,-24 0-303,25 0 103,-25 0 9,25 0-112,-25 0 223,25 0-13,-25 0-94,0 0-86,25 0 187,-25 0-184,0 0 69,0 0 7,25 0-207,-25 0 207,0 0-109,25 0 234,-25 0 85,0 0-217,0 0 10,25 0-122,-25 0-78,0 0 216,25 0-13,-25 0 6,0 0 80,24 0 7,-24 0 6,0 0-109,0 0 17,25 0-109,-25 0 103,0 0 2,0 0-124,25 0 115,-25 0 10,0 0-14,0 0 125,0 0-22,0 0-212,0 0 104,0 0-93,0 0 217,0 0-7,0 0-92,0 0-7,0 0-240,0 0 120,0 0 117,0 0 194,0 0-165,25 0 87,-25 0-123,0 0-180,0 0 155,0 0-79,0 0 213,0 0-137,0 0 35,0 0 116,0 0-212,0 0 116,0 0 112,0 0-251,0 0 155,0 0 24,0 0-80,0 0 122,0 0-52,0 0-3,0 0-46,0 0 19,0 0 1,0 0 6,0 0 1,0 0-14,0 0 3,0 0-13,0 0 9,0 0-23,0 0 28,0 0-41,0 0-34,0 0-26,0 0-11,0 0-83,0 0-271,0 0-81</inkml:trace>
</inkml:ink>
</file>

<file path=ppt/ink/ink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2:59:59.87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 3079,'0'0'54,"0"0"-45,0 0 35,0 0-34,0 0-149,0 0-119,0 0-35,0 0-94,0 0-12</inkml:trace>
  <inkml:trace contextRef="#ctx0" brushRef="#br0" timeOffset="8518">5578 100 3568,'25'0'29,"-25"0"-2,0-25 97,0 25-98,0 0-32,25 0 9,-25-25-114,0 25 78,0 0-58,0 0-77,0 0-125,0 0-123,0 0-84,24 0-120</inkml:trace>
</inkml:ink>
</file>

<file path=ppt/ink/ink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2:59:56.24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100 255 1133,'0'0'-43,"0"0"-106,0-24 38,0 24 138,0 0-75,0 0 108,0 0-45,0 0 2,0 0 4,0 0 150,0 0 23,0 0-139,0 0 14,0 0-19,0-25-11,0 25 9,0 0 112,-25 0-132,25 0 72,0 0-46,0 0 30,0 0 31,0 0-82,0 0 60,0 0-10,0 0-45,0 0 135,0 0 1,0 0-58,0 0 136,0 0-150,0-25-74,0 25 41,0 0-101,0 0 42,0 0-13,0 0 71,0 0-43,0 0-5,0 0 73,0 0 60,0 0-211,0 0-25,0 0-7,0 25 76,0-25 81,0 0-51,0 0 42,0 0-72,0 0 123,0 0-51,0 0-103,0 0-129,0 0 29,0 0 142,0 0 58,0 0-7,0 0-6,0 0-16,0 25-9,0-25 15,0 24 14,0 1-36,0-25 35,25 25-18,-25-1-7,0 1 19,0 0-19,0-1-27,0 1 1,0 0 19,0-25-3,0 24 14,25 1-8,-25 0 4,0-1-16,0 1-8,0 0 1,0-1-14,0 1 23,0-25 75,0 25-67,25-1-7,-25 1-17,0-25-48,0 25 55,0-25 0,0 24 3,0-24-14,0 25 14,0-25 24,0 25-28,0-25 4,0 0 3,0 0-9,0 24 26,0-24-20,0 0 13,0 0-13,0 0-7,0 0 24,0 0-20,0 0 26,0 0-16,0-24-7,0 24 3,-25 0-9,25-25 16,0 25-7,-25-25 3,25 25-16,0-24-6,0-1 16,-25 0-10,25 1 3,0-1 7,0 0-20,-25 1 10,25-26 3,0 26 17,0-1 4,-25-24-4,25 24 13,0-24-33,0 24-3,-24 0 9,24 1 1,0-1 13,0 0 7,0 1 7,0-1-31,0 0 30,0 1 28,0 24-31,0-25 28,0 25-21,0-25-31,0 25 4,24-24 10,-24 24-3,0-25 0,0 25 14,0 0-18,25-24 11,-25 24-1,25 0-23,-25-25-7,0 25 0,25 0-7,-25 0 41,0 0-6,25 0-8,-25 0 14,0 0-51,25 0 31,-25 0-4,24 0 0,-24 0 37,0 0-33,24 0 10,-24 0 3,25 0-13,-25 0 30,25 25-6,-25-25-31,25 0 20,-25 24-27,0-24-14,25 25 27,-25-25-6,0 24 31,0-24-8,0 25-13,0 0 28,0-1-52,0-24 17,0 25 31,0 0-51,0-25 30,0 24 28,0 1-35,-25 0 7,25-25 18,0 24-45,-25 1 21,25 0 23,-25-25-33,25 24 16,-25 1-6,25-25-18,-24 25 42,24-25-4,-24 24 10,24-24 1,-25 25-35,25-25 4,-25 0-49,25 25-26,0-25-44,-25 0-90,25 0-53,-25 0-150,25 0-18,0 0-147,0 0 101</inkml:trace>
  <inkml:trace contextRef="#ctx0" brushRef="#br0" timeOffset="999">447 502 2189,'24'25'-27,"-24"-25"27,0 0 105,0 0 104,0 0 98,0 0 90,0 0-192,-24 0-74,24 24-59,0-24-112,0 0 113,0 25-20,0 0-10,-25-25 33,25 24-25,0-24 16,0 25-20,0-25-40,0 25 6,0-1-33,0-24 34,0 25 23,0-25-23,25 25 16,-25-25-9,0 0-28,0 24-7,0-24 204,0 0-197,24 25 4,-24-25 30,25 0-213,-25 0 186,0 0 10,0 0 4,25 0 6,-25 0-6,0 0-11,25 0-10,-25 0-7,0-25 14,0 25-17,0 0-7,0-24-20,0-1-27,0 25 17,0-25-3,0 1 20,0 24 30,0-25-16,-25 0 19,25 25-9,0-24 13,-25-1 10,25 25-10,-25 0-13,25-25-20,0 25 23,-24 0-4,24-24 34,-25 24-10,25 0-17,0 0 10,-25 0 109,25 0-118,0 0 26,0 0-3,0 0-143,0 0 143,0 0-24,0 0-13,0 0 31,0-25 107,0 25-128,0 0 30,0 0-37,25 0-88,-25 0 125,0 0-13,25 0 23,-25-25-34,24 25 8,1 0-1,0-24-6,-25 24-7,25-25 23,0 0-16,0 25 6,-25-24 21,24 24-45,1-25 21,-25 0 4,25 25-4,-25 0-4,25-24 148,-25 24-144,0 0-13,0 0 20,0 0-135,0 0 115,0 0 13,0 0-17,0 0-23,0 0 27,0 0 3,-25 24 6,25-24 18,-25 25 3,25 0-24,-25-25 178,25 24-171,-24 1-47,24 0 54,0-25-191,-25 24 171,25 1 49,0-25 104,0 25-137,0-25-10,0 24 14,0-24-166,25 0 175,-25 25-2,24-25 3,-24 0 6,0 0-13,25 25 36,0-25-26,-25 0 24,25 0-10,-25 0-27,25 0 6,-25 0 18,24 0-7,-24 0-11,25 0 1,-25 0-11,25 0-13,0 0 27,-25 0-27,25 0 6,-25 0 35,25 0-41,-25 0 27,0 0-4,24 24-26,-24-24 16,0 0 7,25 0-23,-25 0 27,0 25-14,0-25 6,0 0-9,0 25 6,0-25 0,0 0 8,0 24-4,0 1-21,-25-25 4,25 25-14,-24-25 24,-1 24 13,25 1 8,-25-25-11,0 25-3,0-25 4,25 0-11,-25 0 0,25 24 0,0-24 0,-24 0 13,24-24-9,0 24-32,0 0 45,0-25-41,0 25 18,0-25 36,0 25-64,0-24 31,0 24 3,0-25-4,0 25-9,24-25 30,-24 25-34,25-24 6,-25 24 22,25-25-32,0 25 28,-25-25 0,25 25-18,-25-24 8,25 24 3,-25-25-14,24 25 18,-24-25-4,0 25-7,25 0 41,-25 0 4,0-24 7,0 24 3,25 0-21,-25 0 8,0 0 14,0 0-14,0 0-28,0 0-11,0 0 4,0 0-17,0 0 20,0 0 18,0 0 0,0 0 25,0 0 3,0 0-11,0 0-13,25 24-14,-25-24 6,0 0-10,0 25-7,25-25 32,-25 25-35,0-25 7,25 24 6,-25-24-20,0 25 20,0-25-6,24 25-4,-24-1 0,0-24 101,0 25-104,25 0 3,-25-25 7,0 24-105,0 1 80,0-25-42,0 25-45,25-25-31,-25 24-6,0-24-55,0 0 214,0 0-292,0 25-152,0-25-119,-25 0-379</inkml:trace>
  <inkml:trace contextRef="#ctx0" brushRef="#br0" timeOffset="2075">1067 206 3040,'0'0'225,"0"0"-86,0 0 69,0-25 65,0 25-142,0 0 224,0 0-96,0 0-32,0-24-24,0 24-117,0 0 51,0 0-25,0 0-40,0 0-11,0 0-15,0 0 4,0 0-27,0 0 7,0 0-14,0 0-28,0 0 1,0 0-16,0 0-12,0 0 16,0 0 8,0 0 0,0 0 30,0 0 4,0 24-11,25-24 3,-25 0-15,0 25 1,0 0-5,0-25 15,25 24-3,-25 1-8,0 0 47,25-1-43,-25 1 101,0 0-105,25-1 94,-25 1-169,24 24-98,-24-24 71,25 0-142,-25-25 192,25 24-44,-25 1 38,25 0-37,-25-1-2,0-24 14,25 25-20,-25-25 8,0 25-31,0-25-15,0 24-54,0-24-26,0 0-48,0 25-65,0-25 14,0 0-85,0 0 55,0 25-93,0-25-62</inkml:trace>
  <inkml:trace contextRef="#ctx0" brushRef="#br0" timeOffset="2403">1191 675 1165,'-24'0'109,"24"-25"55,0 25 14,0 0-74,0 0-93,0 0 29,0 0-40,-25 0 102,25 0-13,0 0-81,0 0 27,0 0-41,0-25 3,0 25 6,0 0 64,0 0-49,0 0 31,25 0 13,-25-24-124,0 24 85,0 0-2,24-25 6,-24 25 64,0 0 111,0 0-6,25-25-62,-25 25-12,0 0-78,0-24-15,25 24 59,-25 0 148,0 0-223,0-25 22,0 25 1,25 0-106,-25 0 193,0 0-15,0 0 4,0 0-2,0 0-5,0 0-24,0 0-20,0 0-10,0 0-16,0 0 41,0 0 11,0 0-18,0 0-6,0 0-24,0 0-18,0 0 11,0 0 17,0 0-6,0 0-14,0 0-12,0 0-17,0 0-10,0 0 42,0 0 4,0 0 37,0 0 21,25 0-18,-25 0-10,0 0-11,0 25-18,0-25-4,25 24 1,-25-24-5,0 25 1,0-25-19,24 25 8,-24-25-26,0 24 22,25 1-4,-25-25-7,25 25 14,-25-1-10,0 1 7,25-25 4,-25 25-23,25-1-7,-25-24 3,25 25-7,-25-25 45,24 25-15,-24-25-11,0 24-19,25-24-60,-25 0-11,0 25 16,0-25 25,25 0 16,-25 0 40,0 0-15,0 0-26,0 0-64,0 0-64,0 0-21,0-25-16,0 25 75,0-24 50,0 24 22,0-25 17,0 0 14,0 25-14,0-24 7,0 24 28,0-25 179,0 25-173,0-25-3,0 25-11,0 0-179,0 0 159,0-24 31,0 24 7,0 0-14,0 0 182,0-25-165,0 25 14,0 0 13,0 0-132,0-25 151,0 25-14,0 0 14,0 0-3,0-24-3,25 24 28,-25 0-28,0 0-3,0 0 22,0-25-55,0 25 19,0 0-29,0 0-29,0 0 7,0 0 0,0 0 7,0 0-3,0 0 14,0 0-21,0 0 7,25 25 7,-25-25 7,0 0 7,0 24-6,25-24 10,-25 25-22,0-25-3,24 25 3,-24-1-3,0-24 11,25 25 7,-25-25-8,0 25-14,0-25 4,0 24-26,25-24 1,-25 25-22,0-25-7,0 0 18,0 25-21,25-25 11,-25 0 3,0 0-2,0 0 24,0 0-32,25 0 8,-25 0-14,0 0-27,0 0 18,0-25 20,25 25-3,-25 0 28,0-25 40,0 25-20,0-24 7,0 24 23,0-25-23,0 25-24,0 0 47,0-25-23,0 25 26,0 0 35,0 0-10,0 0 17,24 0-28,-24 0 1,0-24 11,0 24-32,0 0 7,0 0-7,0 0-45,0 0 28,0 0 7,0 0 0,0 0 21,0 24 25,0-24-36,0 0 4,25 0 18,-25 25-57,0-25 43,0 0-4,25 0-21,-25 25 21,25-25 10,-25 0-31,0 0 4,25 0 21,-25 0-29,25 24 29,-25-24 0,24 0-25,-24 0-4,25-24 12,-25 24-16,25 0 12,-25 0 0,25 0-8,-25-25 0,25 25 22,-25-25-14,25 25-11,-25-24-32,24-1-35,-24 25 0,25-25 28,-25 1 22,0-1-11,0 25 31,0-25-10,0 25-3,-25-24 17,25 24-4,0 0-6,-24 0 27,24 0 11,-25 0 28,25 0-7,-25 0 39,25 24 4,-25-24-6,0 25 10,25-25-31,-25 25-21,25-1-26,0-24-7,-24 25-22,24 0 11,0-25 29,0 24-7,0-24 29,0 25-22,0-25-21,0 25 10,0-25-40,24 24 55,-24 1-29,25-25 7,-25 0 15,25 25-41,-25-25 4,25 0-40,-25 24-22,25-24-61,-25 0-83,0 0-48,25 0-94,-25 0-148,0 0-98</inkml:trace>
  <inkml:trace contextRef="#ctx0" brushRef="#br0" timeOffset="4306">2457 551 1933,'0'0'8,"25"0"-2,-25-24-23,0 24 8,0 0-25,0 0 45,0 0 15,0 0 23,0 0 73,0 0-60,0 0-21,24 0-24,-24 0-73,0 0 30,0 0 32,25 24-6,-25-24 26,0 0-2,25 0 5,-25 25 63,25-25 16,-25 25-12,0-1-81,25-24-57,-25 25-19,25 0-17,-25-1 93,0 1-12,24-25 0,-24 25 15,0-1-24,0 1 6,0 0-9,0-25 42,0 24 193,0 1-117,0-25 218,0 24 48,0-24-323,0 0 74,0 25-146,-24-25-149,24 0 219,0-25 21,-25 25-41,25 0-20,-25-24-102,25 24 105,0-25-36,-25 1-3,25 24 36,0-25-95,0 0 14,0 1 77,0-1-22,0 0 6,0 1-3,0 24 23,0-25 88,0 0 0,0 25-69,0-24 119,25 24-105,-25 0-85,0-25 78,25 25-136,-25 0 27,25 0 102,-25-25-9,0 25 0,24 0 16,-24 0-26,25 0 180,0 0-160,-25 25-30,25-25 0,-25 0-171,25 0 171,0 25-6,-25-25 19,24 0-7,-24 24-19,0-24 26,25 25 4,-25-25-13,25 25-1,-25-1-3,0-24-7,0 25 11,25-25 6,-25 25-10,0-25 0,0 24-4,0-24 1,25 0 20,-25 25 77,0-25-84,0 0 4,0 0 2,25 0-100,-25 0 84,0 0 26,0 0-36,24 0 21,-24 0 12,25 0-26,-25-25 6,25 25-3,0-24-17,-25-1 17,25 25 0,0-25-23,-1 1-4,-24 24-13,25-25 3,0 0 31,0 1-4,-25-1 0,25 25 16,-25-25-12,0 1 2,25-1-9,-25 25 20,0-25-7,0 25 177,0-24-124,0 24-36,-25 0 19,25 0-152,0 0 159,-25 0 4,25 0 14,0 0-20,-25 0-3,0 0 3,25 24 0,-25-24 7,25 25-31,-24-25 14,24 25-17,-25-25-7,25 24 4,-25 1-1,25-25-27,0 25 17,0-25 17,0 24-31,0 1 35,0-25 7,0 0-24,0 25-1,25-25-6,-25 24-1,0-24-6,25 25 41,-25-25-17,24 0-10,1 25 34,-25-25-52,25 0 11,0 0-4,-25 0-32,25 24 39,0-24-28,-25 0-13,24 0 20,-24 0-31,0 0 17,25 0 25,-25 0-11,0 0 11,25 0 34,-25-24-17,0 24-11,0 0 18,25 0-34,-25 0 6,0-25 31,25 25-24,-25-25 14,0 25 3,24 0-30,-24-24 13,0 24 14,0-25-10,25 25 16,-25-25 8,0 25 10,0 0 14,0-24 3,0 24 8,25 0-10,-25 0-4,0-25-4,0 25-10,0 0-21,0 0 25,25 0-7,-25 0-11,0 0 11,0-25-43,0 25 15,0 0 17,0 0-21,0 0 17,25 0-2,-25 0-15,0 25 28,0-25 4,0 0-4,25 0 1,-25 0 13,0 25-13,0-25-15,24 0 19,-24 24-41,0-24 1,0 0 35,0 25-46,25-25 40,-25 25-5,0-25-31,0 24 31,0-24-10,0 25 0,0-25 15,0 0 10,0 25-36,0-25 22,25 24-14,-25-24-1,0 0 15,0 0-4,0 25-7,0-25-14,0 0 14,0 0-15,0 0 4,0 0 22,0 0-14,-25 0 21,25 0 3,0 0-21,0 0-14,-25 0-54,25-25-8,0 25 5,-24 0 3,24 0 30,0-24-25,0 24 7,-25-25 17,25 25-6,0-25 27,0 25 4,0 0-10,0-24 24,0 24 7,0-25-17,0 25 6,0 0 4,0-25-31,25 25 21,-25 0 17,0-24 135,24 24-115,-24 0-30,25 0-11,-25-25-152,0 25 149,25 0 17,-25-25-3,0 25 20,25 0-27,-25 0-1,0 0 35,0 0 11,25 0 24,-25 0 3,0 0-13,0 0-31,0-24 3,25 24 0,-25 0-28,0 0 14,0 0 3,0 0-6,0 0 13,0 0-10,0 0 32,0 0-18,24 0 18,-24 0 15,0 24-47,0-24 35,0 0-2,25 0 3,-25 0 22,0 0-3,0 0-26,25 0 0,-25 25-14,0-25 7,0 0 8,25 0-11,-25 0 7,0 0-29,25 25-4,-25-25 7,0 0-7,0 0 19,25 24-1,-25-24 1,0 0-8,0 0-22,24 25 3,-24-25 1,0 0 3,0 25 19,0-25 15,0 0-26,0 24 7,0-24-4,0 25-22,0-25 4,0 0 18,0 25-18,0-25-29,0 0-15,0 24-88,0-24-20,-24 0-23,24 25-63,-25-25-45,25 0-150,-25 25-127,25-25-280</inkml:trace>
</inkml:ink>
</file>

<file path=ppt/ink/ink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0:03.40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54 520 2118,'0'-25'23,"0"25"-20,0 0 113,0 0 131,0 0 40,0 0-28,0 0-39,0 0 55,0 0-279,0 0 82,0 0-72,0 0-97,0 0 110,0 0 110,0 0-116,0 0-69,0 0 108,0 0-142,-25 25 113,25-25-3,0 0-10,0 25 3,0-25 4,0 25-24,0-25 20,0 24 0,0-24 7,0 0 7,0 25-17,0-25-3,25 0 102,-25 25-106,0-25 7,0 0 10,24 0-126,-24 0 110,25 0 6,-25 24-20,25-24 23,-25 0 14,0-24-20,25 24 0,-25 0 6,25 0-36,-25-25 23,0 25 0,24-25-27,-24 25 30,0-24-30,0-1-3,0 25 3,0-25-3,-24 0-6,24 25 36,-25-24 0,25-1 6,-25 25 11,0-25-27,25 0 0,-25 25 108,1-25-95,24 1-9,-25 24 12,25-25-136,-25 25 110,25-25 17,0 1 16,0 24-10,0-25-10,0 25 111,0-25-127,0 25 40,0-24 6,25 24-114,-25-25 320,25 25-209,-25-25-3,24 25 23,1-25-209,-25 25 195,25 0-9,-25 0 3,25 0-17,0 0 4,-25 0 34,24 0-31,-24 0 17,0 0 24,25 0-27,-25 0 16,25 25 5,-25-25-11,0 0 15,25 25 3,-25-25-11,0 25 29,25-1-17,-25-24-29,0 25 8,24 0-32,-24-1 3,0 1 18,25 0 0,-25 24-24,0-24 10,25 0-14,-25 24-4,25-24 108,-25 25-111,25-26 14,-1 26-11,-24-26-78,25 26 92,0-25 1,0 24-1,0-24-10,-25 25-10,24-26-39,1 26-21,0-26-20,-25 1 20,25 0-1,-25 24-17,0-24-40,25 0-70,-25-25-18,0 25-61,0 0-76,0-1 52,-25-24-149,0 25 7,25 0-4</inkml:trace>
  <inkml:trace contextRef="#ctx0" brushRef="#br0" timeOffset="608">351 867 2107,'0'-25'122,"0"0"124,0 25 109,0-25 43,0 0 14,0 25-216,0-24-66,0-1-22,0 0-128,0 0 129,0 1-26,25 24-13,-25-25 6,25 0-44,-25 1-18,25-1 7,-25 0-35,24 0 3,1 25 8,-25-24-8,25-1 15,0 25-32,-25-25-59,25 0-71,-1 25-102,-24 0-131,25-25-111,0 25-207,-25 0-130</inkml:trace>
  <inkml:trace contextRef="#ctx0" brushRef="#br0" timeOffset="983">1269 297 3360,'25'-24'71,"-25"24"21,0 0 43,0-25 34,0 25-44,0 0 56,0-25-36,0 25-16,-25 0-21,25 0-90,0 0 3,0 0-14,-25 0-18,25 0 19,-25 0-8,25 25 0,-24-25 21,-1 25 4,0-1-14,25 1 7,-25 0-15,0-1-17,25 1 21,-24 0-18,24 0 18,-25 24 7,25-24-10,0 0 0,0 0-11,0-1-11,0 1 18,0-25 0,25 25-15,-25-1 30,24 1-19,-24-25-17,25 0 10,0 25-28,0-25-31,-25 0-7,25 0-38,-1 0 14,1 0 8,0-25 4,0 25 32,0 0-1,-1-25 11,1 25 33,0-24 14,0 24-3,0-25 17,-25 25-1,24-25-33,-24 25 37,0 0 20,25 0-7,-25 0 58,0-24-37,0 24 7,0 0 18,0 0-31,0 0 42,0 24-14,0-24 5,0 0 6,0 0-31,0 0 8,0 25-22,0-25 8,0 25-15,0-25-28,0 24 14,0 1-11,0-25-3,0 25 28,0-25-32,25 0-3,-25 25 25,0-25-19,25 0 15,-25 0 12,25 24-45,-25-24 11,25 0 15,-25 0-11,23-24 15,-23 24 0,25 0-34,-25 0 12,25-25 14,-25 25-22,25-25 19,-25 25-4,0-25 4,0 25 3,0-24 4,0-1 0,0 25-11,0-25 4,0 1-8,-25-1-18,25 25 15,-25-25-4,25 25 7,-25 0 4,2-25-21,23 25 17,-25 0-32,0 0-32,25 0 0,-25 0-57,0 0-27,25 0-28,-25 0 86,25 0-326,-24 0-55,24 0-165,-25 0-87</inkml:trace>
  <inkml:trace contextRef="#ctx0" brushRef="#br0" timeOffset="1638">1789 693 2271,'0'0'81,"0"0"99,0 0 40,0 0-55,0-25 39,0 25-60,0 0-41,0 0-11,0 0-20,0 0-42,0-24-88,0 24 71,0 0-89,0 0 24,25-25 91,-25 25-13,25 0-10,-25-25 107,0 25 7,24 0-91,-24-24-19,25 24-121,-25 0 24,25-25 90,-25 25 13,25-25 7,-25 25 18,0 0 32,25-25 42,-25 25-7,0 0-15,0-24 18,24 24-19,-24 0-8,0 0-13,0 0-17,0 0-18,0 0 8,0 0 3,0 0-17,0 0 7,-24 0-14,24 0-36,0 0-1,-25 0 0,25 0 4,0 0 26,0 0-15,-25 24-19,25-24 15,0 0-25,-25 25 18,25-25 15,0 0-22,0 25 28,0-25-17,0 25-18,0-25 14,0 0-15,0 24 4,0-24 15,0 25 7,0-25 3,25 0 1,-25 0-8,25 25-3,-25-25-8,25 0 8,-1 0-4,-24 0 3,25 0 15,0 0-18,0 0 4,0 0-73,-25 0-57,24-25-34,1 25-63,0 0-38,-25-25-59,25 25-226,-25 0-73</inkml:trace>
  <inkml:trace contextRef="#ctx0" brushRef="#br0" timeOffset="3650">2211 322 962,'0'0'152,"0"0"-112,0-25 27,0 25 22,0 0-19,0 0 28,0 0 119,0 0 9,0 0-88,24 0 54,-24 0-101,0-24 158,0 24-108,0 0 170,0 0-119,0 0-189,0-25 93,0 25-115,0 0 113,0 0 10,0-25-29,0 25-6,0 0-23,0 0-23,0-24 27,0 24-20,0 0 1,0 0 32,0-25-22,0 25 10,0 0 3,0 0 1,0-25 21,0 25-11,0 0 5,0 0-11,0 0-34,0 0 13,0 0-20,0 0-8,0 0 11,0 0-14,0 0-7,0 0 14,0 0 15,0 25-8,0-25 11,0 0-11,0 25 1,0-25 6,0 24 4,-24 1 8,24-25-19,0 25 23,0-1-12,0 1-3,0 0-11,0-25-3,0 24-12,0 1 5,0 0 3,0 0-11,24 0 7,-24-1-18,0 1 15,25 0-8,-25 0 111,0 24-92,25-24-8,-25-1 11,25 1-110,-25 0 95,25 0-21,-25-1 0,24 1 3,-24 0 1,0 0 21,25 0-7,-25-1 4,0 1-23,0 0-3,0-1 4,0-24-18,0 25 18,0-25 11,0 25-14,0-25 10,0 0 11,0 24-26,-25-24 5,25 0-19,-24 0-13,24 0 3,-25 0-31,0 0 0,25 0-61,-25 0-26,0 0-25,1 0-57,-1-24 91,25-1-144,-25 25 88,0-25-73,25 1 46,0 24 185,0-25-168,0 0 102,0 1 38,0 24-35,0-25 64,0 0-89,0 25-116,25-25 22,-25 0 211,25 1 2,0-1 8,-25 0 36,24 0-140,1 1 276,0-1-76,0 0 111,0 1-56,-1-26-113,1 25 193,0 1-204,-25-1 118,25 0-13,0 0-22,-25 0 154,24 1-5,-24-1 2,0 0-54,0 1-50,0-1 122,0 0-69,0 1 15,0 24-14,0-25-169,0 25 92,0-25-9,0 25-9,0 0 24,0-25-16,0 25 12,0 0-7,0 0-2,0 0 0,0 0-57,0 0 25,0 0-13,0-25-8,0 25-23,-24 0-18,24 0 4,0 0-23,0 25 45,0-25-22,0 0 0,0 0 11,-25 25-18,25-25 3,0 25-23,0-25 20,0 25-20,0-1 31,0 1 8,-25 0-24,25-1 20,0-24-16,0 25 1,0 0-1,0-1-3,0 1-20,0 0-7,25 0 23,-25 24 4,0-24 11,25 0 11,-25 0-14,0-1-16,0 1-4,24 0-11,-24 24-35,0-24-7,25 0 4,-25-1-23,25 1-3,-25 0 1,25 0-8,-25 0-9,0-1 18,25-24-4,-25 25-41,0 0 28,25-25 5,-25 24-18,0-24 3,0 0-55,0 0-76,0 25-58,-25-25-18,25 0-78,-25 0-36,0 0 71,25-25-199,-25 25 174</inkml:trace>
  <inkml:trace contextRef="#ctx0" brushRef="#br0" timeOffset="4555">2161 668 1240,'0'0'153,"0"0"-98,0 0 127,0-24-1,25 24-226,-25 0 120,25 0 19,-25 0-56,24-25 148,1 25 10,-25 0-31,25-25 110,0 25-16,0 0-107,-1-24 96,1 24-97,0 0-138,0-25 100,0 25-190,-25-25 67,24 25 96,1 0 11,0-25-3,0 25-13,0 0 1,-25-24-24,25 24-20,-25 0 17,24 0-6,-24-25 7,25 25 3,-25 0-24,25 0-14,-25 0-3,25 0-1,-25 0 4,0 0 11,25 0-18,-25 0 29,0 0 7,0 0-7,24 0 14,-24 25-10,0-25-21,0 0 6,25 24 5,-25-24-34,0 25 15,0-25 4,25 25-11,-25-25 22,0 25-15,25-1-7,-25-24-15,0 25 1,0-25 14,25 25-22,-25-25 26,0 24-15,0-24-12,0 25 38,24-25-19,-24 25 12,0-25-26,0 0-52,0 25 107,0-25-181,0 0-73,0 0-121,0 0-349,0 0-222</inkml:trace>
  <inkml:trace contextRef="#ctx0" brushRef="#br0" timeOffset="5226">2955 273 1649,'0'0'71,"0"0"117,0 0 48,0-25 141,0 25-21,0 0-148,25 0 12,-25 0-87,0 0-28,0 0 66,0 0-21,0 0-56,0 0 12,0 0-17,0 0-13,0 0 31,0 0-23,0 0-10,0 0 7,0 0 2,0 0 10,0 25 11,0-25-53,0 0-15,0 0-21,-25 0-33,25 0 47,0 0-7,-25 24-7,25-24 29,0 0-19,-25 25-17,25-25 21,0 25-14,-25-25-22,25 24 25,0-24-22,0 25 23,0-25 0,-24 25-1,24-25-3,0 25-26,0 0 18,0-25-29,0 24 22,0-24 11,0 25-26,0-25 37,24 25-7,-24-25-18,25 25 32,-25-25-17,25 24-12,-25-24 7,25 25 61,-25-25-64,25 0 3,-1 0 5,1 0-80,0 0 56,0 0-3,0 0 0,-1-25 19,1 25-8,0 0 4,-25 0 12,25-24-38,0 24 0,-1-25 11,1 25-15,-25 0 4,25-25 19,0 25-8,-25 0-4,25-25 23,0 25-19,-25-24 15,24 24 4,-24 0-11,25-25 18,-25 25-26,25-25 11,-25 25 8,0 0-19,25-25 15,-25 25 67,0 0-81,0 0 17,0-25-10,0 25-71,0 0 82,0 0-4,0 0 7,0-24 0,0 24 8,0 0-11,0 0 18,0 0-33,0 0 11,0 0 37,-25 0-41,25 0 33,0 0 1,0-25-37,-25 25 14,25 0 4,0 0-18,0 0-8,0 0 15,-25 0 4,25 0-16,0 0 20,0 25-12,0-25-22,-24 0 41,24 0-4,0 0-15,0 0 23,-25 24-23,25-24-10,0 0 14,0 25 3,0-25-18,-25 0 15,25 25 12,0-25-12,0 25-4,0-25 15,0 25-18,0-25 10,0 24 8,0-24-3,0 25 3,0-25-18,0 0-8,0 25-11,0-25 7,25 0 83,-25 0-101,0 25-25,0-25 7,25 0-132,-25 0 115,24 0-4,-24 0-41,25 0 43,-25 0-25,25-25-6,-25 25 22,25 0 7,-25 0-10,0 0-18,25-25 9,-25 25-45,24 0 28,-24 0 53,25-25-17,-25 25 50,25 0 13,-25-24 9,0 24 11,24 0 3,-24-25 6,0 25-6,25 0-13,-25-25 13,0 25 9,24 0 14,-24 0 39,0-25 58,0 25 10,0 0 6,25 0 14,-25 0-39,0 0-27,0 0-10,0-25-28,0 25-3,0 0-10,0 0-22,0 0 15,0 0-47,0 0 8,0 0 14,0 0-22,0 0 11,0 25 14,0-25-14,0 0 11,25 0 21,-25 0-39,0 25 14,0-25-3,25 0-12,-25 25 12,0-25 10,0 25-17,25-25-8,-25 0 29,0 24-36,0-24 18,24 25 0,-24-25-11,0 0 0,0 25-17,0-25 3,0 0-14,0 0 17,0 0-9,0 0-5,0 0 18,0 0-13,0 0 31,0 0-56,0 0-21,0 0-13,0 0-8,0 0 67,0 0 1,0-25 43,0 25-9,0 0-21,0-25 17,0 25-21,0 0 11,0-24 17,0 24-7,0 0-4,0 0 21,0 0-23,0-25 23,0 25 10,25 0-16,-25 0 26,0 0 5,0 0-21,0-25 13,0 25-6,0 0-14,25 0 35,-25 0-18,0 0 4,0 0-24,25 0-11,-25 0 3,0 0-24,0 0 25,25 0 3,-25 0-4,0 0 15,0 0-1,24 0-27,-24 0 10,0 0-4,0 0-13,25 25 27,-25-25-17,0 0 0,0 25 21,0-25-24,25 24 24,-25-24-11,0 25-31,0-25 18,0 25-22,0-25-13,0 0 0,0 25-25,25-25 11,-25 0-9,0 0-17,0 0-26,25 0 0,-25 0-38,0 0-74,24 0-70,-24 0-151,0 0-148,25-25-54</inkml:trace>
  <inkml:trace contextRef="#ctx0" brushRef="#br0" timeOffset="6427">4194 74 3257,'0'0'71,"-25"0"46,25-24 98,0 24 102,-25 0 14,25-25 20,-24 25-42,24 0-48,0 0-32,-25-25 1,25 25 31,-25 0 5,25 0-29,-25 0 0,25 0-53,0 0-130,0 0-21,0 0-87,0 0 24,0 0 5,0 0-17,0 0 25,0 0-46,0 0 80,0 0 58,0 25-58,0-25 76,0 25-68,0-1-80,0 1 64,0 0-90,0 0 56,0 0 9,25 24-5,-25-24-33,0 0-37,25-1 13,-25 1 62,25 0-157,-25-1-29,0 1-37,24-25-115,-24 25 216,0 0-149,0-25-62,25 0-61,-25 25-130,0-25 74,0 0-89,0 0-233</inkml:trace>
  <inkml:trace contextRef="#ctx0" brushRef="#br0" timeOffset="6723">4045 297 2940,'0'0'56,"0"0"69,0 0 71,0 0 55,0 0 4,0 0-2,0 0-54,0 0-36,0 0-61,0 0-56,0-24-18,25 24-10,-25 0-4,25 0 8,0-25-26,-25 25-10,24 0 18,1-25-26,0 25-45,-25 0 106,25-24-381,0 24-216,-25 0-45,24 0-482</inkml:trace>
</inkml:ink>
</file>

<file path=ppt/ink/ink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4:43.73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425 49 1716,'0'0'20,"0"0"54,0 0 56,0 0 57,0 0 3,0 0-23,0 0 111,0 0 2,0 0-103,-24 0 207,24 0-115,0 0-305,0 0 78,0 0-193,0 0-77,0 0 254,0 0-22,0 0-28,0 0 38,0 0-37,0 0 59,0 0-13,0 25-10,0-25 17,0 0-40,0 25 3,0-25 23,0 24-22,0-24 19,0 25 27,0-1-47,0 0 33,0 1-26,0-25-16,24 25 26,-24-1 177,0 1-243,0 0 140,0-25-258,0 24-267,25 0 168,-25 1-280,0-1 268,0-24-2,0 25-176</inkml:trace>
  <inkml:trace contextRef="#ctx0" brushRef="#br0" timeOffset="328">253 74 2236,'0'0'59,"-24"25"-44,-1-25 60,25 0 8,-25 0 25,1 24 88,24-24-16,-25 0 119,1 25-169,24-1-14,-25-24 117,0 24-247,25 1 103,-24 0-19,24-1-162,-25 1 135,25 0-2,0 23-31,0-23 27,0-1-27,0 1 0,0 24 28,25-24-25,-25 0 11,24-1-14,1 0-34,-25 1 21,25-1-1,-1 1 4,1 0 55,24-1-52,-24-24 8,-1 25-1,1-25-17,-1 24 31,26-24 0,-26 0-28,1 0 15,24 0-8,-24 0 1,-1 0 13,1 0-21,-1-24 8,1-1-15,0 25 8,-1-24 30,1-1 164,-1 0-156,1 1-28,0-25-49,-25 25-135,24-26 146,-24 26 38,25-26 38,-25 1 7,0 25 32,0-25 10,-25 0-20,25 24-14,-24-24 0,-1 25-14,0-1 15,1 1-36,-1-1-21,1 0 3,-26 25-3,26-24 6,-1 24-27,-24 0 6,24-25-7,-24 25-18,25 0 29,-26 25-25,26-25-95,-25 0-23,24 24-54,0-24-75,1 25-123,-1-25-99,1 25-7,-1-1-275</inkml:trace>
</inkml:ink>
</file>

<file path=ppt/ink/ink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0:25.81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179 47 1876,'0'0'5,"0"0"30,0-24 28,0 24 12,0 0 37,0 0-112,-25 0 26,25 0 4,0 0 2,0-25 99,0 25-17,-25 0 165,25 0-6,0 0-89,0 0 172,0 0-368,-24 0-34,24 0 94,0 0-234,0 0 318,0 0-43,0 0-99,0 0 16,0 0-141,0 0 138,0 0-22,0 0 213,0 0-197,0 0-86,0 0 187,0 25-282,-25-25 210,25 24-19,0 2-83,0-1 277,0-1-182,-25 2 1,25-1 16,-25-1-195,25 2 159,0-1 213,0-1-180,0 27-23,0-26 16,-24 0-209,24 0 190,0 25 170,0-25-164,0 0 10,0 0-36,0 25-144,24-25 157,-24 0-10,0-25 40,25 25 75,-25 0-122,0-25 17,25 25-26,-25-25-86,0 0 155,25 25-16,-25-25-34,24 0 17,1 0-30,-25 0 17,25-25 13,-1 25-4,1-25 14,-25 25-30,25-25 20,0 25 190,-1-25-214,1 0 28,0 0 6,-1 25-220,-24-25 207,25 0 172,-25 0-176,25 0-10,-25 25 11,24-25-196,-24 25 178,0-25 38,0 25-35,0 0 8,0 0-7,0-25-3,0 25 36,0 0 4,0 0-4,-24 0-3,24 0-6,0 0 3,-25 0-7,25 25 3,-25-25 7,25 0-13,-24 0 0,24 25 13,-25-25 4,25 25 6,0 0 4,-25-25-13,25 25-35,0-25 18,-24 25 9,24 0-13,0-25 18,0 25-1,0 0-24,0-25 3,0 25 15,0-25-35,24 25 38,-24-25-11,0 0-20,25 25 58,-25-25-52,25 0 42,-1 0-10,-24 0-52,25 0-20,0 0-41,-1-25-9,1 25-16,0-25 137,0 0-36,-1 0-143,1 0 27,0 0-122,-1 0-15,-24 0 176,25-25 61,0 25 14,-1-25 18,-24 25-6,0 0-62,25 0 61,-25-1 94,0 2 63,0 24 49,0-25 94,0 25-141,0-26-1,0 26 30,0 0-113,-25 0 127,25-24-22,0 24-25,0 0-10,-24 0 6,24 0 8,0 0-20,0 0-6,0 0-10,0-25-37,-25 25-7,25 0-15,0 0-27,0 0-41,0 0-16,0 0 31,0 0-35,0 0 43,0 0-20,0 0-15,0 25 61,0-25-38,0 0-8,0 24 24,0-24-54,0 26 27,0-1 41,0-1-49,0 2 61,0-1-8,0 0-19,0 0-3,0 25-24,0-25-11,0 0-41,0 0-19,25 0-41,-25 0-25,0 0 2,24 0 9,-24 0-56,0 0-11,0-25-41,0 25 12,0-25-168,25 25-138,-25-25 70</inkml:trace>
  <inkml:trace contextRef="#ctx0" brushRef="#br0" timeOffset="905">574 498 2212,'0'0'68,"0"0"49,0 0 219,0 0 26,0 0-127,0 0-17,0 0-67,0 0-160,0-25 51,0 25-2,25 0-195,-25-25 145,24 25 27,1-25 74,-25 25-68,25-25 114,-1 25-156,1-25 109,0 25-207,0-25-249,-1 25 33,1-25-504,0 25 129</inkml:trace>
</inkml:ink>
</file>

<file path=ppt/ink/ink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0:27.76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27 296 2307,'0'0'26,"0"0"-17,0 0 69,0-25 218,0 25-40,0 0 31,0 0-76,0 0-175,0-24 26,0 24 51,0 0 37,0 0-22,0 0 18,0 0-60,0 0 0,0-25-13,0 25-10,0 0-7,0 0-17,-25 0-7,25 0-22,0 0 1,0 0-25,0 0-7,0 0 10,0 0-3,0 0 14,0 0-4,0 25 1,0-25 24,0 24-21,0-24 0,0 25-7,0-25-18,0 25 43,0 0 3,0 0-10,0 0-8,25-1-6,-25-24-5,0 25-6,0 0-14,0-1-38,0 1-39,0-25-36,0 25-66,0 0 61,25-25-207,-25 24-119,0-24-74,0 0-155,0 0 206</inkml:trace>
  <inkml:trace contextRef="#ctx0" brushRef="#br0" timeOffset="312">250 296 2002,'0'-25'5,"0"25"86,0 0-70,0 0 61,0 0-76,0 0 3,0 0 77,0 0-86,-25 0 106,25 0-85,0 0-36,0 0 36,0 0-24,0 25 24,-24-25 54,24 0 35,0 0-64,0 0 122,0 0-15,0 25-103,0-25 214,0 0-150,0 0-16,0 25-34,0-25-27,0 0 116,0 25-183,24-25 102,-24 0-165,25 0-93,-25 25 203,25-25-17,-25 0 46,0 0-7,25 24-29,-25-24 3,25 0-13,-25 0 20,24 0-20,-24 0 10,0 25-16,25-25-21,-25 0 43,25 0-22,-25 0 29,0 0-33,25 25 17,-25-25 9,0 0-6,0 0 0,0 0-10,0 24 11,0-24-28,0 0 215,0 0-48,0 25-156,0-25 12,-25 25-198,25-25 42,-25 25 134,25-25 23,-25 0 6,1 24-13,-1-24 13,25 0 165,-25 0-360,25 0-153,-25 0-19,25-24-480,0 24 145</inkml:trace>
  <inkml:trace contextRef="#ctx0" brushRef="#br0" timeOffset="671">449 148 2378,'0'0'125,"24"0"53,-24 0 71,0 0 152,0 0-179,0 0 136,0-25-175,0 25-115,0 0 75,0 0-171,0 0 108,0 0-10,0 0-13,25-25-15,-25 25-3,0 0-25,0 0-14,0 0-4,0 0-3,0 0-25,0 0 43,0 25-11,0-25 7,0 0 29,25 0-47,-25 25 25,0-25-17,0 25-12,0-1 19,25 1-11,-25 0 14,0-1 10,0 1 1,0 0-3,0 0-8,25 0-10,-25 0-19,0-1-31,0 1-32,0 0-20,24-1-30,-24 1-27,0 0 159,0-25-318,0 25-69,0-1-180,25-24-275,-25 0 165</inkml:trace>
  <inkml:trace contextRef="#ctx0" brushRef="#br0" timeOffset="967">449 445 2644,'0'0'46,"0"0"142,0 0-89,0 0 48,0 0-34,0 0-125,0 0 118,0 0-32,0 0-3,0-25 18,24 25-37,-24 0 148,25 0-177,-25-24-30,25 24 7,0 0-186,-25-25 179,25 25 143,-1-25-150,1 25 173,0 0-176,0-25-196,0 25 74,-1 0-305,1 0 6,0-25-48,-25 25 93</inkml:trace>
  <inkml:trace contextRef="#ctx0" brushRef="#br0" timeOffset="1232">1168 321 2343,'0'25'57,"0"-25"-16,0 0 207,0 0 0,0 0-2,0 0 187,0 0-315,0 0-3,-25 0-39,25 0-151,0 0 142,0 0 18,0 25-24,0-25-13,-25 0-17,25 25-34,0-25 9,0 24 15,0-24-21,-25 25 0,25-25 21,0 25-28,0-25-7,0 0 25,0 24-32,0-24 21,0 0 7,0 25 3,25-25 0,-25 0-20,0 0 24,25 0-14,-25 0-31,0 0-34,25 0-37,-25 0-23,0-25 4,24 25 101,-24 0-3,25-24-101,-25-1 134,25 25-92,-25-25 52,0 25 121,25-24-98,-25 24-58,0-25-51,0 25 139,0 0-40,0-25 43,25 25 150,-25 0-152,0 0-34,0 0 162,0 0-94,0-25-75,24 25 79,-24 0-112,0 0-28,25 0 105,-25 0 3,25 0-17,-25 0 7,0 0-26,25 0-8,-1 0 24,-24 0-26,24 25 29,-24-25-3,25 0-20,0 0 17,-25 0 165,25 25-182,-25-25 10,25 0-10,-1 0-179,-24 25 176,0-25 10,25 0 181,-25 24-175,0-24 175,0 0-165,0 25-211,0-25 201,0 0-181,0 25 281,0-25-80,0 0-16,0 0 9,-25 24-111,25-24 88,-24 0-13,24 0 44,-25 0-28,25 0 21,0 0 3,-25 0-27,25 0 11,0-24-4,-25 24-7,25-25 3,0 25-16,0 0 24,0-25 9,0 25-49,25-24 22,-25 24-19,25-25-27,0 0-2,-25 25-20,24 0 72,1-25-119,-25 25 90,25-25-189,0 25-119,-25 0 89,24-25-16,1 25 40,-25 0 73,25 0 19,-25 0-343</inkml:trace>
  <inkml:trace contextRef="#ctx0" brushRef="#br0" timeOffset="1810">2084 271 2390,'0'0'-15,"0"0"168,0 0 116,0 0 81,0 25-66,0-25-107,0 0-64,-25 0-15,25 0 121,-25 0-62,25 25-30,-24-25-46,24 0-36,-25 25 8,0-25 11,25 0-25,-25 25-4,0-25 19,25 25 70,-24-25-121,24 24 5,-25-24-34,25 25-101,0-25 145,-25 25-29,25-25 18,0 24 1,0-24-16,0 0 26,0 25-32,0-25 21,0 0-28,0 0 6,0 0 8,25 0-32,-25 0-18,25 0-51,-25 0-15,24-25-50,1 25 2,0-24 23,-25-1-48,25 0 16,0 1 91,-1-1-2,-24 0 66,25 0 66,0 0-24,-25-24-11,25 24-3,-25 0-19,25 1-3,-25-1-20,0 0 156,0 25-101,0-25 59,0 0 105,0 25-61,0-25 125,0 25-25,0 0-14,0-24-39,0 24 24,0 0-50,-25 0 14,25-25 2,0 25-40,0 0-11,-25 0 2,25 0-46,0 0 8,0 0 20,0 0-58,0 0-23,0 0 3,-25 0-38,25 0 19,0 0 12,0 0-35,0 0 35,0 0-8,0 0 16,0 0 15,0 0-39,0 25 9,0-25-9,0 24-3,0 1 22,0-25 9,0 25-5,0 0-7,0 0 4,0 0-28,0-1 16,0 1 16,0 0-31,25-1 23,-25-24 0,0 25-39,25 0 35,-25 0-16,0-25-53,25 25 12,-25 0-27,24-25 19,-24 24 53,25-24-3,-25 0 22,25 0-48,0 25-27,-25-25 16,25 0-23,-25 0 1,24 0-40,1-25 5,-25 25-22,25 0 27,0 0 25,0-24-20,-1 24 25,-24-25-3,25 25 18,0-25 17,-25 25 18,25-25 10,-25 25 21,25-25-24,-25 25 17,24-25-18,-24 25 15,0 0 3,0-24 0,0 24 7,0 0-14,0-25 41,0 25 29,0 0 24,0 0 8,0 0-7,0 0-42,0-25 117,0 25-109,0 0-8,-24 0 5,24 0-143,0 0 224,0 0-110,-25 0-4,25 0 1,-25 25-126,25-25 110,0 0-10,-25 0 22,25 25-23,0-25 1,0 0 21,-25 24-21,25-24 25,0 0-14,0 25-8,0-25-7,0 25 7,0-25 1,0 0-8,25 25 18,-25-25-32,0 0 25,25 25-14,-25-25-15,0 0 25,25 25-7,-25-25 4,25 0 21,-25 0-7,24 0-14,-24 0-7,25 0-22,-25 0 10,25 0 8,-25 0 11,25 0-3,-25 0-30,24-25 5,-24 25-19,0 0 22,25-25 18,-25 25-28,25 0 28,-25-25-18,0 25 1,25 0 34,-25-25-20,0 25 27,25-25 122,-25 25-149,0 0 20,0-24-3,0 24-125,24-25 111,-24 25 35,0 0-49,0 0 18,0-25 27,0 25-27,25 0 34,-25 0-20,0 0-11,0 0-7,0 0-14,0-24 10,25 24 4,-25 0 14,0 0 14,0 0 21,0 0-24,0 0 10,25 0 10,-25 24-17,0-24 35,0 0-6,0 0-15,25 0-3,-25 25-3,0-25-15,0 0 36,0 25-11,24-25 15,-24 24 6,0-24-9,0 25 17,0-25-13,25 25-12,-25-25-3,0 25 8,25-25 7,-25 25 7,25 0-3,0-25 12,-25 24-27,24-24 4,1 25-26,-25-25-30,25 0 8,0 25 18,-25-25-7,25 0 0,-25 0 37,24 0 21,-24 0-44,25 0-6,0 0-58,-25 0-105,25 0-29,-25-25-113,25 25-145,-1-25-248,-24 25-110</inkml:trace>
</inkml:ink>
</file>

<file path=ppt/ink/ink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0:32.49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278 292 1317,'0'0'52,"0"0"163,0-25 18,0 25 20,0 0-13,0 0-190,0 0 34,0-25-51,0 25 9,0 0 204,0 0-68,0 0 135,-25 0-121,25 0-163,0 0 13,0 0-78,-25 0 105,25 0 7,-25 25 227,25-25-151,-24 0-20,-1 25-20,25-25-221,-25 25 144,0-25-25,1 25-7,24-25 22,-25 25-11,0 0-4,25 0 8,0-25-25,-25 25-7,25 0 21,0 0-18,0-25 8,0 25 17,0 0-11,0-25 1,0 25-15,25-25-10,0 0 14,-25 25 18,25-25-18,-1 0-10,1 0-52,25 0-48,-26 0 117,1-25-191,25 25-105,-26-25 14,26 0-166,-25 0 54,0 0 141,24 0 115,-24 0 69,0 0 148,-1 0-102,1-25-78,-25 25 133,25 0-11,-25 0 59,25 0 24,-25-25-14,0 50 47,0-25 201,0 0-93,0 1-72,0 24 21,0-26-115,0 26 112,-25-25 15,25 25-13,0-24 7,0 24-52,-25 0-3,25 0 1,0 0-45,0 0 18,0-26-47,0 26-50,0 0-3,0 0-30,0 0 0,0 0-1,0 0 9,0 0 17,0 26-39,0-26 21,0 0 12,0 24-19,0 1 47,0-25-36,0 26-18,0-2 11,0 1-5,0 0-2,0 0-37,0 0 11,0 0-25,0 0-3,0 0 39,0 0-25,0 0-20,0 0 0,0 0-22,0 0 23,0 0 17,0 0 7,0-25-33,0 25-14,0-25 25,0 0-14,0 25 85,0-25 13,0 0-20,0 0 41,0 0-13,0 0-8,0 0-3,0 0 7,0 0-30,25-25 16,-25 25 11,0 0-38,25-25 17,-25 25 27,24-25-6,-24 25 13,25-25-13,0 25-45,-25-25 1,25 25 40,0-25-7,-25 25 31,24 0 28,1-25-31,-25 25-4,25 0 11,-25 0-24,25-25-1,-25 25 211,0 0-217,0 0 56,24 0 7,-24 0-189,0 0 211,25 25-74,-25-25-4,0 0 21,0 0-6,0 25 24,0-25-6,25 0-15,-25 25-21,0-25 7,0 25-11,0 0 4,0-25-4,25 25-3,-25-25 10,0 25-14,0-25-10,0 25-5,24-25-10,-24 25-25,0-25-22,0 0-76,25 25-68,-25-25-110,0 0-103,0 0-80,0 25-250</inkml:trace>
</inkml:ink>
</file>

<file path=ppt/ink/ink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0:33.40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0 762 2498,'0'0'85,"0"0"13,0 0-28,25 0 38,-25-25-74,0 25-27,25 0 122,-25-25-98,0 25 7,25 0 99,-1-26-95,-24 26 67,25-24-89,0 24 16,-25-26-101,25 26 78,-25-25 61,25 25-184,0 0 187,-25-25-164,25 25 107,-25-25-17,24 25 13,-24-25 7,0 25-92,25-25 283,-25 25-243,0 0 75,0-25-4,0 25-172,0 0 146,0-26 103,0 26-100,0 0-2,-25 0-14,25 0-96,-24 0 80,24 26-13,-25-26 43,0 25-21,25-25 40,-25 25 0,0-25-29,0 25 16,25 0-33,-25-25 0,25 25-3,-24-25 6,24 25 24,0-25 107,0 26-134,0-2-6,0-24 2,0 0-113,0 26 130,0-26 14,0 0-30,24 25 26,-24-25 3,25 0-29,-25 0 33,25 25 142,-25-25-175,25 0 26,-25 0-10,25 0-155,-25 0 182,25 0-14,0 0-3,-25 25 17,24-25-3,-24 0-14,25 0 24,-25 0 173,25 0-210,0 25 164,-25-25-160,25 0-195,0 25 212,-25-25-145,24 25 120,-24-25 1,25 26 10,-25-26-17,0 24 30,25 2 7,-25-26 125,0 25-135,0-25-17,0 25-11,0-25-113,0 25 127,0 0 14,0-25 7,0 0-24,0 25 41,-25-25-11,25 25 15,0-25 3,-25 0-28,25 0 1,-24 0-24,24 0-1,0 0 21,-25 0-27,25-25 17,-25 25-4,25-25-9,0 0-22,0 0-16,0-25-24,0 24-8,25-24 19,-25 0 16,25 0 28,-25 0-11,24 0 31,1-26-21,-25 26 4,25 0 10,0 0 7,-25-26 0,25 51-4,-25-25 85,25-1-16,-25 27 37,0-27 39,24 26-61,-24 0 11,0 0 15,25 25-2,-25-25 4,0 0-3,25 25-25,-25-25-54,0 25-22,0 0 7,0 0-7,0 0-11,0-25-3,0 25-1,0 0-29,0 0 40,0 25 1,0-25-23,25 25 15,-25-25 18,0 25 60,0 0-52,0 0-4,25 0-26,-25 0-59,0 0 59,0 1 4,25 24 19,-25-25-19,0 0-4,0 0 15,0 0-22,0 0 4,25 26-12,-25-51 8,0 24-29,0 2-4,0-1-18,0 0-22,0-25 8,24 0 8,-24 25 32,0-25 4,0 0 11,0 0-25,0 0-39,25 0-16,-25-25-1,0 25 5,25-25 35,-25 25 1,0-25 26,25-1 35,-25 26-6,0-24 23,25 24-21,-25-26 8,0 26 9,0-25-9,0 25-8,25 0-6,-25 0-7,0 0 10,0 0 27,0-25 8,24 25 16,-24 0 11,0 0-24,25 0 11,-25 0 186,0 0-204,0 25 18,25-25-17,-25 0-184,0 0 222,25 0-35,-25 25 8,0-25-22,25 0-43,-25 26 44,0-26-33,25 24-3,-25-24 17,24 26-69,-24-26-4,0 25-74,25-25-86,-25 0 0,25 25-212,-25-25-54</inkml:trace>
</inkml:ink>
</file>

<file path=ppt/ink/ink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0:36.92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447 210 983,'0'-26'175,"0"26"48,0 0-131,0-25 29,0 25-124,-25-26 117,25 26-2,0 0 53,0-25 44,-25 25-218,25-25 215,0 25-123,0 0-56,-25-26 113,25 26-122,0 0 226,-24-26-10,24 26-35,0 0 49,0 0-244,-25-25 126,25 25-12,0 0-138,-25 0 89,25 0-153,0 0-24,-25-25 131,25 25-13,0 0 3,-25 25 4,25-25 17,-24 0 105,24 25-142,-25 1 26,0-26-19,25 26-127,-25-1 153,0 0 4,1 1-21,24-1-3,-25 1-3,0-1-17,25 1 13,-25-1 24,25 1 161,0-1-188,-25 1 6,25-1-12,0-25-169,0 25 192,0 1-13,0 0-4,0-26 3,0 25 143,0-25-146,25 0 0,-25 25 4,25-25-177,-25 0 162,25 0 15,0 0 170,-1 0-167,1-25 3,0 25-10,0-25-201,0 25 181,-25-26 3,24 0-4,1 26 14,0-25 226,0 0-226,-25-1 1,25 1 19,-1 25-218,-24-26 218,25 1 4,-25 25-13,0-26 190,0 26-207,25-25 207,-25 25-197,0 0-147,0-26 228,0 26-215,0-25 212,0 25-33,0 0-11,0 0 31,0-26 8,0 26 25,0 0-17,0 0-29,0 0-6,0 0 0,-25-25 18,25 25 7,0 0-10,0 0-7,0 0-11,0 0-22,0 0-4,0 0-21,0 0-4,0 0 7,0 0 1,0 0 3,0 25 11,0-25 3,0 0-10,-25 26 0,25-26-8,0 25-3,0-25 3,0 26 8,0-1 3,0 1-3,0-26 3,0 25-7,0 1-29,0-1 40,0 1-8,0-1-10,0 0 33,0 1-45,0-26 5,0 26 18,0-1-23,0 0 23,0-25-26,0 26-25,25-1-15,-25-25-17,0 26 22,0-26 6,25 0 9,-25 25-8,0-25-35,25 0-2,-25 0-1,25 0-9,-25 0 25,24 0 4,-24 0-34,0-25 21,25 25 14,-25 0-26,25-26 30,-25 26 33,25 0-23,-25-25 40,0 25 26,24-26 108,-24 26-108,0 0 128,0 0-151,25 0-140,-25-25 256,0 25-269,0 0 137,0 0 149,0 0-123,0 0-3,0 0 19,0 0-116,0 25 16,0-25 167,0 0 13,0 0 14,0 0-6,0 26 1,0-26-13,0 0-37,0 25-7,0-25-6,0 26-31,0-26 13,0 25-10,0-25 11,0 26-15,0-26 1,25 25 13,-25-25-17,0 0 28,0 0-24,0 26 191,0-26-181,25 0-10,-25 0 28,25 0-189,-25 0 147,0 0 24,24-26-3,-24 26-29,25 0 32,-25-25 4,0 25-35,25-26 17,-25 1 0,0 25-18,0-26 22,0 26 3,0-25-3,0-1-11,0 26 7,0-25-14,0 25 143,0-25-144,0 25-2,-25-26 10,25 26-157,-25 0 168,1 0-11,24-26 145,-25 26-152,25 0 4,-25 0-33,25 0-159,-25 0 128,25 26-56,0-26 5,-25 0-47,25 0-11,0 0-14,0 26-106,0-26-25,0 0-52,0 0-201,0 25-38</inkml:trace>
  <inkml:trace contextRef="#ctx0" brushRef="#br0" timeOffset="1077">1165 210 1671,'0'0'159,"0"0"-56,0 0 20,0 0 114,0-26-234,0 26 174,-25 0-88,25 0-18,0 0 199,-24 0-182,24 0 240,0 0-86,-25 0-75,25 0-67,-24 0-170,24 26-3,-25-26-34,25 0 116,-25 0 11,25 0-10,0 25 139,0-25-133,-25 0 168,25 26-151,0-26-9,0 0 6,0 25-153,0-25 173,0 26-149,0-26 337,0 25-194,0-25-13,0 26 34,25-26-199,-25 25 165,0-25 0,25 25-31,-25-25-7,25 0 24,-25 26-27,24-26 6,-24 0 15,25 26-25,-1-26 28,-24 0-4,25 0-3,-25 0 0,24 0 7,-24 25-7,25-25-11,-25 0 4,25 0-3,-25 0 6,25 25 7,-25-25-10,0 0-3,0 0-7,0 0 13,25 0 11,-25 0 0,0 0-18,0 0 36,0 26 10,0-26 25,0 0 27,0 0-66,-25 0 0,25 0-24,0 25-11,-25-25 18,25 0-8,-25 26 1,0-26-12,25 0 1,-24 25 11,-1-25 3,25 0 18,-24 0-7,-1 0-8,25 26-35,-24-26 11,24 0 7,-25 0-25,25 0-20,-25 0-81,25 0-89,0 0-78,-25-26-163,25 26 37,0 0-63,0 0-301</inkml:trace>
  <inkml:trace contextRef="#ctx0" brushRef="#br0" timeOffset="1654">1437 363 2462,'0'0'91,"0"0"35,0 0 140,0 0-64,0 0-27,0 0-4,0 0-101,0 0 84,0 0-7,0 0 2,0 0-26,0 0-10,0 0-26,0 0-17,0 0-14,0 0-3,0 0-11,0 0-9,25 0-5,-25 0 0,0 0-31,25-26 10,-25 26 0,25 0-7,0 0 10,-1-25-13,1 25-11,-25-26 0,25 26 24,0 0-17,0-25 14,-1 25 4,1 0-53,-25 0 49,25-26-46,0 26-53,0 0-16,-1 0-116,-24 0-30,25 0-38,-25 0-86,25 0-154,-25 0-104,25 0-129</inkml:trace>
  <inkml:trace contextRef="#ctx0" brushRef="#br0" timeOffset="1966">1710 133 2991,'-25'0'-69,"25"0"139,0 0 84,-24 0 54,24 0 183,0-25-127,-25 25-32,25 0-6,0 0-95,0 0 26,0 0-35,0 0-38,-25 0-29,25 0-45,0 0-2,0 0 10,0 0 0,0 0 117,0 0-127,0 0-19,0 0 14,0 0-112,0 0 128,0 25-19,0-25 7,0 26-10,0-26 3,0 25 15,0 1-12,0-26 20,0 25-27,0 1 8,0-1 7,0 1-15,0-1 22,0 1 1,25-1-38,-25 0 27,0-25-31,0 26-43,25 0 4,-25-1-26,0-25-50,24 25-5,-24 1-20,0-26-81,25 25-42,-25-25-149,0 0-156,0 26 75</inkml:trace>
  <inkml:trace contextRef="#ctx0" brushRef="#br0" timeOffset="2449">2330 133 2779,'0'0'-58,"0"0"48,25-25 92,-25 25 158,0 0 108,0 0-131,0-25-71,0 25-35,0 0-107,0 0 274,0-26-146,0 26-97,0 0 72,0 0-168,0 0 174,-25-26-61,25 26 23,0 0-22,0 0-39,-25 0 36,25 0-25,-25 0 8,25 0-12,-24 26 12,24-26-19,-25 0-18,0 26 4,0-26-10,25 25-5,-25-25 5,1 25 10,24-25 7,-25 26 4,25-1 7,0 1-7,-25-26-19,25 25 5,0-25-5,0 26-3,0-1 15,0-25-15,0 26-18,0-1 19,0-25-1,0 0 147,0 26-136,25-26-25,-25 25-1,25-25-135,-1 0 129,-24 0 7,25 0-28,0-25 21,-25 25-6,25-26 6,0 26 18,-1-25-25,-24 25 43,25-26 3,0 1-14,-25 25 31,25-26-17,-25 1 4,0 25 176,0-26-215,25 1 35,-25 25-39,0-26-116,0 26 236,0-25-34,0 25 38,0 0-10,0-25 2,0 25 14,0 0 12,0 0-22,0 0 1,0-26 28,-25 26-34,25 0-16,0 0-13,0 0-20,0 0 5,0 0 22,0 0-57,0 0 8,0 0-28,0 0 1,0 0 15,0 0-31,0 0 31,0 0-16,0 0 16,0 0 4,0 0 4,0 0 3,0 26 9,0-26-20,0 25 0,0-25-20,0 25 20,0 1-3,0-26-20,0 25-4,0 1-38,0-26-3,0 25 15,25 1-34,-25-26-17,24 25-36,-24-25-18,0 26-15,25-26-30,-25 25-31,25-25-112,-25 0-103,25 0-260,-25 0-121</inkml:trace>
  <inkml:trace contextRef="#ctx0" brushRef="#br0" timeOffset="3167">2727 210 2083,'0'0'103,"0"0"156,0 0 50,0 0 56,0 0-68,0 0-121,0 0-14,0 0-38,0 0 18,0 0-9,0 0-1,0 0 3,0 0-29,0 0-3,0 0-17,0 0-18,0 0 8,0 0-3,0 0-22,0 0-4,0 0-32,0 0-22,0 0 7,0 0 3,0 0-10,0 0 3,0 0 22,0 0-10,0 0 25,0 0 0,0 25-36,0-25 6,0 26-7,0-1-3,0-25 40,0 26-21,0-1 2,0 1-2,0-1-38,0 0 22,0-25 15,0 26 4,0 0 7,0-1-7,0 0-45,0-25 19,0 26-4,0-26 4,0 25-3,0-25-9,0 26-43,0-26-25,0 0-10,0 0-68,0 0 2,0 0-26,0 0-123,0 0-138,0 0-298</inkml:trace>
  <inkml:trace contextRef="#ctx0" brushRef="#br0" timeOffset="3635">3049 210 3438,'0'-26'75,"0"26"-36,0 0 40,0 0 40,0 0-27,0 0 73,0-25 6,0 25-15,0 0-6,0 0-5,0 0-30,0 0-11,0 0-2,0 0-36,0 0 4,0 0-12,0 0-46,0-26-9,0 26-6,0 0 3,0 0 11,25 0-4,-25 0-7,0 0-15,0 0 30,25-25-11,-25 25 7,23 0 8,2 0-19,-25 0 3,25 0 12,-25 0 0,25 0-7,-1 0-1,-24-25-48,25 25-3,0 0-63,0 0-3,-25 0-35,25 0-55,-25 0-31,24 0-82,-24 0-135,25 0 20,-25 0-159,0 0-38,25 0 26</inkml:trace>
  <inkml:trace contextRef="#ctx0" brushRef="#br0" timeOffset="3947">3074 439 2559,'-25'0'70,"25"0"-40,0 0 206,0 0 43,0 0-139,0 0 165,0 0-338,0 0-33,0 0 93,25 0-114,-25-26 139,0 26 14,25 0-30,-25-25 14,23 25 9,-23 0-46,25-25 17,-25 25 10,25 0-19,0-26 19,-25 26 0,24 0-57,1 0-6,0-25 33,0 25-23,-25 0 13,25 0 3,-1-26-30,1 26-69,0 0 10,0 0-254,0-25-117,-1 25 114,1 0-311,0 0 93</inkml:trace>
  <inkml:trace contextRef="#ctx0" brushRef="#br0" timeOffset="4181">3841 83 2583,'0'0'-52,"0"0"52,0 0 124,0 0 133,-24 0 120,24 0 27,-25 0-88,25 0-88,0 0-44,-25 0-25,25 0-17,0 0-8,-25 0-29,25 0-43,0 0-11,0 25-43,0-25 10,0 0 1,0 0-8,0 0-4,0 25 4,0-25 0,0 0 8,0 26-8,0-26 11,0 0-22,0 25 15,0-25 11,0 26-22,0-26 15,25 25-27,-25-25 35,25 0-42,-25 0 7,25 26 16,-25-26-35,0 0 50,24 0-1,1 0-29,-25 0 29,25 0 1,-25 0-34,25 0 33,-25 0-18,24 0-12,-24-26 20,25 26 6,-25 0-21,25-25 6,-25 25 24,0 0-24,0-26 16,25 26-8,-25-25 5,0 25-16,0-26 34,0 26 8,0-25-53,0 25 57,0-25-24,-25 25 25,25-26 10,-25 26-37,25 0-16,0-26 170,0 26-162,-25 0 3,1 0-22,24 0-241,-25 0 164,25 0-72,-25 0-13,25 0-26,-25 0-66,25 0-10,-24 0-82,24 26-85,-25-26-207,0 0-196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17:26.95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123 25 465,'0'0'20,"0"0"21,0 0-3,0 0 26,0 0 0,0 0-9,0 0-14,0 0-1,0 0 2,0 0 159,0 0-144,0 0 150,0 0-170,0 0-3,0 0 178,0 0-200,0 0 196,0 0-194,0 0-87,0-25 133,0 25-60,0 0-19,0 0 150,0 0-61,0 0-41,0 0 57,0 0 30,0 0-154,0 0 76,0 0 6,0 0-60,0 0 78,0 0-11,0 0-3,0 0-72,0 0 36,0 0-3,0 0 24,0 0-12,0 0 6,0 0 9,0 0-11,0 0 2,0 0-9,-24 0-9,24 0-15,0 0 19,0 0 23,0 0-23,0 0-20,0 0-2,-25 0-3,25 0 61,0 0 111,0 0-136,0 0 146,0 0-94,0 0-165,0 0 221,0 0-187,0 0-17,0 0 148,0 0-186,0 0 1,0 0 56,0 25-78,0-25 106,0 0 43,0 0-18,0 0-6,-25 0 202,25 0-223,0 0 36,0 0 6,0 25-217,0-25 208,0 0 15,0 0 76,0 0 3,0 25-88,-24-25 85,24 0-52,0 0 16,0 0-40,0 24 21,0-24-77,0 0 16,0 0 126,0 0-107,0 0-25,0 0 51,0 0-96,0 0 6,0 25 16,0-25 7,0 0 130,0 0-105,0 0 101,0 0-132,0 0 15,0 25-49,0-25 2,0 0 110,0 0-34,0 0-3,0 0 37,0 25-21,0-25-117,0 0 200,0 0-58,0 0-134,0 0 74,0 25-35,0-25 76,0 0 126,0 0 47,0 0-117,0 0-113,0 0 22,0 25-81,0-25 1,0 0 127,0 0-41,0 0 188,0 0-40,0 0-99,0 0-68,0 0-140,0 0 159,0 24-32,0-24-11,0 0 81,0 0-53,0 0 12,0 0 97,0 0-81,24 0 10,-24 0 159,0 0-188,0 0 83,0 25-19,0-25-192,0 0 201,0 0-76,0 0-4,25 0 52,-25 0-36,0 0-60,0 0 76,0 0-34,0 0 28,0 0 80,0 0-80,25 0 45,-25 0-103,0 0 23,0 0 32,0 0-26,0 0 105,24 0 112,-24 0-143,0 0-121,0 0 79,0 0-53,0 0 40,25 0 118,-25 0-36,0 0-32,0 0-65,0 0-58,0 0 20,0 0-66,0 0 171,0 0 116,0 0-167,0 0 12,0 0 146,0 0-240,0 0 62,0 0-22,0 0-47,0 0 200,0 0 96,0 0 6,0 0-243,0 0-7,0 0-22,0 0 92,0 0 29,0 0-10,0 0-151,0 0-95,0 0 180,0 0-56,0 0 208,0 0-54,0 0-42,0 0 78,0 0-232,0 0 62,0 0 49,0 0-4,0 0 273,0 0-24,0 0-345,0 0 96,0 0-86,0 0-135,0 0 372,0 0-247,0 0 0,0 0 222,0 0-403,0 0 62,0 0-106,0 0-138,0 0 247,0 0-231</inkml:trace>
  <inkml:trace contextRef="#ctx0" brushRef="#br0" timeOffset="1492">321 50 1571,'0'0'-107,"0"0"-11,0 0 17,0 0 140,0 0-12,0 0 54,0 0 108,0 0-231,0 0 265,0 0-67,0-25-136,0 25 16,-24 0-122,24 0 141,0 0-66,0 0 161,0 0-84,0 0-63,0 0 32,0 0 22,0 0-25,0 0-52,0 0 154,0 0-155,0 0 92,0 0-12,0 0-98,-25 0 93,25 25-63,0-25-18,0 0 9,0 0-24,0 0 130,0 0-58,0 0-12,0 0-24,0 25-76,-25-25 97,25 0-36,0 0 30,0 0-12,0 24-12,0-24 39,0 0-42,0 0 54,0 25-15,0-25-6,0 0 34,-25 25-55,25-25 18,0 0-12,0 25 15,0-25-15,0 0 6,0 25-3,0-25-21,0 25 12,0-25 18,0 24 6,0-24-21,0 0 18,0 25-42,0-25 15,0 25 30,0-25-36,0 24 30,0-24-27,0 0-28,25 25 31,-25-25 39,0 0-89,0 25-27,0-25 29,25 0-136,-25 0 49,0 25 86,0-25-40,25 0 27,-25 0-162,0 0-155</inkml:trace>
  <inkml:trace contextRef="#ctx0" brushRef="#br0" timeOffset="2968">99 1141 2002,'0'0'-122,"0"0"116,0 0 35,0 0-38,0-24 240,0 24-146,0 0 10,0 0 74,0 0 134,0 0-11,0 0-21,0 0-162,0 0-132,0 0 56,-25 0-143,25 0 219,0 0-194,0 0-44,0 0 306,0 0-177,0 0 32,0 24 64,0-24-201,-25 0 95,25 25-63,0-25 169,0 0-83,0 25 3,0-1 0,-24-24-122,24 25 96,0 0-6,0-25 176,0 25-180,-25 0 33,25 0-122,0-25 102,0 24 146,0 1-249,0-25 242,0 25-214,0-25-27,0 25 141,0-25-55,0 0 4,0 25-1,25-25 49,-25 0-207,0 0-15,0 0-26,0 0-5,24 0 118,-24 0 23,0 0-30,25 0 16,-25 0 70,0 0-94,0 0 109,25 0-8,-25 0-107,0 0 102,24 0-351,-24 0-75</inkml:trace>
  <inkml:trace contextRef="#ctx0" brushRef="#br0" timeOffset="3411">346 1166 2378,'0'-25'-30,"0"25"39,0 0 33,25 0 181,-25 0 46,0 0 23,0 0-37,0 0-158,0 0-18,0 0-63,0 0-6,0 0-13,0 0-14,0 0-103,0 0 97,0 0 0,0 0-96,0 0 183,0 0-67,0 0-49,0 0 162,0 25-181,0-25 58,0 0 19,0 25-25,0-25 122,0 24-60,0-24 16,0 25-140,0 0-32,0-25 6,0 25 0,0 0 211,0-25-92,0 25-18,0-25-116,0 24-151,0-24 148,0 25-128,24-25 147,-24 25 29,0-25-74,0 0-64,0 0 82,0 0-218,0 25-27,0-25 106</inkml:trace>
  <inkml:trace contextRef="#ctx0" brushRef="#br0" timeOffset="3752">297 1240 952,'0'0'26,"0"0"17,0 0 173,0 0-2,0 0-155,0 0 6,0 0-48,0 0 1,0 0 167,0 0-10,0 0-160,0 0 54,0 0-60,24 0-26,-24 0 34,0 0-46,0 0 40,0 0-42,25 0 48,-25-25-29,0 25-19,25 0 36,-25 0-85,0 0 6,0 0-272,24 0-45</inkml:trace>
  <inkml:trace contextRef="#ctx0" brushRef="#br0" timeOffset="4047">222 1191 1705,'0'0'-122,"-24"0"-32,24 0 191,0 24 20,0-24-35,0 0 244,0 0-359,0 0 90,0 0 126,0 25-126,0-25 189,0 0-178,0 25 47,0-25-82,0 25-116,0-25 186,0 25-8,0-25-23,0 25 96,0-25-245,0 24 14,0-24 126,0 25-106,0-25 266,0 25-171,0-25 5,24 25 0,-24-25-9,0 0 159,0 25-124,0-25 103,25 0-244,-25 0-9,0 0 84,25 0-18,-25 0-154,0 0-120</inkml:trace>
  <inkml:trace contextRef="#ctx0" brushRef="#br0" timeOffset="4351">519 1191 2595,'0'0'-25,"0"0"22,0 0-3,0 0 185,0 0 36,0 0-24,0 0 39,0 0-126,0 0-84,0 0-4,0 0-23,0 0-154,0 0 138,0 0 20,0 0-33,0 0 139,0 0-81,25 0 107,-25 0-99,0 0-73,0 0 24,0 0-129,25 24 161,-25-24 0,0 0 68,0 0-84,0 25-39,0-25 71,24 25-98,-24-25 95,0 25-10,0 0-16,0-25-80,0 25 9,0-1 85,0 1-92,0-25 65,0 25-126,0 0-93,0-25 122,0 25-114,0-25 87,-24 25 72,24-25-228,0 24 212,0-24-7,0 0-304,-25 25 55</inkml:trace>
  <inkml:trace contextRef="#ctx0" brushRef="#br0" timeOffset="4918">841 1340 1165,'0'0'172,"0"0"43,0 0-23,0 0 31,0 0-156,-25 0-18,25 0 48,0 0-53,0 0-82,0 0 56,0 0-74,0 0 100,0 0-17,0 0-60,0 0 152,0 24-157,0-24 93,0 0-10,0 0-96,0 0 128,0 0-44,0 0 48,0 0-60,0 0-42,0 0 12,0 0-30,0 0 45,0 0-15,0 0 39,0 0-36,0 0 51,0 0-63,0 0-12,0 0 21,0 0-21,0 0 57,0 0 6,0 0-36,0 0 3,25 0 18,-25 0 43,0 0-21,0 0-22,24 0 3,-24-24-46,0 24 43,0 0-18,25 0 3,-25 0-18,25 0 9,-25 0 9,0 0-3,24 0 108,-24 0-114,0 0 52,25-25 4,-25 25-149,25 0 120,-25 0-5,0 0-53,0 0 18,25 0-17,-25 0-32,0 0-31,0 0-9,0 0 72,0 0-54,0 0 79,0 0-1,0 0-111,0 0-169,0 0 111,0 0-196,0 0-55</inkml:trace>
  <inkml:trace contextRef="#ctx0" brushRef="#br0" timeOffset="5400">841 1464 973,'0'0'202,"0"0"-143,24 0 153,-24 0 25,0 0-234,0 0 193,0 0-148,0 0-10,0 0 42,0 0-30,0 0-73,0 0 73,0 0 3,0 0-44,0 25 96,0-25-75,0 0-4,0 0 40,0 0-15,25 0-33,-25 0 3,0 0-3,0 0 6,25 0 56,-25 0 103,0 0 5,0 0-29,24 0-46,-24 0-81,0 0-3,25 0-102,-25-25 99,0 25-35,25 0 9,-25 0 66,25 0-142,-25 0 66,0-25 0,24 25 13,-24 0 77,0 0-80,25 0 3,-25 0-85,0-25 82,0 25-83,25 0 80,-25 0 102,0 0-96,0 0-65,0 0-136,0 0-32,0 0 12,0 0 127,0 0 4,0 0 111,0 0-127,0 0-29,0 0 16,0 0 7,0 0 71,0 0 7,0 0-19,0 0-314,0 0-97</inkml:trace>
</inkml:ink>
</file>

<file path=ppt/ink/ink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0:44.32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22 346 2095,'0'0'5,"0"0"45,0 0-93,0 0 58,0 0 141,0 0-132,0 0 141,-25 0-21,25 0-51,0 0 205,0 0-94,0 0 89,0 0-203,0 0-103,0 0 45,0 0-112,0 0 119,0 0 4,0 0 17,0 0 7,0 0-4,0 0 28,0 0-7,0 0 29,0 0-14,0 0-40,0 0-28,0 0-42,0 0 36,0 0-15,0 0 18,25-26 21,-25 26-38,24 0 186,1 0-176,0 0-38,0-25 20,0 25-207,0 0 179,0 0 18,0-24-17,-1 24 48,1 0 1,-1 0-29,1 0-3,0-26-3,0 26-36,0 0-40,0 0-37,0 0-47,-25 0-45,25 0 92,0 0-131,-25 0-132,25 0-59,-25 0-161,0 0 24</inkml:trace>
  <inkml:trace contextRef="#ctx0" brushRef="#br0" timeOffset="358">196 421 1705,'0'24'17,"-25"-24"127,0 0-87,25 0 41,0 0 125,-25 0-139,25 0 140,-25 26-16,25-26-152,0 0 27,0 0-8,0 0-103,0 0 201,0 0-9,0 0-126,0 0 114,0 0-174,0 0 55,0 0 115,0 0 12,0 0 14,0 0-24,0 0-55,0 0-50,25 0-14,-25 0-34,25 0 27,0 0-6,0 0-32,-25 0 0,25 0 0,-1 0-4,1-26 18,-1 26 11,26 0-25,-25 0 10,0-24 11,0 24-14,0 0-47,0 0-79,0 0-91,0-25-87,0 25-127,-25 0 89,24 0-301</inkml:trace>
  <inkml:trace contextRef="#ctx0" brushRef="#br0" timeOffset="670">394 45 2656,'-25'0'-114,"25"0"30,0-25 130,-25 25-49,25 0 156,-25 0 176,25-25-77,0 25-47,0 0-50,0 0-204,0 0-40,-25 0 83,25 0 15,0 0 1,0 0-13,0 0 22,0 0-19,0 0 30,0 0 19,0 0 11,25 0 22,-25 25-32,0-25 0,25 0-7,-25 25 182,0-25-154,25 0 7,0 25 1,-25-25-202,25 25 178,0-25-38,-25 26-17,25-26 7,-25 24-28,25-24 15,0 25-5,0-25 11,-25 0 11,24 26-15,1-26 14,0 24-3,-25-24 4,25 25 13,0-25-17,0 0-10,-25 26-8,25-26-3,0 0 14,-25 24-10,25-24 13,0 0-9,-25 25 2,24-25 18,-24 0-11,0 0 4,25 26 4,-25-26-32,0 0 4,0 0 13,0 0-6,0 24 23,0-24 1,0 0-7,0 0-7,0 0 0,0 26-7,0-26 11,-25 0-8,25 25 4,-24-25 7,24 0-17,-25 24-4,0-24 31,25 26-37,-25-26 16,0 25 4,0-25-20,0 24 37,0-24-3,0 26-21,0-1 17,1-25 183,24 25-214,-25-25 45,0 25-34,0-25-207,25 25 183,-25-25-45,25 0-43,-25 25-55,25-25 43,0 0-163,-25 25-32,25-25-218,0 0-201</inkml:trace>
</inkml:ink>
</file>

<file path=ppt/ink/ink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0:45.60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272 72 2742,'0'-25'27,"0"25"-66,0 0 126,0 0-87,0-24 85,0 24 178,0 0-235,0 0 88,0-25-84,0 25 52,0 0 100,-24 0-100,-1 0 74,25 0-141,0 0-123,-25 0 115,0 0 12,25 25-155,-24-25 272,24 0-145,-25 0 41,25 24-24,-25-24-137,25 25 124,-25-25-135,25 26 177,-24-26-6,24 24 163,0 1-166,0-25-47,0 25 24,0-25-150,-25 25 173,25-25 43,0 25-2,0-25 17,0 25 4,0-25-17,25 25-10,-25-25-30,24 25-35,-24-25 17,25 0-14,-25 25-6,25-25 31,0 0-14,-25 25-4,24-25 29,1 0-36,0 0-10,-25 0 11,25 25-15,-1-25 11,-24 0-14,25 0 25,-25 0-18,25 0-11,-25 0 25,0 25-35,0-25 21,0 0 25,0 0 6,0 0 18,0 0-17,0 0-1,0 0-13,0 25 3,0-25 28,0 0-28,0 0 21,-25 25-24,0-25-22,25 0 18,-24 25-28,-1-25 0,25 0 17,-25 24-3,0-24 18,1 0-1,-1 0-6,25 26-15,-25-26-3,0 0 18,25 0-1,-24 0 1,24 0-43,-25 0-13,25 0-94,0 0-45,-25 0 1,25 0-186,0 0-42,0 0-280</inkml:trace>
</inkml:ink>
</file>

<file path=ppt/ink/ink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0:46.83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0 789 680,'0'0'31,"0"0"228,0 0-157,0 0 30,0 0 2,0 0-212,0 0 353,0 0-18,0 0-135,0 0 140,0 0-280,0 0 117,0 0 160,0 0-155,0 0 92,0 0-112,0 0 26,0 0-28,0 0-29,0 0 91,0 0-75,0 0-41,0 0 122,0 0-202,0 0 85,0 0-20,0 0-127,0 0 255,0 0-229,0 0 210,0 0-64,0 0-148,0 0 129,0 0-92,0 0 99,0 0 17,0 0 23,0 0-40,0 0 1,0 0-17,0 0-3,0 0 24,0 0 0,0 0-20,0 0 6,0 0-17,0 0 1,0 0 20,0 0 197,0 0-193,0 0 0,0 0-10,25 0-225,-25 0 215,0 0-22,25 0 8,-25 0-8,25 0-3,-25 0 4,0 0 3,25 0 28,-25 0-18,24 0-6,-24 0 3,25-25 0,-25 25-14,25 0 24,-25 0-10,25 0-31,-25 0 20,25 0 8,-25-26-25,24 26 17,-24 0 11,0 0-3,25 0-8,-25 0-6,25 0-4,-25 0-32,0 0 39,0 0 0,25 0-14,-25 0 39,0 0-32,0 0-14,0 0-25,0 0-86,0 0-16,0 0-29,0 0-40,0 0 67,0 0-123,0 0-41,0 0-72,0 0-296</inkml:trace>
  <inkml:trace contextRef="#ctx0" brushRef="#br0" timeOffset="531">124 888 1133,'0'0'26,"0"0"23,0 0 215,0 25-3,0-25-125,0 0 53,0 0-75,0 0 27,0 0 16,0 0 45,0 0-196,0 0 178,0 0 137,0 0-177,0 0 114,0 0-169,0 0-32,0 0 120,0 0-79,0 0 4,0 0-2,25 0-62,-25 0 31,0 0-16,25 0-25,-25 0-18,25 0-6,-25 0-1,25 0-3,-25-25 18,24 25-4,-24 0-18,25 0 15,0 0-18,-25 0-7,25 0 17,0 0-13,-25-25 17,25 25-7,-25 0 7,24 0-18,-24 0 22,0 0-8,25 0-24,-25 0 32,0 0-15,25-25 15,-25 25-11,0 0-7,0 0-18,0 0-20,0 0-15,0 0-60,0 0-37,0 0-41,0 0-5,0 0-197,0 0 21,0 0-179,0 0-166</inkml:trace>
  <inkml:trace contextRef="#ctx0" brushRef="#br0" timeOffset="1233">968 689 1493,'0'0'179,"0"0"-54,0 0 28,0 0 117,0 0-72,0 0 170,0 0-71,0 0 45,0 0-214,0 0-72,0 0 49,0 0-152,0 0 133,0 0-29,0 0 37,0 0 42,0 0-33,25 0 0,-25 0-13,0 0-30,25 0 42,-25 0-7,25 0-27,-25 0-15,24 0-24,-24 0-11,25 0 8,0 0 2,0 0-31,0 0 3,-1-25-7,1 25-22,0 0 36,25-25 4,-26 25-8,1 0 8,-25 0-7,25 0-19,0-25 15,0 25 11,-25 0-11,25 0 22,-25 0-29,24 0-4,-24 0 18,0 0-18,0 0 18,25 0 19,-25 0-30,0 0 29,0 0 12,0 0-55,0 0 32,0 0-17,0 0-34,0 0 27,0 0-38,0 0-10,0 0-6,0 0-21,0 0-35,-25 0-27,25 0-42,0 0-48,-24 0-41,24 0-129,0 0 32,0 0-45,-25 0-301</inkml:trace>
  <inkml:trace contextRef="#ctx0" brushRef="#br0" timeOffset="1810">2133 440 1626,'0'0'146,"0"0"4,0 0-145,0 0 110,0-25-267,0 25 143,0 0 3,0 0-83,0 0 292,0 0-259,0 0 174,0 0 95,0 0-236,0 0 219,0 0 0,0 0-125,0 0 97,0 0-7,0 0-41,0 0-70,0 0 91,0 0-170,0 0 45,0 0 173,0 0-72,0 0-16,0 0-38,0 0-60,0 0-60,0-25 107,-24 25 20,24 0-23,0 0 17,0 0 11,0 0-6,0 0-21,0 0-10,-25 0-38,25 0-14,0 0 27,0 0 1,-25 0 3,25 0 11,0 0-31,0 0-8,0 0 1,-25 0 7,25 0 3,0 0 24,-25 0 4,25 0-28,0 0 28,-25 0 14,25 0 7,0 0 17,-24 25-6,24-25-3,-25 0-39,25 25-11,-25-25-4,25 25-10,-25-25 32,25 0-3,-25 25-29,25-25 3,0 24 0,-24-24 1,24 26 17,0-26-21,0 0 7,0 25 14,0-25 11,0 0 0,0 0-35,0 24 13,0-24-32,0 0 33,0 0 39,0 0-28,24 25 6,-24-25-25,25 0 152,-25 0-169,25 0-4,0 0 0,-25 0-162,25 0 151,-1 0 25,1 0-13,0 0-16,0-25 40,0 25-24,0 0 9,-1 0 33,1-24 108,-25 24-115,25 0-11,0-25-7,-25 25-119,0-26 122,25 26 15,-25 0-4,0-24-4,0 24 33,0 0 25,0-25-11,0 25 173,0 0-133,0 0 24,0 0 25,0-25-169,0 25 146,0 0-14,0 0-22,0 0 23,0 0-15,0 0-29,0 0-5,0 0-4,0 0-46,0 0 8,0 0-16,0 0-13,0 0 15,0 0-22,0 0 12,0 0-27,0 0 24,0 0-8,0 0 19,0 0 23,0 0 151,0 0-170,0 25-38,0-25-31,0 0-178,0 25 155,0-25-14,0 24 12,0-24-21,24 26-4,-24-26 2,0 0-38,0 25 173,0-25-104,0 0-189,25 24-234,-25-24-302,25 0-7,-25 0 46</inkml:trace>
  <inkml:trace contextRef="#ctx0" brushRef="#br0" timeOffset="2512">2506 490 2354,'0'0'184,"0"0"71,0 0 81,0 0 51,0 0-134,0 0-25,0-25-8,0 25-8,0 0-10,0 0 17,0 0-14,0 0-13,0 0-51,0 0-43,0 0-25,0 0-27,0 0 8,0 0-4,0 0-43,0 0-15,0 0 0,0 0 20,0 0-4,0 0-12,0 0 8,0 0-24,0 0 1,0 0 221,0 0-214,0 0 12,0 25-7,0-25-222,0 0 198,0 24-83,0-24-6,0 26 0,0-1-40,0-25 24,0 24-44,0-24-27,0 25-21,0 0-38,0-25-55,24 25-69,-24-25-75,0 25-223</inkml:trace>
  <inkml:trace contextRef="#ctx0" brushRef="#br0" timeOffset="2917">2059 888 1504,'-25'0'67,"25"0"200,0 0-16,0 0 65,0 0-37,0 0-143,-25 0 61,25 0 89,0 0-103,0 0 7,0 0-29,0 0-93,0 0 81,0 0-36,0 0 15,0 0-20,0 0-6,0 0 1,0 0-29,0 0-27,0 0-4,0 0-18,0 0-11,0 0 12,0 0 36,0 0-15,25 0-14,-25-25-4,25 25-21,0 0-1,0 0 41,-25 0-23,24 0-17,1 0 29,0 0 4,0 0-15,24-25 18,-24 25-10,0 0-30,25 0 26,-26 0-4,26 0-18,-25 0 33,25 0-30,-26 0 20,1 0 10,25 0-37,-25 0 7,24 0-41,-24 0 0,0 0-12,0-25 35,-1 25 26,1 0-19,0 0 18,0 0-10,0 0-35,0 0 31,-1 0 0,1 0 0,-25-24 3,25 24-7,-25 0-7,0 0-1,0 0 27,25 0-30,-25 0 22,0 0-18,0 0-1,0 0 12,0 0-16,0 0 12,0 0-30,0 0-29,0 0-27,0 0-62,0 0-31,0 0-26,0 0 2,0 0-37,0 0-81,0 0-54,-25 0-115,25 0-276</inkml:trace>
  <inkml:trace contextRef="#ctx0" brushRef="#br0" timeOffset="3666">2679 1261 1796,'0'0'80,"0"0"120,0 0-58,0 0 43,0 0 39,0-24 0,0 24 21,0 0-29,0 0-91,0 0-115,0 0 111,0-26-35,0 26 7,0 0 14,0 0-47,0 0 25,0 0-17,0-25 11,0 25-45,0 0 25,0 0 35,0 0-41,0 0 34,0-24-2,0 24-50,-25 0 1,25 0 14,-24 0-14,24 0-40,0 0 47,-25-25 100,25 25-150,0 0 36,-25 0-43,0 0-130,25 25 130,-25-25-5,1 0 37,24 0-18,-25 24 19,25-24 6,-25 0-39,25 25-1,-25-25 19,25 26-11,0-26-8,-25 24 15,25 1-11,0-25-7,0 25 33,-25-25 3,25 25-22,0 0 4,0-25-22,0 25-7,0-25 8,0 0-18,25 24 14,-25-24 11,25 0-14,-25 25 31,0-25-13,25 0-29,0 0 31,-25 0-9,25-25-11,-1 25 24,-24 0-10,25 0-14,0-24 28,0 24 18,-25-25 6,25 25 26,-1-25-19,-24 0-23,25 25-30,-25-25 26,25 25-22,-25-25 11,25 1 28,-25 24 4,0-26 39,0 26-7,0-25 36,0 25 9,0 0 0,0-24 15,0 24-17,0 0-21,0 0 7,0-25 27,0 25 10,0 0-39,0 0 12,0 0-22,0 0-31,0 0-7,0 0 3,0 0-44,0 0-2,0 0 22,0 0-19,0 0 0,0 0 4,0 0-11,0 0-21,0 0 32,0 0 8,0 0-19,0 0 3,0 25-16,0-25-7,0 24 38,0-24 17,-25 25-4,25 1-5,0-2-19,-25-24-42,25 25 18,0 0 140,0 0-201,0 0 1,0-25-30,0 25-177,0-1 186,0 1-10,0-25-17,0 25 16,0-25-21,0 25-16,25-25-1,-25 0-47,0 25-47,25-25-56,-25 0-15,25 0 18,-25 0-113,0 0 21,24-25 16,-24 25 22,25 0 350,-25 0-67,25-25 27,0 25 202,-25 0-330,25-25 361,-25 25 19,25 0-321,-25 0 238,0-25-9,0 25 49,24 0 95,-24 0 109,0 0-24,0 0-113,0 0 90,0 0-122,0 0-134,0 0 79,0 0-1,0 0-48,0 0 9,0 0 15,0 0-31,0 0 49,0 0-41,0 0-24,0 0-3,0 0-22,0 0 44,0 0-25,0 0 0,0 0-11,0 25-58,0-25 29,0 0 117,0 25-150,0-25 22,0 0-33,0 25-117,0-25 150,0 25-15,25-25 8,-25 0 18,0 25-11,25-25-3,-25 0 10,0 0-26,25 0-3,-25 25 8,25-25 10,-25 0-22,24-25 15,-24 25 8,0 0-5,25 0 12,-25-25 11,0 25 0,25 0-30,-25-25 45,0 25-11,0-25-26,0 25 33,0-25-29,0 25-12,0-25 27,0 25-1,0 0-37,-25-24-4,25 24 34,0 0-52,-25-25-4,25 25-14,0 0-107,-24 0-20,-1 0-36,25 0-146,-25 0-79,0 25-145,0-25-390</inkml:trace>
  <inkml:trace contextRef="#ctx0" brushRef="#br0" timeOffset="9017">3869 341 2118,'0'0'-148,"0"-25"171,0 25-8,0 0-127,0 0 177,-25-25 6,25 25 0,0 0 176,-24 0 1,24-25-159,-25 25-77,25 0 59,-25 0 4,0 0 7,25 0 186,-24 0-196,24-25 15,-24 25-13,24 0-113,-25 0 80,25 0-27,-25 0-8,25 0 7,-25 0 10,25 0 110,0 25-93,0-25 39,-25 0 17,25 0-137,-24 25 85,24-25 170,-25 25-177,25 0 11,-25-1-8,25-24-190,-25 25 156,0 0 8,25 0 31,-25 0-32,25 0-2,-24 25 20,24-25-45,-25-1 24,25 1 25,0 0-42,0 0 27,0 0-16,0 0-8,0-1 8,0 2 6,25-1 7,-25-25-13,24 24-1,-24 1-13,25 0-18,0-25-47,-25 25-106,25-25-141,0 25-238,0-25-171</inkml:trace>
  <inkml:trace contextRef="#ctx0" brushRef="#br0" timeOffset="9423">4514 341 2607,'0'-25'-146,"0"25"1,0 0 163,0 0-108,0 0 270,-24-25-4,24 25-182,0 0 141,-25 0-229,25 0 144,0 0 30,-25 0-33,25 0 112,-25 0-214,25 25 173,-25-25-84,25 0 14,0 25 151,0-25-199,-24 0 107,24 24-107,0-24-78,0 0 151,0 25-132,0-25 196,0 25-79,0-25-131,0 0 112,0 25 56,0-25-39,0 0 166,0 25-120,24-25-156,1 0 104,-25 25-160,25-25 90,-25 0 10,25 24 7,-25-24-21,25 0 41,-1 26-17,-24-26 6,25 0-9,0 0 0,-25 25 126,25-25-143,0 0 153,0 0-149,-25 0-128,24 0 305,-24 24-281,0-24 137,25 0 7,-25 0-182,25 0 141,-25 0 154,0 25-153,0-25 36,0 0-10,0 0-154,0 0 131,0 0-1,0 25 7,-25-25 14,0 0 16,1 0 1,24 0-14,-25 25-10,0-25 24,0 0-48,0 0 34,0 25-17,1-25-19,-1 0 36,0 0-10,25 0 10,-25 0 13,25 0-16,0 0-7,0-25 10,0 25-23,0 0-17,0 0-4,0 0-3,0-25-16,25 25 3,-25 0-16,25 0 4,0-25 62,-25 25-59,24 0 125,1-25-14,0 25-48,0 0-14,0-24-117,0 24 3,-1 0 127,1 0 76,0-25-89,0 25 117,0 0-214,-25-26 16,24 26 201,1 0-230,-25-24 214,0 24 17,25 0-7,-25 0 137,0 0-82,0-25-125,0 25-51,0 0 27,0 0-31,0 0 151,0 0 2,0 0-31,0-25 29,0 25-2,0 0-2,0 0-21,0 0 4,0 0-21,0 0-25,0 0 8,0 0-38,0 0-10,0 0-20,0 0-10,0 0-4,0 0-16,0 0 5,0 0 22,0 0 4,0 0 11,0 0 3,0 0-21,0 0 3,0 0-15,0 25-4,25-25-3,-25 25-1,0-25 50,0 24-27,0-24 7,0 26 15,0-26-25,0 25 3,25-25-15,-25 24-26,0 1 52,0-25-117,0 25 19,0-25-15,0 25-84,24-25 90,-24 0-31,0 25-14,0-25 228,0 0-174,0 25-15,0-25 17,0 0-264,0 0 196,0-25 48,0 25 16,25 0 85,-25-25 1,0 25-13,25-25 6,-25 25-35,0-25 141,0 0-8,25 25-91,-25-24 0,0 24-112,0-25 145,25 25 126,-25-26-72,0 26 45,0-24-109,0 24 0,0 0 119,25 0-58,-25 0 8,0-25-51,0 25-38,0 0 25,0 0-25,0 0 13,0 0 5,0 0 3,0 0 10,0 0-13,0 0 27,0 0-24,24 0-17,-24 0 24,0 25-4,0-25 1,25 0 14,-25 0-11,0 0-24,0 0 20,25 24-17,-25-24-14,0 0 15,0 0-33,0 26 25,0-26 32,25 0-18,-25 25 4,0-25-29,0 0-35,0 0 10,0 24-24,0-24-3,25 0 32,-25 25-36,0-25 22,0 0 21,0 0-4,0 0 28,0 0 24,0 0-14,0 0-27,0 0 13,0 0-6,0 0-7,0 0 34,0 0-3,0-25 0,0 25 21,24 0-35,-24-24-7,0 24 0,0 0-18,25-25 32,-25 25 18,0-26-29,0 26 4,25 0-10,-25-24-8,0 24 22,0 0 17,0 0 21,25 0-39,-25-25 43,0 25-29,25 0-27,-25 0 34,0 0 153,0 0-187,0 0 20,0 0-27,25 0-153,-25 0 187,0 0 1,0 25-8,0-25-6,24 0-1,-24 0 4,0 24 0,25-24-14,-25 0 18,0 0-18,25 26 7,-25-26-14,0 0 28,25 0-28,-25 0 28,0 0-4,25 25-38,-25-25 28,24 0-7,-24 0 14,25 0 11,-25-25-18,25 25-11,-25 0-3,0 0 0,25 0 18,-25-26 6,0 26-31,0 0 18,0-24-11,0 24-14,25 0 10,-25 0 1,0 0 3,0 0 17,0-25 8,0 25-15,0 0-31,0 0 18,-25 0 6,25 25 4,0-25 18,-25 0-18,25 0 3,0 0-16,0 24-5,-25-24 8,25 0-31,0 0 14,-25 0-7,25 26-20,0-26 23,0 0 15,0 0-15,0 0 32,0 0-11,0 0 0,0 0 34,0 0-28,0 0 21,0 0-16,0 0 2,25 0 8,-25 0-21,0 0 20,25-26 4,-25 26 7,0 0-11,25 0-3,-25 0-20,0 0 23,0-24 7,0 24 4,25 0 67,-25 0-30,0 0 48,0 0-23,0 0-45,0 0 31,0 0-41,0 0 7,0 0-7,0 0-49,0 0 42,0 0-14,0 0 21,0 0 18,0 0 3,0 0 35,0 24-27,24-24 6,-24 0-24,0 26-53,25-26 28,-25 25-17,0-1-12,0 1 47,25 0-14,-25-25-7,0 25-1,25 0-14,-25 0-10,0-1 28,25 2 11,-25-1 150,0-1-147,0 1-17,0 0-18,0 0-140,0-25 154,0 25-11,0 0 33,0-25-30,0 24 12,0-24 14,-25 25-36,25-25 22,0 0-19,-25 26 1,25-26 36,-25 0-19,0 0-3,25 0 0,-24 0-46,24-26-7,-25 26-18,25 0-3,-25-25 21,25 1 1,0-1 24,0 0 10,0 0 4,0 0 18,0 0-1,0-24 8,25 23-11,0 2-4,-25-26 22,24 25-36,1-25 1,-25 26 17,25-1-7,0-1 21,-25 2 0,25-26-28,-25 25-17,25 0 17,-25 0 7,24 1 20,-24-1 15,0 0-24,24 25 13,-24-25 36,0 0 10,0 0 14,0 25-10,0-25-32,0 25-13,0-25 6,0 25 8,0 0 0,0-25-4,-24 25 30,24 0 3,-24-24 26,24 24 26,-25 0-9,25 0 4,-25 0-19,25-25-29,-25 25-33,25 0-24,0 0-33,0 0 3,0 0 0,0 0 20,0 25 6,0-25 13,-25 0 6,25 0-33,0 24 34,0-24-42,0 25-15,0 0 30,0-25-11,0 25 15,0 0 22,0 0 5,0 0-23,0 0-4,0 0 0,0-25-4,0 24 0,0 1 19,0 0 12,25 0-39,-25-25 9,0 25 14,25 0-26,-25-25 30,25 24-15,-25-24-15,25 0 18,-25 26-14,24-26 42,0 0-20,-24 0-22,25 0 7,0 0-42,0 0 1,-25 0-4,24 0-26,1-26-3,0 26 19,0-24-12,-25 24 5,25-25 4,-1 25-21,-24-25 21,25 25 37,-25-25-4,0 25 51,25-25-19,-25 25 4,0-25 11,0 25-39,0 0 6,0 0 8,0-24 0,0 24 18,0 0-8,0 0-17,0 0 3,0 0-11,-25 0 37,25 0 3,0 0-7,0 0 10,0 0-3,0 0 8,-25 24 28,25-24 4,0 0-36,0 0-18,0 0 21,0 25-6,0-25 10,0 0 8,0 0-37,0 25-15,0-25 11,0 25-3,25-25 11,-25 0 3,0 25 0,25-25-18,-25 0-4,25 25-43,-25-25-4,0 0-57,25 24-83,0-24-49,-25 0-191,24 0-248,-24 0-187</inkml:trace>
  <inkml:trace contextRef="#ctx0" brushRef="#br0" timeOffset="11669">5383 92 2559,'-25'0'76,"25"0"29,0 0 22,0 0 18,0-25-66,0 25-16,0 0-44,0 0 81,0 0-93,0 0-27,0 0 101,0 0-107,0 0 4,0 0 119,25 0-235,-25 0-91,25 0-23,-25 0-453</inkml:trace>
  <inkml:trace contextRef="#ctx0" brushRef="#br0" timeOffset="11981">6474 316 3834,'0'0'-11,"0"0"-32,0 0 46,0-25 17,0 25 55,25 0 29,-25 0-50,0 0-16,0 0-45,0 0 24,0 0 35,0 0-11,0 0 10,24 0-23,-24 0-28,0 0 17,25 0-27,-25 0-7,25 25 24,-25-25-21,25 0 10,-25 25 28,25-25-20,-25 0 6,0 24 11,24-24-31,-24 25 3,0-25 214,0 0-207,0 25 4,0-25-21,0 25-198,0-25 215,0 25 7,0-25 0,0 0 0,0 25-11,0-25 1,0 0 3,0 0-4,-24 0 22,24 0-18,0 24 10,-25-24-6,25 0-18,0-24-11,0 24-6,0 0-34,0 0-27,0-25 47,0 25 4,0-25 24,0 25 20,0-25-13,25 25 188,-25-25-185,24 25-3,-24 0 4,25-25-193,0 25 216,-25 0 0,25-24-7,-25 24 178,25 0-208,-25 0 9,25 0-6,-25 0-170,0 0 204,0-25-7,0 25 10,0 0 8,24 0-25,-24 0 31,0 0-14,0 0 21,0 25 21,0-25-45,0 0 31,0 0-20,0 0-35,0 24 18,0-24-11,0 0 0,0 25 10,0-25 25,0 0-25,0 25-10,25-25 7,-25 0-7,0 25 18,0-25-8,25 25 4,-25-25-17,0 0-8,25 25 25,-25-25-17,0 0 17,25 0-11,-25 24-3,0-24 21,24 0-21,-24 0 0,0 0 4,0 0 10,25 0-14,-25 0 7,0 0-32,0 0-20,0-24 20,0 24-10,0 0 25,25-25-11,-25 25 4,0 0 6,0-25-2,0 25-11,0-25 27,0 25-24,0-25 4,0 25 38,0 0-45,0-25 34,0 25 4,0 0-1,0 0 121,0-24-138,0 24-3,0 0 21,0 0-120,0 0 165,0 0-17,0 0-21,25 0-3,-25 0-25,0 0 3,0 0 4,25 0 7,-25 0-10,24 0 13,-24 24-13,0-24 20,25 0 4,-25 0-7,25 25 18,-25-25-11,0 0-7,0 0 17,25 25-41,-25-25 17,0 0 7,25 25-17,-25-25 27,0 0-34,25 0 10,-25 25-8,0-25-13,0 0 18,24 25 6,-24-25-3,0 0 14,0 0-3,25 0-18,-25 0 24,0 0 16,0 24-19,0-24 18,0 0-32,0 0-18,0 0 29,0 0-15,0-24-3,0 24 14,0 0-10,0 0-18,0-25-4,0 25-18,0 0-31,-25-25-10,25 25 195,0-25-208,0 0 22,-24 25 27,24-25-191,-25 25 202,25-24-7,0-1 3,-25 25 21,25-25 13,0 0 31,0 25-31,0-25-3,0 0 0,0 25-3,0-25 33,0 0 14,0 25-34,0-25-17,25 1 10,-25 24-33,25-25 33,-25 25 14,24 0-14,-24-25 34,25 25 34,-25-25 6,25 25 25,-25 0 1,0 0 4,25-25 42,-25 25-8,0 0 25,0 0-12,0 0-43,25 0 24,-25 0-14,0 0 12,0 0-3,0 0-37,0 0-22,0 0-50,0-25 8,0 25-23,0 0 1,0 0 37,0 0-30,0 0-4,0 0 15,0 0-49,0 0 11,0 0 34,0 0-15,0 25 16,24-25-16,-24 0-7,0 25-1,0-25 5,0 25 3,0 0 4,25 0 8,-25-1 7,0-24 19,0 25-26,25 0-20,-25 0 5,0 0-9,0 0 16,0 0 16,0 0-5,25 0-30,-25-1-53,0 1 11,0 0-56,25 0 16,-25 0 34,0 0-66,0-25 38,0 24-28,25 2 7,-25-26-15,0 25-4,0-25 13,0 0-34,0 24 30,24-24-46,-24 0-9,0 0 42,0 0-115,0 0 5,25 0-143,-25-24 66,0 24-64,25 0 188,-25-25 92,0 25-266,25-26 197,-25 26-119,25-24 81,-25 24 227,0-25 99,0 0 51,24 25 79,-24 0 44,0-25 119,0 25-76,0 0 42,0 0 89,0-25-260,0 25 52,0 0 42,0 0-264,0 0 228,0 0-155,0 0-141,0 0 115,0 0 32,0 0-7,0 0-6,0 0 4,0 25-183,0-25 142,25 0 0,-25 0 15,0 0-46,25 0 0,-25 0-4,0 0-31,0 25 38,25-25-14,-25 0-25,0 0 29,0 25-18,0-25 14,25 0 11,-25 25-25,0-25 4,0 0-18,0 24-4,0-24 18,0 0-14,0 26-8,0-26-45,0 0-45,0 25-55,0-25-106,0 0-121,-25 0-154,25 0-125,-25 0-124</inkml:trace>
  <inkml:trace contextRef="#ctx0" brushRef="#br0" timeOffset="14477">7640 42 680,'0'0'5,"-25"0"13,25 0 34,0 0 11,-25-25 5,25 25 21,0 0 161,0 0-134,0 0 22,0 0 131,0 0-294,0 0 250,0 0 6,0 0-266,0 0 229,0 0-164,0 0 86,0 0 5,0 0-130,0 0 122,-24-25-138,24 25 59,0 0 201,0 0-191,0 0 21,0 0 164,0 0-203,0 0 122,0 0-68,0 0-4,0 0-98,0 0 28,0 0 47,0 0-110,0 0 99,0 0-25,0 0-7,0 0-23,0 0-7,0 0 0,0 0 37,0 0-14,0 0 17,0 0-1,0 0-8,0 0 15,0 0 14,0 0 209,0 0-144,0 0 17,0 0-3,0 0-207,0 0 136,0 25 15,0-25-7,0 0 11,0 25-7,0-25-17,0 0-1,0 25-38,0-25 14,0 25-7,0-25 7,0 25 14,0-1-11,0-24 5,0 25-23,0-25 11,0 25-6,0-25 2,0 25 12,0-25-22,0 25 22,0-25 0,0 25 3,0-25-10,24 25 3,-24-25 0,0 25 1,0 0 10,0-25 89,0 24-107,25-24-11,-25 25 8,0-25-112,0 25 115,0-25-8,0 25 1,0-25 3,25 0-7,-25 25-11,0-25 26,0 25-23,0-25-3,0 0 23,0 24-31,0-24 41,0 26-25,0-26 21,0 0-15,25 25-21,-25-25 11,0 0 0,0 24 10,0-24 12,0 0 29,0 25-47,0-25 6,0 0 20,-25 25-38,25-25 18,0 0 1,-25 0-23,25 25 23,0-25 29,-25 0-33,25 25 4,-24-25 14,24 0-32,-25 0 29,25 25 3,-25-25-14,25 0-12,-25 0 19,25 0 72,-25 0-97,25 24-27,-24-24-83,24 0-154,-25 0 11,25 0-80,-25 0-94,25 0-219,-25-24-197</inkml:trace>
  <inkml:trace contextRef="#ctx0" brushRef="#br0" timeOffset="15850">7193 241 732,'0'0'62,"0"0"28,0 0 40,0 0 210,0 0-176,0 0 4,0 0 23,0 0-176,0 0 143,0 0 111,0 0-132,0 0 81,0 0-22,0 0-111,0 0 167,0 0-87,0 0-73,0 0 75,0 0-196,0 0-7,0 0 82,0 0-33,0 0 63,0 0 10,0 0-13,0 0-46,0 0 54,0 0-16,0 0 10,0 0-20,0 0 4,0 0 3,0 0 29,25 0-10,-25 0 0,0 0-36,25 0-38,-25 0 8,25 0-30,-25 0 19,25-25 3,-1 25-7,-24 0-3,25 0 13,0 0-10,-25 0-7,25 0 11,-25 0-33,25 0-62,0 0-14,-25 0-81,24 0-102,-24 0-50,25 0-107,-25 0-294</inkml:trace>
</inkml:ink>
</file>

<file path=ppt/ink/ink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1:05.13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102 770 2189,'0'0'5,"0"0"-86,0 0 120,0-24 38,0 24 40,0 0 27,0 0-112,0-25-35,0 25-9,0 0 128,0 0 83,0-25 43,0 25-2,0 0-27,25-25-92,-25 25-169,0 0 97,0 0-144,25-25 145,-25 25-11,0 0-19,0 0 12,24 0-158,-24 0 91,0 0 89,0 0-63,25 0-14,-25 25 75,25-25-212,-25 25 276,0 0 29,0-25-136,0 25 104,0-1-203,0 1 114,0 0-21,-25 0-106,25 25 57,-25-26 30,25 1-7,-24 0 126,24 0-80,-25 0-149,25-1 262,-25-24-262,25 25 218,-25 0-76,25-25 53,0 25-53,-25-25-95,25 0 66,-24 0-182,24 0 192,0 0 16,-25 0 13,25 0-19,0 0 29,0 0-53,0-25 97,0 25-50,0-25-40,0 25 30,0-25-110,0 25 54,25-24 36,-25 24 169,0-25-25,24 25 78,-24-25-212,25 25-201,-25 0 257,0-25-260,25 25 178,0 0 29,-25 0-207,25 0 184,-25 0 17,24 0 144,-24 25-161,0-25 27,25 0-21,-25 0-144,25 25 175,-25-25-21,25 25 169,-25-25-178,0 0-7,25 24-42,-25-24-169,24 0 251,-24 25-159,0-25-51,25 0-30,-25 0-1,0 0-6,25 0 61,-25 0 43,0 0-67,0 0 240,25-25-81,-25 25 36,0-24-15,24 24-18,-24-25 50,0 0 63,0 25-36,0-25-26,25 0 268,-25 25-155,0-24 76,0 24-13,0-25-33,0 0-21,0 25-37,0 0-10,0-25-135,0 25 64,25 0-4,-25-25-6,0 25-37,0 0 24,0 0 23,0 0-37,25 0 177,-25 0-164,0 0-26,0 0 20,25 0-194,-25 0 163,0 0 27,24 0-30,-24 0 47,25 25-16,-25-25-31,25 0 44,-25 0-27,25 25 16,-25-25 4,25 25-16,-25-25 12,0 25 15,24-25-8,-24 24-16,0-24-17,0 25-27,0-25 6,0 25 35,0-25-1,0 0 3,0 25-9,0-25 199,0 0-199,0 0-17,0 0 50,0 0-236,-24 0 232,24 0 28,0 0-38,0 0 15,0 0-48,0-25 20,0 25-26,0-25 16,0 25 30,0-25-29,0 1 56,0 24-37,0-25 1,0 25 12,0-25-26,0 25 13,0-25 14,0 25-24,24 0-16,-24-25 20,0 25-21,25 0 15,-25 0 19,0 0-20,25 0 13,-25 0 189,0 0-182,25 0 196,-25 0-200,25 0-13,-25 0 4,0 25-15,24-25 2,-24 25-160,0 0 193,25-25-198,-25 25 204,0-1-33,0 1-40,0-25 4,0 25-79,25 0 4,-25-25 53,0 25-160,25-25 4,-25 0 73,0 24-162,24-24 255,-24 0-105,0 0 2,25 0 144,0-24-57,-25 24 97,25 0-46,-25-25-198,25 25-42,-1-25 237,-24 25-179,25-25 377,-25 0 16,25 25-294,-25-24 271,0 24-84,0-25 86,25 25 224,-25 0-32,0-25-2,0 25 0,0 0-229,0 0-54,0 0-38,-25 0 141,25 0-37,0 0 7,-25 0-46,25 0-206,-25 0 170,25 0-6,-24 0-21,24 25-14,-25-25-17,25 0 7,-25 25-10,25-25-18,-25 0 14,25 24-4,-25-24-13,25 25 45,0-25-28,0 0-39,0 25 43,0-25-56,0 0 28,0 0 24,0 0-21,0 0 21,25 25-38,-25-25-23,25 0 16,-25 0-26,25-25 27,0 25 30,-25 0-6,24-25 33,1 25-16,-25-25 3,25 1-13,-25 24 19,25-25 238,-25 0-241,0 0 31,25 0-27,-25 0-237,0 1 243,0-1 11,0 0 62,0 0 48,0 25 16,0-25-25,0 0 3,0 25 1,0-24-17,0-2 41,-25 26-21,25-25-5,0 25 11,0 0 7,-25-24 5,25 24-7,0 0-6,0-25-31,0 25-38,0 0-4,0 0-24,-25 0 115,25 0-111,0 0-40,0 0 1,0 0-165,0 0 96,0 0 44,0 0-8,0 0-8,0 0 40,0 0-28,0 0 8,25 25 44,-25-25-32,0 24 0,0 1 0,25 1-16,-25-2-28,0 1-11,25 0-35,-25 0-42,0 0 5,24 0-26,-24 24-5,0-24-20,0 0-59,25 0 31,-25 0-66,0 24-4,0-24-35,0 0-196,25-25 48,-25 25-235</inkml:trace>
  <inkml:trace contextRef="#ctx0" brushRef="#br0" timeOffset="1560">1713 746 3003,'0'-25'108,"0"25"-41,0 0 84,0 0 34,0 0 47,0 0-67,0 0-82,0 0-29,0 0-144,0 0 100,0 0-6,0 0 13,0 0-55,0 0 31,0 0 11,0 0-25,0 25 38,0-25-17,0 0 4,0 0 16,0 24-13,0-24 3,0 0 0,0 25-10,0-25-3,0 25 3,0-25 0,0 25 10,0-25-17,0 25 24,25-25-24,-25 25 215,0-25-167,0 0-48,0 24-3,25-24-225,-25 0 222,0 0 9,0 25-26,0-25-11,0 0 1,25 0-18,-25 0 55,0 0 3,0 0 17,0 0-20,0 0-14,0-25 0,0 25-10,0 0 7,0 0 188,0-24-161,0 24-20,0-25 22,0 25-163,0-25 141,0 25 16,0-25 0,0 0-9,0 25 6,0-25 0,0 25 13,0-24 0,0 24 48,0-25-11,-25 25 4,25 0 14,0-25-27,0 25 31,0 0 4,0 0-7,0-25 39,0 25-31,0 0-28,0 0 11,0 0-31,0 0-8,0 0 0,0-25-3,0 25-4,0 0-7,0 0 25,-25 0-35,25 0-4,0 0 21,0 0-28,0 0 25,0 0-11,0 0-8,0 0-2,0 0-1,0 0 15,0 0-26,0 0 43,0 0-21,0 0 11,0 0-11,0 0-18,0 0 1,0 0-26,0 0 32,0 0 0,0 0-6,0 0 6,0 0 7,0 0 1,0 0 6,0 0 1,0 0-11,0 0-7,0 0 3,0 0-3,0 0-4,0 0 4,0 0 21,0 0 11,0 0 7,0 0-15,0 0-6,0 0-8,0 0-27,0 0 34,0 0 1,0 0-4,0 0 31,0 0-16,0 0-15,0 0 3,0 0-21,0 0 8,0 0 3,0 0 0,0 0 3,0 0 11,0 0-3,0 0-4,0 0 17,0 0-27,0 0 6,0 0 1,0 0-8,0 0 4,0 0 0,0 0 21,0 0-3,0 0-15,0 0 15,0 0-18,0 0-21,0 0 52,0 0-45,-25 0 14,25 0 17,0 0-20,0 0 24,0 0-7,0 0-10,0 0-19,0 25 33,-24-25-18,24 0 25,0 0-32,0 0-22,0 0 12,0 0-4,0 0 24,0 0-24,0 0-7,0 25-21,0-25-37,0 0-6,0 0 3,0 0-46,0 0 173,0 0-189,0 0-129,0 0 3,0 0-154,0 0 138,0 25-29,0-25 133,0 0-25,0 0-221</inkml:trace>
  <inkml:trace contextRef="#ctx0" brushRef="#br0" timeOffset="2496">1960 646 1991,'0'0'194,"0"0"18,0-25 143,0 25-51,0 0-104,0 0-93,0 0-4,0 0 0,0 0-142,25 0 170,-25 0-233,0 0 56,0 0 79,0 0-86,0-24 271,0 24-149,0 0-40,0 0 1,0 0-176,0 0 156,0 0 7,0 0-1,0 0-26,0 0 14,0 0-1,0 0-10,0 0 4,0 0-4,0 0 4,0 0-7,0 0 40,0 0-30,0 0 17,0 0-4,0 0-26,0 0 3,0 0 143,0 0-147,0 0 34,0 0-6,0 0-161,0 0 174,0 0 68,0 0-98,0 0 19,0 0-32,0 0-103,0 0 136,0 0-27,0 0-13,0 0 26,0 0-33,0 0 20,0 0 10,0 0 10,0 0 3,0 0-2,0 0 151,0 0-192,0 0 17,0 0 13,0 0-129,0 0 152,0 0-17,0 0 4,-25 0-23,25 0 36,0 0 11,0 0-34,0 0 10,0 0-3,0 0 13,-25 0 13,25 0 21,0 0 0,0 0-3,-24 0 4,24 0 203,0 24-207,0-24-9,-25 0-4,25 25-189,-25-25 190,0 0-1,25 25 29,0-25-57,-25 25 29,25-25-7,0 25-43,-23-25 36,23 25-25,0-25-7,0 24 3,0 1 8,0-25 3,0 25 0,0-25-3,0 25 14,0-25-33,0 25 15,0-25 4,23 0-15,-23 0 22,0 25-22,25-25 25,-25 0-3,25 0-4,0 0 18,-25-25-14,25 25-22,-1 0 4,1-25-7,0 25 21,0-25-11,0 25 8,-25-25 14,24 0-32,1 25 21,-25-24 11,25 24-29,-25-25 18,25 0 4,-25 25-22,0-25 18,0 0 22,0 25-22,0-25 10,0 25 8,-25-24-14,25 24 7,-25-26-14,25 26-25,-25 0 6,25 0 12,-24 0 3,24-25 3,-25 25-25,25 0 4,-25 0 4,0 0-15,25 25-13,-25-25-53,25 0-38,-24 0-9,24 26 103,-25-26-153,25 0-33,0 0-116,0 24-104,-25-24-30,25 25-42,0-25 7,0 0-125</inkml:trace>
  <inkml:trace contextRef="#ctx0" brushRef="#br0" timeOffset="3229">2134 646 1933,'25'0'46,"-25"0"147,0 0 34,0 0 113,0 0 16,0 0-205,0 0-8,0 0-88,24 0 102,-24 0-42,0 0-26,0 0 25,25 0-176,-25 0 106,0 0 23,25 0-50,-25 0 34,0 0 0,25 0-23,-25 0 3,25 0-18,-25 0 5,24 25-12,-24-25-2,25 0-11,-25 0 0,25 25 17,-25-25-3,25 0 0,-25 25-7,0-25-17,24 0-7,-24 25 27,0-25-13,0 0 27,0 24-3,0-24-7,0 0 21,0 25-42,0-25 3,0 0 11,-24 25-17,24-25 41,-25 0 7,25 0-34,-25 25 20,25-25-17,-25 0 7,25 0 0,-24 0-11,24 0-13,-25-25 10,25 25 4,0 0-15,0-25 29,0 25-21,0-25-18,0 1 25,0 24-46,0-25 1,0 25 8,25-25-42,-25 25 18,24-25 4,-24 25 131,25-25-231,0 25-31,-25-25-65,25 25-171,-25-24 158,24 24 7,1 0 14,-25-26 112,25 26-64,0 0-22,0 0 20,-1-25 80,-24 25-6,25 0 214,0 0-125,0 0-157,-25 0 382,25 0-346,-1-24 170,-24 24 16,25 0-193,0 0 434,-25 0-161,0 0 67,25 0 48,-25 0-78,0 0 154,0 0-39,0 0 112,0 0-168,0 0 31,0 0 19,0 0-118,0 0 7,0 0-6,0 24 6,0-24-29,-25 0 32,25 0-3,-25 0-36,25 25-10,0-25-35,-25 0-10,1 26-8,24-26-35,-25 24 22,25 1-8,0-25-35,-25 25 28,25-25-17,-25 25-15,25 0 25,0-25-7,0 25 14,0-1-21,-25-24 10,25 25-10,0-25-14,0 0 31,0 25 5,0-25-8,0 0 15,25 0-19,-25 0-17,0 0 21,25 0-39,-25 0 14,25-25 8,-25 25-15,25-25 3,-25 1-24,24-1-14,1 0 10,-25 0-6,25 0 4,-25 0 20,25 1-41,-25-27 28,0 27 31,25-1-3,-25 0 38,0 0 0,0-25-32,0 26-2,0-1 19,0 25-20,0-25 59,0 0 35,0 25 23,0-25 45,0 25-46,0-25 24,-25 25-32,25 0-6,0-24 44,-25 24-21,25 0 20,0 0 13,0 0 1,-25-25-22,25 25-34,0 0-31,0 0-30,0 0-36,-25 0 5,25 0 3,0 0-8,0 0-4,0 0 15,0 0-22,0 0 2,0 25 30,0-25-28,0 0 27,0 24-5,0 1-19,0-25 32,0 25-16,0 0-4,0 0 0,0 0-4,0-1 27,0 1-31,0 0 17,0 0-21,0 0-15,0 0 27,25-1 7,-25 1-3,0 1-8,25-26-11,-25 24-9,0-24-11,25 25 8,0-25-8,-25 0 4,24 25 4,-24-25-23,25 0 35,0 0-5,-25 0-14,25 0 3,-1 0-11,-24-25-19,25 25 46,-25 0-11,25-25-27,0 25 20,-25-24-42,25 24 52,-1-26-14,-24 1 11,25 25 4,0-24-11,-25-1 48,0 25-26,25-25 36,-25 25-17,0-25-23,0 25 8,0 0-16,0 0 16,0 0 7,0-25 15,0 25-15,0 0-8,0 0 16,0 0-16,0 0 34,-25 0-22,25 0 0,0 0 25,0 0-33,-25 0 4,25 25-11,0-25-3,-25 0 17,25 25 20,0-25-9,-24 0-14,24 25 19,0-25-26,0 25-8,0-25 22,0 0-25,0 24 14,0-24 15,0 25-26,0-25-14,0 26-1,0-26-7,24 0 4,-24 24 15,0-24 7,25 0 4,-25 25 18,25-25-37,-25 0-10,0 0 3,25 0-29,-25 0 48,25 0-4,-25 0 3,24 0 4,-24-25-7,0 25 18,25 0-7,-25-24 7,0 24 11,25 0-26,-25-26 5,0 26 2,25-25-13,-25 25 10,0 0 14,25-24 1,-25 24 0,0-25 10,24 25-3,-24 0-25,0 0 25,25-25-11,-25 25-8,0 0 19,0 0-7,25-25-4,-25 25-11,0 0 0,0 0-14,0 0 18,0 0 7,25 0 29,-25 0 0,0 0 3,0 0 40,0 25-28,24-25-8,-24 0-3,0 25-26,0-25 15,0 25 4,25-25-1,-25 24-21,0-24 22,25 25-1,-25 1-17,0-26 21,25 24-10,-25 1-23,25 0 34,-25-25-12,24 25-10,-24 0 21,25-25-14,0 25-11,-25-25 7,25 24 8,0-24-8,-1 0 23,-24 0-19,25 25 11,0-25-7,0 0-4,-25 0-7,25-25-53,-1 25 102,-24 0-238,25-24-83,0 24-69,-25-25-198,24 0 84,-24 25-220,24-25-166</inkml:trace>
  <inkml:trace contextRef="#ctx0" brushRef="#br0" timeOffset="5117">375 1491 2002,'0'0'23,"-25"0"-134,25 0 0,0 0 20,0 0-12,-25 0 240,25 0-103,0 0 101,0 0-98,0 0-95,0 0 132,-25 0-100,25 0 202,0 0-89,0 0 64,0 0-125,0 0-94,0 0 79,0 0-92,0 0 180,0 0-90,0 0-3,0 0 111,0 0-141,0 0 154,0 0 172,25 0-111,-25 0-34,0 0 67,25 0-197,-25 0-63,25 0 129,-1 0-142,1 0 163,0 0 145,0 0-207,0 0 18,-1 0-148,26-25-62,-25 25 183,24 0-13,-24 0 37,25 0-23,-1-25-3,-24 25 0,25 0 10,-1-25 1,1 25 6,-1 0 22,1-24-28,0 24 21,-1-25-6,1 25-25,-1-25-25,26 25-20,-26-25 7,1 25-4,24-25 25,-24 25-8,24-25 5,-24 25 17,-1-24-7,26 24 14,-27-25-6,2 25-40,24 0-4,-24-26 15,-1 26 7,26-24 18,-26 24 11,1-25-25,0 25-11,-1-25 11,1 25-11,-1 0 14,1-25 26,-1 25-36,1 0-1,0-25 16,-1 25-45,-24-25 48,25 25-3,-1 0-56,1-24 52,-26 24-37,26 0-8,0 0 30,-26-25-33,26 25-4,-25 0 30,24 0 14,-24 0-25,25-25 22,-25 25-15,-1 0-15,1 0 33,0 0 1,0 0-4,-1 0 11,1 0-4,0-25-15,-25 25 5,25 0-1,0 0-41,-25 0 26,24 0 12,1-25-27,-25 25 41,25 0 12,-25 0-49,0 0 34,25 0-5,-25 0-17,0 0 14,0 0-15,0 0-11,0 0 8,0 0 29,0-24 73,0 24-88,0 0-7,0 0-23,0 0-56,0 0 109,0 0-30,0 0 7,0 0-47,0 0-57,0 0-45,0 0-102,0 0-32,0 0-109,0 0-96,0 0-93,0 0-417</inkml:trace>
  <inkml:trace contextRef="#ctx0" brushRef="#br0" timeOffset="6271">4587 422 2693,'0'0'-100,"0"0"48,0 0 52,0-25 193,0 25-7,0 0 95,0-24-105,0 24-166,0 0 119,0 0 33,0-25-60,-25 25 18,25 0 24,-25 0-168,25 0 140,0 0-51,-24 0-41,24 0 17,0 0-37,-25 0-7,25 0 9,0 0-13,-25 25 14,25-25 28,-25 0 14,25 24-3,-25-24 6,25 25-45,-24 0 7,24-25-7,-25 25-21,25 0 32,0-25-18,0 25 3,0-25 18,0 24-14,0-24 141,0 25-144,0-25-7,25 0 10,-25 26-162,24-26 172,1 0-6,0 0 3,-25 0-17,50 0-82,-26 0-6,1-26-27,0 26-14,0-25 10,0 25 13,-1-24 11,1-1 167,0 0-99,0 25-4,0-25 160,-25 0-275,24 0 305,-24 1-159,0-1 10,0 25 9,0-25-162,0 0 206,0 25-114,0-25 392,0 25-153,0-25-9,0 25 6,0-24-222,0 24 187,-24 0 13,24 0-32,0 0-13,0-25-15,0 25-55,0 0-18,-25 0-24,25 0-6,0 0-9,0 0-6,0 0 29,0 0-26,0 25 7,0-25 12,0 0 7,0 24-22,0-24 15,0 25-19,25-25-34,-25 25-18,0 0-11,0 0 8,24-25-11,-24 25 44,0-1-28,0 1-4,25 0 1,-25-25 3,0 25 1,0-25 14,0 25-31,25-25 0,-25 25 21,0-25-10,0 0 39,0 24 0,0-24 10,0 0 14,0 0 7,0 0-3,0 0 3,0 0 17,0 0 167,0 0-159,0 0-15,0 0-6,0 0-196,0-24 182,0 24 10,0 0-10,25 0 37,-25-25-34,0 25 14,0 0 0,24-25-35,-24 25 56,25-25-38,-25 25 6,0 0 28,25-25-41,-25 25 24,25 0 0,-25 0 3,25-25-6,-25 25 6,0 0-20,24 0-1,-24 0 29,0 0-8,25 0 25,-25 0 7,0 0-24,0 25 20,25-25-10,-25 0-14,0 0 18,0 25-22,0-25-20,0 0 13,0 25-6,25-25-32,-25 25-38,0-25-52,0 0-110,0 25-85,0-25-178,0 0-183,0 24 70</inkml:trace>
  <inkml:trace contextRef="#ctx0" brushRef="#br0" timeOffset="7051">5529 447 3451,'25'0'32,"-25"0"14,0 0 36,0-25 10,0 25-8,0 0 13,0 0-36,0 0-28,0-25-9,0 25-21,25 0 4,-25-24 48,0 24-35,0-25-3,24 25 25,-24 0-56,0-25 14,25 25 20,-25-25-54,0 25 41,25-25 17,-25 25-28,0-25 25,0 25-24,0 0-8,0 0-2,0-24 30,0 24-10,0 0 0,0 0 0,0 0-25,0 0 32,-25 0-17,25 0-4,0 0 194,0 0-207,-25 24 33,1-24 5,24 25-206,-25-25 195,25 25-7,-25-25 4,25 25 2,0 0-6,0-25 11,0 25-18,0-25 10,0 0 7,0 24-34,0-24 24,0 25-17,0-25 21,0 0-8,0 25 11,25-25-7,-25 25-14,25-25 25,-25 0-18,24 25 7,-24-25-7,25 25 7,0-25-14,-25 24 35,25-24-14,-25 25-4,25-25 8,-25 0-15,24 26 25,-24-26-14,25 24-11,-25-24 14,25 25-16,-25-25 9,0 25 35,24-25-52,-24 25 7,0-25-3,0 25 174,0-25-178,0 0 14,0 25 7,0-25-192,0 0 185,-24 0 11,24 0-11,-25 24-7,25-24 34,0 0 158,0-24-171,-25 24-11,1 0-9,24-25-2,0 0-19,-25 0 37,25 0-7,0 0-184,0-25 181,0 25-13,0-24 9,0-1-6,0 25 17,0-24-11,25-1-6,-25 0 6,24 25 11,-24-24 11,25 24 44,-25 0 43,0 0-3,25 0 21,-25 1-12,0-2 94,0 26-85,24-25-7,-24 25-32,0-24-137,0 24 71,24 0-12,-24 0 1,0 0 3,0 0-14,0 0 3,0 0-3,0 0 3,0 0 4,0 0 15,0 24 4,25-24-8,-25 25 11,0-25-26,0 26-7,25-2-4,-25 1 23,0-25-16,0 25 16,0 0 14,0 0-41,25 0 31,-25-1-9,0 1-21,0-25 29,0 25-26,25 0-11,-25-25-4,0 25-10,0-25-8,0 25 0,24-25 22,-24 0-32,0 24 25,0-24 22,0 0-7,0 0 18,0 0-15,0 0-46,25-24 0,-25 24 10,0 0-2,0-25-21,25 25 38,-25-25-14,0 0 5,25 25 243,-25-25-219,0 0 35,0 25-21,25 0-184,-25-24 198,0 24-49,0 0 21,24 0 14,-24 0-21,0 0 38,0 0 25,0 0-35,0 0 11,25 24 3,-25-24-32,0 0 36,25 25-1,-25 0-27,0-25 38,25 25-39,-25-25-10,0 25-17,0 0-46,0-25-76,25 24-30,-25 1-246,0-25-296</inkml:trace>
  <inkml:trace contextRef="#ctx0" brushRef="#br0" timeOffset="8284">4884 1043 1187,'0'0'10,"0"0"12,0 0 179,0 0-133,-24 0 40,24 0-17,0 0-42,0 0 175,0 0-136,0 0 32,-25 0-90,25 0-3,0 0 112,0 0 95,0 0-51,0 0-29,0 0-14,0 0-140,0 0 99,0 0-35,0 0-70,0 0 31,0 0 21,0 0-69,0 0 223,0 0-61,0 0-85,0 0 140,25 0-146,-25 0 67,24 0-10,-24 0-32,25 0-1,0 0 26,0 0-13,0-24-19,-1 24-16,26 0-47,-25 0 4,24 0 33,1-25 10,0 25-7,-1 0-4,1-25-10,-1 25-22,26 0 15,-26-25-15,1 25 4,24 0 29,-24-25-22,24 25 0,-25 0 11,0-24-29,1 24 8,-1 0 21,1-25-29,-25 25 11,24 0 7,1 0-11,-25 0-3,0-25-4,24 25 8,-24 0 3,0 0-33,-1 0 25,1 0-28,-25-25 14,25 25 36,-25 0-10,25 0 22,-25 0-8,0 0 1,0 0 18,0 0 8,0 0 0,0 0-23,0 0-29,0 0 15,0 0-42,0 0 35,0 0 3,0 0-34,0 0 19,0 0-19,0 0-18,0 0-34,0 0-36,0 0-28,0 0-64,0 0-31,0 0-84,0 0-104,0 0-38,0 0-105</inkml:trace>
</inkml:ink>
</file>

<file path=ppt/ink/ink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1:23.50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322 594 445,'0'0'215,"0"0"-146,0-25 31,0 25 173,0 0-364,0 0 362,0 0-164,0-25 9,0 25 153,0 0-194,0 0-4,0-25-173,0 25-1,0 0-14,0 0 278,0-24-85,0 24 47,0 0 0,0 0-100,0 0 106,0 0-34,0-25-6,0 25 4,0 0 173,0 0-93,0-25 10,-25 25-45,25 0-184,0 0 94,0-24 123,0 24-123,-25 0 104,25 0-17,0 0-247,-25 0 128,25 0-106,0 0-22,0 0 118,-25 0-6,25 0-19,0 0 29,0 0-1,-25 0-12,25 0 16,0 0-13,-24 0-7,24 0 14,-25 24 3,25-24-7,-25 25 3,25-25 172,0 25-178,-25-1 178,0-24-191,25 25-41,-25 0 229,25 0-192,0 0 29,-24 0 22,24-1-222,0 1 27,-25 0 168,25 0-161,0 0 148,0 0 6,0-25-7,0 24 10,0 1 4,0-25 12,0 25-12,0-25-4,25 0 13,-25 0-19,0 0 0,24 0 140,-24 0-147,25-25 13,-25 25 4,25-25-128,0 25 125,-25-24 3,25 24-1,0-25 184,-25 0-180,24 0-34,-24 25 24,25-25-186,-25 0 183,0 1 26,25 24 163,-25-25-149,0 25 6,0-25 23,0 25-209,0-25 176,0 25 21,0 0 0,0-25 41,0 25-24,0 0 1,0 0-20,0 0 14,0 0 11,0-25-25,0 25 8,0 0-18,0 0-24,0 0 7,0 0-11,0 0-21,0 0-4,0 0 7,0 0-24,0 25 32,0-25-11,0 0-1,0 0 23,-25 0-1,25 0-7,0 25 4,0-25-11,0 25-29,0-25 185,0 25-171,0 0 12,0-25 13,0 24-169,-25 1 156,25 0 3,0-25-4,0 25 11,0 0-3,0 0 3,25-25 0,-25 24 0,0 1 11,0 0-18,25-25-18,-25 25 11,0 0-32,25-25-10,-25 25 18,25-25-32,-25 24 31,0-24-3,25 0-3,-25 0 31,0 0-38,24 0 38,-24 0 4,0 0-11,0 0 28,25 0-11,-25 0-6,0-24-4,25 24 14,-25 0-4,0-25-3,0 0 7,25 25-10,-25-25-4,0 0 27,0 25-20,0-25 4,25 1 13,-25 24-24,0-25 11,0 25 10,0-25-14,0 25 3,0-25 25,0 25 0,0 0-7,0 0 14,-25-25-11,25 25 1,0 0 27,0 0 1,-25 0-14,25 0 0,0-25-29,0 25-17,-25 0 25,25 0-25,0 0-4,0 0 15,-25 0 0,25 0 10,0 0-18,0 0 131,0 25-141,-24-25 10,24 0 22,-25 0-138,25 0 120,0 25-7,0-25 18,-25 0-18,25 0 14,0 25-3,-25-25-15,25 0 7,0 25-45,-25-25-49,25 0-32,0 0-63,0 25-73,0-25-126,0 0-34,0 0-223,0 24 125</inkml:trace>
  <inkml:trace contextRef="#ctx0" brushRef="#br0" timeOffset="1076">893 495 2177,'0'0'17,"0"-25"-66,0 25 31,0 0 129,0 0-43,0 0 278,0-25-85,0 25-101,0 0 65,0 0-69,0 0-43,-25 0-15,25 0-52,0 0-110,0 0 97,0 0-17,0 0 11,-25 0 119,25 0 8,0 0-138,-25 0 1,25 0-153,-25 25-21,1-25 143,24 0 11,-25 25 6,25-25 161,0 24-140,-25-24-21,25 25-3,-25-25-140,25 25 133,0-25 10,0 0-3,0 25-10,0-25-7,0 25 14,0-25 20,25 0-4,-25 25 14,25-25 202,-25 0-216,25 24 4,-25-24 20,24 0-228,-24 0 197,25 25-2,-25-25-21,25 0 13,0 0 1,-25 25 13,25-25 4,-25 0-11,25 0 1,-25 0-11,0 0 3,24 25 11,-24-25 0,0 0 6,25 0-19,-25 0 9,0 0-3,0 0-13,0 25 29,0-25 5,0 0-4,0 0 13,0 0-20,0 0-16,0 0-11,0 25 17,-25-25 7,25 0-7,-24 24 17,-1-24-11,25 0 1,-25 0 17,0 25-4,0-25 1,25 0-7,-25 0 10,1 0-3,-1 0-21,25 0-35,-25 0-97,25 0-9,-25 0-337,25-25-168,-25 25 40</inkml:trace>
  <inkml:trace contextRef="#ctx0" brushRef="#br0" timeOffset="1607">918 123 2224,'24'-25'65,"-24"25"25,0-25 146,0 25 60,0 0-28,0-24 34,0 24-125,0-25 3,25 25-29,-25 0-45,0 0 3,0-25-67,0 25-22,0 0-9,0 0-29,0 0 25,0 0 0,25 0-3,-25 0 24,0 0-14,0 0 35,0 0 14,25 0-46,-25 0 4,0 25-14,0-25-10,0 0 20,24 25 4,-24-25 1,0 24-29,0 1 21,0-25-28,0 25-8,0-25 54,0 24-28,0 1-4,0-25 7,0 25-25,0 0 0,0-25 40,0 25-19,0-25-6,0 25 17,0-25-25,0 24 4,0-24 11,0 0-8,0 0 11,0 0 11,0 25-7,0-25-1,0 0-24,0 0 7,0 0 130,0 0-123,0 0 21,0 0-10,0 0-124,0 0 117,0 0-15,0-25 15,0 25 123,0 0-120,0 0-7,0 0 14,0 0-158,24 0 119,-24 0 0,0 0-81,25 0 12,-25 0-14,0-24-40,25 24 6,-25 0 71,25 0-157,-25 0-213,25 0-77,-25 0-2,25 0-179</inkml:trace>
  <inkml:trace contextRef="#ctx0" brushRef="#br0" timeOffset="2106">1264 619 1382,'0'0'50,"0"0"62,0 0 161,0 0 15,0 0-77,0 0 66,0 0 7,0 0-68,0 0 69,0 0-68,0 0-127,0 0 118,0 0-40,0 0-13,0 0-3,0 0-50,0 0 3,0 0-45,25 0-2,-25 0-22,25 0 3,-25-25 19,25 25-47,-25 0 18,24 0 8,1-25-45,0 25 23,0 0-15,-25-25-11,25 25 7,0 0-7,-1 0 126,-24-25-159,25 25-6,0 0-57,0 0-153,-25 0 112,25 0 4,0 0-13,-25 0-33,24 0-3,-24 0-262,0 0 51,0 0-27,0 0-86</inkml:trace>
  <inkml:trace contextRef="#ctx0" brushRef="#br0" timeOffset="2434">1463 445 3647,'0'0'63,"0"0"-89,0 0 42,-25 0 41,25 0-9,0 0 113,0 0-25,0 0-9,-25 0-16,25 0-2,0 0-21,0 0-32,0 0-27,0 0-29,0 0 7,0 0 0,0 0-18,0 0 15,0 0-4,0 0-15,0 0 29,0 0-7,0 0-7,0 0 15,0 25-8,0-25-7,0 25 11,0-25-11,0 24-4,0 1 11,0-25-14,0 25 4,0 0-1,0 0-6,0-25 10,0 25 7,0-1-28,25 1 21,-25-25-22,0 25-80,0-25-58,25 25-91,-25-25-76,0 25-63,0-25-222,25 25-135</inkml:trace>
</inkml:ink>
</file>

<file path=ppt/ink/ink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1:26.51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303 248 1582,'0'0'33,"0"0"61,0 0 60,0-25 152,0 25-3,0 0-4,0-25-44,0 25-84,0 0 76,0 0-124,0-25 37,0 25-54,0 0-129,0 0 96,0-25-62,0 25-1,-25 0 37,25 0-26,-24 0 16,24 0-17,-25 0-13,25 0 13,-25 0-16,25 0-11,-24 0 21,-1 0-42,25 0 21,-25 25 11,0-25-18,25 25 31,-24-25-17,24 25 190,-25-25-187,25 25 0,-25 0-6,25-25-173,-25 24 180,25-24-4,0 25 10,0 0 4,0-25-11,0 24 169,0-24-169,0 0-6,0 25 10,25-25-193,-25 0 183,0 0 7,25 25-35,0-25 4,-25 0-1,24 0-29,1 0 20,-25-25 17,25 25 3,0 0 10,-25 0 10,24-25 191,1 25-198,-25-24 14,25 24 7,-25 0-197,24-25 183,-24 25 7,0-25 21,0 25 37,0-24 24,0 24-13,0 0-17,0-25-17,0 25 4,0 0 50,0 0-15,0 0 4,0-25 1,0 25-45,0 0 35,0 0-3,0 0-7,0 0-3,0 0-37,0 0 5,0 0-16,0 0 8,0 0 0,0 0 4,0 0-38,0 0-6,0 0-5,0 0-11,0 0 5,0 0 25,0 0-15,0 0 7,0 0 49,0 0-49,0 25 19,0-25-7,0 0-15,0 25 4,0-1 25,0-24-14,0 25-22,0 0 18,0-25-34,0 24 27,0 1 0,0-25-23,0 25-14,25-25-54,-25 25-3,0 0-63,0-25-9,0 0-49,25 24-103,-25-24-102,0 0-91,0 25-94,25-25 124,-25 0-155</inkml:trace>
  <inkml:trace contextRef="#ctx0" brushRef="#br0" timeOffset="717">526 371 3257,'0'0'58,"0"0"227,0 0-87,0 0 34,0 0-37,0-24-188,0 24 126,0 0-3,0 0 1,0 0-24,0 0-10,0 0-25,0 0-28,0 0-22,0 0-22,0 0-29,0 0 25,0 0 8,0 0-22,0 0 14,0 0 8,0 0-26,0 0 14,0 0 19,0 24-11,0-24 26,0 0-1,0 25-28,0-25-12,0 25 8,0-25-8,0 25 37,0-25-11,0 25-18,0-1 0,0-24-23,0 25-24,0-25-8,0 25-38,0-25-49,0 25-5,0-25-61,0 0 34,0 0-207,0 24-178,0-24-140,0 0-221</inkml:trace>
  <inkml:trace contextRef="#ctx0" brushRef="#br0" timeOffset="1061">872 74 2991,'0'-24'28,"0"24"106,0 0-16,0 0 33,0-25-5,0 25-76,0 0 42,0 0 2,0 0-27,0-25 12,0 25-14,0 0-40,0 0-7,-25 0-28,25 0-13,0 0-8,0 0 15,-24 0-25,24 25-10,0-25 31,0 0-3,-25 0-15,25 25 220,0-25-209,0 0 213,0 24-192,-25-24-202,25 25 188,0-25-195,0 25 201,0-25 5,0 24-4,0-24-18,0 25 8,0-25-1,0 25 22,0-25-11,0 0 17,0 25-17,25-25 0,-25 0 10,0 25 4,0-25-14,25 0-7,-25 0 14,0 25-7,24-25 31,-24 0-6,0 0-4,25 0-7,-25 0-21,25 0 165,-25 0-172,0 24-11,25-24 18,-25 0-154,0 0 157,23 0 8,-23 0 17,0 0-49,0 0 24,0 0-3,0 0-17,25 25 38,-25-25-18,0 0-13,0 0-8,0 0 32,0 0-31,0 0 41,0 0-6,0 25-29,0-25 8,-25 0-15,25 0 1,-23 0 3,23 24 52,-25-24-6,25 25-21,-25-25 3,25 0-29,-25 0-6,25 25 53,-24-25-74,24 0-31,-25 0-7,25 25-143,0-25-66,-25 0-220,25 0-38,0 0-284</inkml:trace>
  <inkml:trace contextRef="#ctx0" brushRef="#br0" timeOffset="1622">1267 248 2154,'0'0'116,"0"0"140,0 0 178,0 0-68,0 0-65,0 0-91,0 0-128,0 0 77,0 0-22,0 0-12,0 0-45,0 0 26,0 0-14,0 0-27,0 0-5,0 0-13,0 0-3,0 0-34,0 0 34,0 0-8,0 0-17,0 0 39,0 0-33,0 0-10,0 0 3,25 0-21,-25 0 10,24-25-18,-24 25 0,25 0 8,0 0-20,-25 0 23,25 0 0,-1 0-54,-24 0-30,25-25-28,0 25-63,-25 0 34,25 0-60,-25 0-39,24 0 58,-24 0-275,25 0 86,-25 0-71,25 0-135</inkml:trace>
  <inkml:trace contextRef="#ctx0" brushRef="#br0" timeOffset="1950">1366 99 3270,'0'0'55,"0"0"55,0 0 51,-25 0 79,25-25-34,0 25 0,-25 0-12,25 0-60,0 0 12,0 0-27,-24-24-17,24 24-18,0 0-33,0 0 91,0 0-149,0 0-4,0 0 0,0 0-121,0 0 147,0 0-4,0 0-7,0 0 3,0 24-18,0-24 0,0 0 30,0 25-19,0-25-11,0 25 7,0-25-3,0 24 7,0 1-4,0-25-11,0 25-65,0 0-39,0 0-46,0-25-27,0 25-31,0-1-44,0 1-173,0-25-136,0 25 49,0-1-322</inkml:trace>
  <inkml:trace contextRef="#ctx0" brushRef="#br0" timeOffset="5507">1218 297 445,'-25'0'-5,"25"0"20,0 0-5,0 0 8,0 0 20,0 0-16,0 0 35,0 0-1,0 0 20,0 0 23,0 0-31,0 0 190,0 0-187,-25 0 167,25 0-146,0 0-12,0 0 8,0 0-159,0 0 301,0 0-302,0 0 342,0 0-170,0 0-121,0 0 146,0 0-179,0 0 240,0 0-121,0 0 78,0 0-92,0 0-14,0 0 111,0 0-117,0 0 118,0 0-11,0 0-116,0 0 133,0 0-55,0 0-54,0 0-17,0 0-9,0 0-92,0 0-26,0 0 242,0 0-206,0 0 94,0 0 10,0 0-111,0 0 131,0 0 27,0 0 17,0 0-13,0 0 1,0 0 1,0 0-20,0 0 7,0 0-44,0-24-17,0 24-14,0 0-28,0 0 35,0 0-14,0 0 3,0 0 15,25 0-29,-25 0 189,0 0-178,25 0-3,-25 0-18,24 0-164,-24 0 185,25 0-3,-25 0-11,25 0-41,-25 0-60,24 0-70,-24 0-192,25 0-139,-25 0-134,25 0-167</inkml:trace>
</inkml:ink>
</file>

<file path=ppt/ink/ink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1:28.95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349 280 2154,'0'0'65,"0"0"39,0-25 136,0 25 130,0-25-120,0 25 22,0 0-103,0-26 46,0 26-116,0-26-22,-24 26-40,24 0-158,-25 0 175,25-25-23,0 25 13,-25 0-24,25 0-3,-25 0-13,1 0 17,24 0 176,-25 0-162,0 0-22,0 25-9,1-25-160,-1 26 138,25-26 25,-25 26-7,0-1-21,25-25 14,-24 25 18,24 1-22,0-1 11,-25 1 0,25-26-31,0 26 42,0-1-4,0-25-17,0 26 30,0-1-41,0-25-3,0 0 18,25 26-25,-25-26 0,24 0-13,1 0-14,-25 0-6,25 0 14,0 0-14,-1 0 14,1 0-3,0-26 0,0 26 216,-1 0-173,-24-25 17,25 25-4,0-26-173,-25 26 197,25-25 152,-25-1-119,0 26-7,0-26 21,0 26-119,0-25 123,0-1 21,0 26 2,0 0-18,0-25 29,0 25-6,0 0-32,0 0-21,0-25-6,0 25 0,-25 0 29,25 0 0,0 0-40,0 0-7,0 0-29,0 0-29,0 0 29,0 0-21,0 0-23,0 0 51,0 0-18,0 0-3,0 0 32,0 25-36,0-25 21,0 0 8,0 25-18,0-25 0,0 26 3,0-1 19,0-25-12,25 26 12,-25 0-15,0-1-11,0-25-21,0 26-30,0-1-6,24 1-71,-24-1-30,0-25-41,0 26-122,0-1-113,25-25-89,-25 26 69,0-26-209</inkml:trace>
  <inkml:trace contextRef="#ctx0" brushRef="#br0" timeOffset="546">473 459 2547,'0'0'206,"25"0"-32,-25 0 209,0-25-88,0 25-133,25 0 67,-25 0-184,0 0 108,0 0-56,24 0-3,-24 0-13,0 0-14,0 0-10,25 0-26,-25 0-9,0 0 2,0 0-2,25 0-22,-25 0 14,0 0 5,0 0-16,25 0 26,-25 0 4,0 25-30,0-25-14,0 0 33,0 26-33,0-26 0,0 25 51,0-25-62,0 26 4,0-26 18,0 25-21,0-25 35,0 26-3,-25 0-8,25-26-6,0 25-26,-25 1 18,25-26 22,0 25-8,-25-25 12,25 26-11,0-26-33,-24 0 25,24 25 4,0-25-7,0 0 18,0 0-8,0 0 4,0 0 22,0 0-29,0 0 151,0 0-144,0 0-7,0 0 29,0 0-162,0 0 112,0 0 25,0 0-33,0 0 18,0-25 11,24 25-11,-24 0 25,0 0-21,25 0 18,-25 0-11,0-26-7,25 26 7,-25 0-4,25 0-3,-25 0 11,24-25 14,-24 25-15,25 0 12,-25 0 3,25 0-15,0 0 1,-25-26-18,25 26-8,-25 0-25,24 0-3,-24 0 0,0 0-15,25 0-2,-25 0 0,0 0-34,0 0-41,0 0 5,0 0 34,0 0-38,0 0-147,0 0-245,0 0-176,0-25-137</inkml:trace>
  <inkml:trace contextRef="#ctx0" brushRef="#br0" timeOffset="1124">967 255 3028,'0'0'99,"0"0"99,0 0-34,0 0 51,0 0-48,0-25-55,0 25 45,0 0 12,0 0-22,0 0-19,0 0-1,0 0-51,0 0 0,0 0-7,0 0-11,0 0 4,0 0-51,0 0-14,0-26 25,25 26-26,-25 0 30,0 0-4,25 0-37,-25 0 12,0 0 6,25 0-14,-1 0 4,-24 0 29,25 0-22,-25 0 0,25-26 26,0 26-67,-25 0 19,24 0-15,1 0-54,-25 0-7,25 0-53,-25 0-37,25 0-1,-25 0-42,0-25-64,24 25-60,-24 0-205,0 0-66,0 0 182,0 25-231</inkml:trace>
  <inkml:trace contextRef="#ctx0" brushRef="#br0" timeOffset="1420">967 485 2462,'0'0'-63,"0"0"183,0 0 206,0 0-17,0 0 117,0 0-111,0 0-189,0 0 55,0 0-43,0 0-29,0 0-11,0 0-20,0 0 1,25 0-54,-25 0 18,0-26-14,25 26-11,-25 0 0,25 0-11,-25 0-18,24-25-14,-24 25 29,25 0-8,-25 0-3,25 0 18,0-26-22,-25 26-21,24 0-19,1 0-13,-25 0-39,25 0-37,0 0-10,-25-25-56,24 25-62,1 0-120,0 0-95,-25 0 75,25 0-233</inkml:trace>
  <inkml:trace contextRef="#ctx0" brushRef="#br0" timeOffset="1685">1735 153 3218,'0'0'38,"0"0"123,0 0 67,0-26 35,0 26-7,0 0-87,-25 0-28,25 0-28,0 0 15,0 0-9,-25 0-39,25 0-4,0 0-32,-25 0-29,25 0 3,0 0-11,-24 0 8,24 0-4,0 0-22,-25 26 22,25-26-15,0 25 4,0-25 34,0 26-42,0-26 20,0 26-9,0-1-14,0-25 26,0 25-12,0-25 27,0 26 7,25-26 12,-25 25-15,24-25-8,-24 26-4,25-26-14,-25 0-4,25 0 22,-25 26-18,25-26 10,-25 0 32,24 0-66,-24 0 32,25 0-13,0-26-22,-25 26 54,25 0-28,-25-26 28,24 26-5,-24-25-11,25 25 8,-25-26-20,0 26 16,25-25-23,-25 0-3,0-1 10,0 26 191,0-26-178,0 1-1,0-1-7,0 0-199,0 26 171,0-25 9,0-1-9,-25 26 16,25-25-8,-25 25-26,25-25 61,-24 25-163,-1 0-36,0 0-41,0 0-154,1 0-54,-1 0-109,-25 25-105,26-25-388</inkml:trace>
</inkml:ink>
</file>

<file path=ppt/ink/ink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1:36.37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298 74 1470,'0'0'127,"0"0"-88,0 0 185,0 0 30,0-25-151,0 25 136,0 0 13,0 0-69,-25 0 49,25 0-15,0 0-171,0 0 61,0 0 15,0-24-33,0 24-16,0 0 0,-25 0-43,25 0 24,0 0 25,0 0-25,0 0 1,0 0-14,0 0-31,-25-25 0,25 25 4,0 0-17,0 0-1,-25 0-6,25 0-7,0 25 20,-24-25-10,24 0 4,-25 0-1,25 24-16,-25-24 3,0 25 10,25 0 7,-25-25 13,25 25-2,-24 0-11,24-25 7,-25 25-7,25-1-17,-25-24 17,25 25-18,0-25 11,0 25 31,0-25-27,0 25 13,0-25 4,0 25-21,0-25 4,0 0 6,25 25-20,-25-25 17,0 0 10,0 25-10,25-25-3,-25 0-4,0 0 7,24 25 7,-24-25-7,25 0 7,-25 0 3,25 0-37,-25 0 37,25 0-10,-25 0-14,25 0 45,-25 0-28,24 0-3,-24 0 0,25 0-27,-25 25 3,0-25 28,25 0-8,-25 0 18,0 0 6,0 0-23,0 0 10,0 0 3,0 0-13,0 24 13,0-24-17,0 0 7,0 0 4,0 0-32,0 0 21,0 0-6,0 0 6,-25 25 7,25-25 13,-25 0-6,25 0-20,-24 0 13,-1 25-7,25-25 7,-25 0 10,25 0-7,-25 0 4,25 0-7,-25 0-10,25 0-48,0 0-43,-24 0-73,24 0-18,0 0-47,-25 0-65,25 0-127,0 0 23,0 0-16</inkml:trace>
  <inkml:trace contextRef="#ctx0" brushRef="#br0" timeOffset="593">422 323 3385,'0'0'118,"0"0"-52,0 0 53,0 0 61,24 0-88,-24 0 88,0 0-18,0-25-29,0 25-17,0 0-10,0 0-23,0 0 3,0 0-6,0 0-29,0 0-7,0 25-30,0-25 16,0 0-8,0 0-11,0 0 7,0 0-40,0 0 33,0 0-3,0 0-19,0 0 29,0 0-29,0 0 18,0 25 16,0-25-23,-24 0 127,24 25-127,0-25-26,0 25 38,0-1-129,0-24 106,0 25 22,0 0-26,0-25 22,0 25 1,0 0-16,0-25-28,0 25-23,0-25-39,0 24-29,0-24-33,0 25-28,0-25-37,0 0-73,0 25-61,0-25-86,0 0-95</inkml:trace>
  <inkml:trace contextRef="#ctx0" brushRef="#br0" timeOffset="983">769 522 3334,'0'0'9,"0"0"11,0 0 41,0 0 31,0 0 20,0 0 20,0 0-42,0 0-16,0 0-34,0 0-40,0 0 21,0 0-4,0 0 7,0 0 17,0 0-17,0 0-4,0 25-30,0-25 3,0 0-3,0 24-4,-25-24 24,25 25-3,0-25 3,0 25-6,-25-25 3,25 25-7,0 0 10,-24-25-10,24 0 4,0 25 2,-25-25-30,25 25-13,0-25-58,0 0-82,-25 25 5,25-25-153,0 0-104,-25 25 11,25-25-355</inkml:trace>
  <inkml:trace contextRef="#ctx0" brushRef="#br0" timeOffset="1295">1191 124 3451,'0'-25'-46,"0"25"135,0 0 123,0-25-123,0 25 76,0 0-152,0-25-85,0 25 102,0 0-17,-25 0 11,25 0-34,0 0 20,0 0-20,0 0-3,-25 25 13,25-25-4,0 0 8,0 0 9,-25 25-23,25-25-4,0 25 21,-25-25-31,25 25 38,0 0-11,0-25-13,0 24 44,0-24-24,0 25 14,0 0-11,0-25-9,0 0-15,0 25 5,0-25 19,0 25 4,0-25 14,25 0-10,-25 0-4,0 25 10,25-25-24,-25 0 25,25 0-4,-25 0-38,25 0 31,-25 0-17,24 0-10,-24 0 10,0 0 21,25 0-4,-25 0 0,25 0-7,-25 0-10,0 0-3,25 0-11,-25 0 11,0 0-11,25 0 7,-25 0 4,24 0 20,-24 0-13,0 0-8,0 0 32,0 0-35,0 0-17,25 25 20,-25-25-10,0 0 25,0 0 23,0 0-13,0 0-14,0 0-18,-25 0 8,25 25-1,0-25-2,-24 0 13,24 0-7,-25 25 7,25-25-1,-25 24 29,25-24-38,-25 0 3,25 25 3,-25-25-52,25 25-39,-24-25-101,24 0-115,-25 25-118,25-25-32,-25 0-43,25 0-262</inkml:trace>
  <inkml:trace contextRef="#ctx0" brushRef="#br0" timeOffset="1794">1513 398 2236,'0'0'20,"0"0"37,25 0-33,-25 0 50,0 0 82,0 0 42,0 0-14,0 0 181,0 0-227,0 0-57,0 0 57,0 0-228,0 0 149,25 0-12,-25 0-24,0 24 16,0-24-22,0 0-7,0 25 30,0-25-36,0 0 9,25 25 7,-25-25-10,0 25 34,0-25-17,0 25 7,0-25-30,0 25-1,0-25 4,0 24-18,0-24 28,0 25-17,-25 0 14,25-25-4,0 25-3,0-25-7,-25 0 0,25 25-10,0-25 20,0 0 0,0 0-10,0 25 17,0-25-14,0 0-9,0 0 2,0 0 11,0 0-14,-25 0 21,25 0 0,0 0-25,0 0 28,0 0-3,0 0-24,0 0 23,0 0-23,0 0 10,0 0 28,0 0-22,0 0 15,0 0-7,0 0 0,0 0 24,0 0 28,25 0-7,-25 0 28,0 0-27,25 0-53,-25 0 21,25 0-56,-25-25 35,23 25 0,2 0-11,-25 0 33,25-25-29,0 25-11,0 0-38,-1 0-31,1-25-18,-25 25-33,25 0-29,0 0-60,0 0-34,-1-25-24,-24 25-131,25 0 67,-25 0-84</inkml:trace>
  <inkml:trace contextRef="#ctx0" brushRef="#br0" timeOffset="2324">1959 248 4036,'0'0'-68,"0"0"35,0 0 26,0 0 41,0-25 99,0 25-30,0 0 4,0 0-6,24 0-16,-24-25 3,0 25-17,0 0-46,0 0-11,25 0-3,-25-24-15,0 24 15,0 0 18,25 0-22,-25 0 4,0 0-11,25 0-14,-25-25 14,0 25-11,25 0 11,-25 0 0,0 0 0,24 0 11,-24 0-22,0 0-25,25 0-84,-25 0-17,0 0-88,25 0-78,-25 0-142,0 0-142,25 0-112,-25 0-95</inkml:trace>
  <inkml:trace contextRef="#ctx0" brushRef="#br0" timeOffset="2590">2058 348 1449,'0'0'196,"0"0"-37,0 0 70,0 0 119,0 25-134,0-25 200,0 0-104,0 0 24,0 0-176,0 0-111,0 0 37,0 0-125,0 0 128,0 0 162,0 0-191,25 0-17,-25 0-17,0 0-197,24 0 173,-24 0 0,0 0-24,0 0-14,25 0-44,-25 0-69,25 0-54,-25 0-299,0-25-68,25 25 69</inkml:trace>
</inkml:ink>
</file>

<file path=ppt/ink/ink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1:39.57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 1190 2118,'0'0'92,"0"0"267,0 0-13,0 0 66,0 0-38,0 24-236,0-24 23,0 0-49,0 0-40,0 0-28,0 0 43,0 0 8,0 0-32,0 0 21,0 0-37,0 0-22,0 0 28,0 0-17,0 0 47,0 0-7,0-24-7,25 24 15,-25 0-51,0 0 12,25 0 18,-1 0-30,-24-25-11,25 25 1,0 0-31,0 0 16,0-25-1,0 25-3,-1 0 7,26-24-7,-25 24 3,0 0 8,-2 0-7,2-25 110,0 25-77,0 0-29,0 0 29,0 0-133,-1-25 70,1 25 18,0 0-23,-25 0 16,25 0 26,0 0-11,-25 0-8,0 0 27,24 0-31,-24 0 12,0 0 22,0 0-33,0 0-4,0 0 7,0 0 0,0 0-4,0 0-7,0 0-15,0 0-30,0 0-14,0 0-8,0 0-50,0 0-13,0 0-34,-24 0-81,24 0-88,0 0-207,0 0-149,0 0 57</inkml:trace>
  <inkml:trace contextRef="#ctx0" brushRef="#br0" timeOffset="468">1015 967 2474,'0'0'-45,"0"0"146,0-25 127,24 25 98,-24 0-21,0-25-89,0 25-87,0 0-58,0-24 100,0 24-3,25 0-6,-25 0-12,0-25-5,0 25-20,0 0-17,0 0 1,0 0-14,0-25-22,0 25-6,0 0-26,-25 0-8,25 0-10,0 0 7,0 0-26,-24 0-16,24 0 5,0 0-27,-25 0 27,25 0 7,-25 0-8,25 25 8,-25-25 0,25 0-7,-25 25 10,1-25 16,24 24-4,-25 1-4,0-25-7,25 25-11,-25-1-1,25-24 16,-25 25-8,25-25-12,0 25-6,-25 0 36,25-25-62,0 0-15,0 25-15,0-25-62,0 25 48,25-25 9,-25 0 32,0 24-4,25-24 26,-25 0-3,25 0 3,-25 0-18,25 0-13,-25 0-28,25 0 3,-1 0 1,-24-24 17,25 24 29,0 0-18,-25-25 207,25 25-186,0-25 207,-25 25-183,24-25-141,-24 0 155,25 25-165,-25-25 202,25 25-9,-25-24 37,0 24-2,0 0 14,0-25 22,0 25 26,0 0 22,25 0-31,-25-25-17,0 25-7,0 0-9,0 0 7,0 0 5,0 0 0,0 0-25,0 0 23,0-24-7,0 24-27,0 0-8,0 0-11,0 0-8,0 0-18,0 0 6,0 0-50,-25 0-9,25 0 20,0 0-20,0 0 37,0 24 18,0-24 159,0 0 0,0 0-198,0 25 157,0-25-335,0 25 5,0-1 205,0 1-201,0 0 139,0-25-36,0 25-22,0 0 69,0 0-87,25-25-6,-25 24-54,0 1-114,0-25 37,25 25 11,-25-25-13,0 0-69,0 24-48,25-24-204,-25 0 69,0 25-223</inkml:trace>
  <inkml:trace contextRef="#ctx0" brushRef="#br0" timeOffset="1092">1337 1041 2890,'0'0'252,"0"0"-12,0 0 77,0 0 67,0 0-204,0 0 53,0 0-5,0 0-37,0 0-15,0-25 9,0 25-65,0 0 1,0 0-26,0 0-29,0 0-12,0 0-27,0 0 0,0 0-12,0 0-19,25 0-19,-25 0-4,0 0-19,0 0 26,0 0 47,0 0-15,0 0 11,0 0 8,0 25-51,0-25 17,0 0-5,0 25 0,0 0 5,0-25 14,0 25 5,0-1-20,0-24 202,0 25-213,0 0 3,0-25-15,0 24-214,0 1 165,0-25-23,0 25-33,0-25-21,25 25 134,-25-25-248,0 0-20,0 0-68,0 25-235,0-25 102,0 0-237,0 0-132</inkml:trace>
  <inkml:trace contextRef="#ctx0" brushRef="#br0" timeOffset="1810">2181 793 1328,'0'0'212,"0"0"-174,0 0 59,-25 0 175,25 0-171,0 0 153,0 0 157,0 0-222,-24 0 5,24 0 73,0 0-158,0 0 64,0 0-4,0 0-45,0 0-43,0 0-6,0 0-41,0 0 8,0 0-22,0 0 22,0 0 17,0 0 7,0 0 22,0 0-7,0 0-31,0 0-8,0 0-14,0 0-17,0 0 17,0 0-2,0 0-5,0 0 12,0 0 10,24 0 8,-24 0 7,0 0 11,25 0-32,-25 0-8,25 0-14,0 0-26,-25-25 0,25 25-26,-1 0 41,-24 0-37,25 0 33,-1 0 25,1 0-54,0-24 0,-25 24 70,25 0-182,-1 0-43,1 0-26,-25 0-141,25 0 67,-25 0-9,25-25-108,-25 25-10,0 0 29,0 0-307</inkml:trace>
  <inkml:trace contextRef="#ctx0" brushRef="#br0" timeOffset="2184">2379 620 2474,'0'0'51,"0"0"148,0-25 199,-25 25-52,25 0 10,0 0-106,0 0-167,0 0 122,0 0-40,-25 0-30,25-25-21,0 25-16,0 0-18,0 0-18,0 0 11,0 0-54,0 0-16,0 0 12,0 0-19,0 0-14,0 0 29,0 25-15,0-25-7,0 0 18,0 0 8,-24 0-7,24 25 17,0-25 1,0 25-22,0-25 7,0 25-14,-25-25 109,25 24-99,0 1 8,0 0-4,0-1-124,0-24 87,0 25-19,0 0-35,0 0-19,0 0-71,0 0-37,0-1-68,0 1-103,0-25-77,0 25-213,0-1 107</inkml:trace>
  <inkml:trace contextRef="#ctx0" brushRef="#br0" timeOffset="2496">2156 1190 2002,'-24'0'136,"24"0"-39,0 0 42,0 0 159,0 0-146,0 0 61,0 0 123,0 0-226,0 0 60,0 0-23,0 0-123,0 0 100,0 0-42,0 0 17,0 0-51,0 0-10,0 0-18,24-25 1,-24 25 31,0 0-27,25 0 55,-25 0-27,0 0-43,25 0 36,-25 0-71,25-25 25,0 25 29,-25 0-65,24 0 43,1 0-14,-1 0 126,1 0-119,-25 0-7,25 0 7,0-24-150,-1 24 160,1 0-17,0 0 11,-25 0-1,25 0 8,0 0 3,-25 0-46,24 0 50,-24 0-29,0 0 4,25 0 39,-25 0-60,0 0-7,0 0-28,0 0-48,0 0-43,0 0-49,0 0-94,0 0-157,0 0-84,25 0 102,-25 0-255</inkml:trace>
  <inkml:trace contextRef="#ctx0" brushRef="#br0" timeOffset="3058">2974 620 2426,'0'0'249,"0"0"11,0 0 102,0 0 37,0 0-205,0 0 32,0 0-50,0-25-15,0 25-31,0 0-20,0 0-24,0-25 12,0 25 12,-24 0-11,24 0-3,0 0-18,0-25-18,0 25-8,0 0-6,0 0-12,0 0-23,0 0 4,0 0-22,0 0-16,0 0 8,-25 0-12,25 0 5,0 0 22,0 25 3,0-25 5,0 25 7,0-25-30,0 25 22,-25 0 16,25 0-27,0-1 35,0 1-16,0 0-38,-25-1 42,25 1-38,0 0-7,0 25 29,0-25 1,0-1 7,0 1-7,0 24 8,0-24-39,25 0 35,-25 25 3,0-25-11,0-1 11,25 26-18,-25-26 14,0 1-7,0 0 12,0 0-8,25 0-16,-25 0 24,0-1-16,0-24 8,24 25 7,-24-25-34,0 25 12,0-25-8,0 24 4,0-24 7,0 0 1,0 0 7,0 0 11,0 0 12,0 0-12,0 0 8,0 0-23,0 0-11,0 0 26,0 0 1,0 0-4,0 0-5,0 0-18,-24 0-12,24 0-10,-25 0 25,25 0 35,0 0-30,-25-24 37,25 24-19,-25 0-45,25 0 34,-25 0-11,25 0 14,-24-25 1,24 25 7,-25 0 8,25 0-15,-25 0 4,25-25 0,-25 25-16,25 0-4,-25 0 12,25-24-7,-25 24-12,25 0-4,0 0-14,0 0-27,-24-25-14,24 25-33,0 0-49,0 0-39,0 0-45,0 0-68,0-25-62,0 25-189,0 0-89,-25 0-120</inkml:trace>
  <inkml:trace contextRef="#ctx0" brushRef="#br0" timeOffset="3994">3198 447 711,'0'0'5,"0"0"21,0 0 8,0 0-3,-25 0 170,25 0-196,0 0 185,0 0 22,0 0-308,-25 0 213,25 0-167,0 0 6,0 0 302,-25-25 4,25 25 21,0 0-22,0 0-166,0 0-130,0 0-43,0 0 115,0 0-103,0 0 220,0 0-95,0 0-19,0 0 87,0 0-182,0 0 98,0 0-83,0 0 96,0 0 58,0 0 7,0 0 1,0 0-26,0 0 0,0 0-86,-24 0 100,24 0-152,0 0 78,0 0 98,0 0-222,0 0 239,0 0-82,0 0-118,0 0 114,0 0-125,0 0 121,0 0 110,0 0-135,0 0-26,0 0-111,0 0 12,0 0 119,0 0 14,0 0-24,0 0-7,0 0-3,0 0-23,0 0 40,0 0-34,0 0 0,0 0 14,0 0 10,0 0 17,24 0 51,-24 0 20,0 0-37,25 0-3,-25 0-16,25 0-32,0 0 179,0 0-154,-1 0-10,1 0 24,25 0-161,-25 0 147,24 0-3,-24 0-6,25 0-41,0-25 37,-1 25-29,1 0-4,-1-25 33,1 25-29,0 0 7,-25 0-7,24-25-7,1 25-4,-1 0 11,26 0 4,-25-24-11,-1 24 17,1 0-6,-1-25-4,1 25 21,0 0-14,-2 0 8,2 0 10,0-25 11,-1 25 18,1 0-10,0 0 25,-1-25-22,1 25-40,0 0 11,-1-24-7,1 24-36,-1 0 163,1-25-108,0 25-30,-1 0 36,1-25-156,0 25 143,-1 0 14,1 0 87,0-24-65,-26 24-33,26 0-15,0-25-90,-1 25 68,26 0-12,-26-25 1,1 25 14,0 0 8,-1-25-7,1 25 14,-25 0-14,24 0 3,1-25 11,0 25 5,-25 0 6,24 0-18,-24-25 8,0 25 11,24 0-23,-24 0 19,0 0-8,0-24-44,0 24 41,0 0-4,-25 0-4,24 0 19,-24 0-15,0 0 0,0 0 4,0 0 22,0 0-49,0 0 1,0 0 11,0 0-27,0 0 144,0 0-165,0 0-14,0 0-23,0 0-134,0 0 133,0 0-66,0 0 7,0 0-42,0 0-8,0 0 11,0 0-37,0 0-21,0 0-64,0 0-37,0 0-331</inkml:trace>
  <inkml:trace contextRef="#ctx0" brushRef="#br0" timeOffset="5897">3645 942 1784,'0'0'-98,"0"-25"31,0 25 136,0 0-52,0 0 138,0 0-19,0 0-53,0 0-5,0 0-23,0 0 22,0 0-68,0 0 65,0 0 16,0 0 25,0 0-42,0 0 145,0 0-87,0 0 24,0-24-49,0 24-109,0 0 172,0 0-185,0 0 112,0 0-1,0 0-91,0 0 104,0 0-4,0 0-3,0 0-13,0 0 0,0-25-5,0 25-56,0 0-3,-25 0 11,25 0-18,0 0 1,-25 0-4,25 0-14,0 0-4,-25 0 8,25 0-15,-25 25 18,25-25-7,-24 0 14,24 0 4,-25 24-25,0-24 7,25 25 7,-25-25 10,25 0 8,-25 25-11,0-1-14,25-24-4,-24 25-6,24-25 24,0 25 14,-25-25-11,25 25-13,0-25-4,0 25-7,0-25-4,0 0 18,0 25-38,0-25-4,0 0-28,0 24 18,0-24 34,25 0-3,-25 0 35,0 0-28,0 0 0,24 0-14,-24 0 0,0 0 18,25 0-25,-25 0 1,25-24-7,0 24-24,-25-25 20,25 25-3,0-25 8,-25 25 9,24-25 24,-24 25-3,25 0 6,-25-25 10,0 25-23,25-25 20,-25 25-3,0-24 10,0 24 3,0 0-16,25 0 9,-25-25 8,0 25-1,0 0 32,0 0 9,0 0-19,0 0 2,0 0 19,0-25-18,0 25 36,0 0-4,0 0-27,0 0 13,0 0-5,0 0-12,0 0 15,0 0 26,0 0-29,0-24 4,0 24 4,0 0-40,0 0-1,-25 0-3,25 0-22,0 0 0,0 0 0,0 0-7,0 0 0,0 0 7,0 0-7,0 24-1,0-24 23,0 0-11,0 0-4,0 25 3,0-25-25,0 25 0,0-25 3,0 24-3,0 1-21,0-25-52,0 25 8,0 0-24,0 0-38,0-25-12,0 25-43,0-1-16,0-24-11,0 25-11,0-25-86,0 25 16,0-25-15,0 24-191,0-24-23</inkml:trace>
  <inkml:trace contextRef="#ctx0" brushRef="#br0" timeOffset="6630">3818 1016 3180,'0'0'77,"0"0"73,0 0 71,25 0 48,-25 0-21,0 0-41,0 0-39,0 0-23,0-25-19,0 25-18,0 0-24,0 0-15,0 0-39,0 0-27,0 0 16,0 0-16,0 0 1,0 0-4,0 0-26,0 0 34,0 0-8,0 25 26,0-25-4,0 0-22,0 25 11,0-25-7,-25 25 11,25-25-4,0 25-4,0 0 75,0-25-78,0 24-15,0 1 22,-24 0-93,24-1 75,0-24 36,0 25-40,0 0 30,0 0-16,0-25-48,0 25 1,0-25-26,0 25-32,0-25-29,0 0-12,0 0-52,0 24 12,0-24-23,0 0 41,0 0-278,0 0-46,0 0-292</inkml:trace>
  <inkml:trace contextRef="#ctx0" brushRef="#br0" timeOffset="7020">3893 670 2095,'0'-25'35,"25"25"81,-25 0 105,0-25 47,0 25 32,0 0-28,0-25-75,0 25-6,24 0-28,-24 0-25,0 0-19,0 0-44,0-25-26,0 25-42,0 0 10,0 0-14,0 0-3,0 0 21,0 0 4,25 0 6,-25 0 4,0 25 11,0-25-39,0 0 0,25 0 7,-25 0-21,0 25 21,0-25 28,0 0-24,25 25 6,-25-25 8,0 0-21,0 25 0,0-25-4,0 24 0,0-24-14,0 25 32,0-25-18,0 25-11,0-25 18,-25 24-17,25-24 17,0 25-10,-25-25-4,25 25 11,0-25-22,0 25 18,0-25 0,-25 0-29,25 0 29,0 0-7,0 25-3,0-25 7,0 0-4,0 0-4,0 0 4,0 0-7,0 0-11,0 0 11,0 0 0,0 0 7,0-25 0,0 25 7,0 0-7,0 0 7,25 0-7,-25 0-14,25-25 11,-25 25-37,25 0-5,-25 0-19,25-25-34,-25 25 11,25 0-7,-25 0-42,24 0-6,-24-25-58,25 25 2,0 0-192,-25 0 23,25 0-200,-25 0 90</inkml:trace>
  <inkml:trace contextRef="#ctx0" brushRef="#br0" timeOffset="7535">4315 991 2414,'0'0'39,"0"25"92,0-25 129,0 0-18,0 0 8,0 0-40,0 0-88,0 0 65,0 0-25,0 0-36,0 0-30,0 0-34,0 0-9,0 0 3,0 0-7,0 0 3,0 0-16,0 0-8,0 0-10,0 0-29,0 0 15,0 0-15,24 0 11,-24 0 4,0 0 21,0 0 3,24-25-21,-24 25 33,25 0-37,-25 0 1,25 0 6,-25 0 1,25 0-4,-25-24-3,25 24 28,-25 0-32,24 0 22,1 0 7,-25 0-15,25-25-7,-25 25 15,0 0-25,25 0 3,-25 0 14,0 0-21,25 0 29,-25 0-8,0 0-3,0 0-7,0 0-11,0 0 14,0 0-4,0 0-14,0 0 19,0 0-27,0 0-13,0 0 18,0 0-33,0-25-4,0 25 12,0 0-61,0 0-34,0 0-36,0 0-51,0 0-41,0 0-151,0 0-87,0 0-131,0 0-96</inkml:trace>
  <inkml:trace contextRef="#ctx0" brushRef="#br0" timeOffset="8408">5133 645 2535,'0'0'-10,"0"0"44,0 0 191,0 0 77,0 0 79,0 0-103,0-25-159,0 25-42,0 0-32,0 0 77,0 0 23,0 0-5,0-25-38,0 25 14,0 0-70,0 0-14,0 0-7,-25 0-43,25 0 149,0 0-141,0 0-8,0 0 4,0 0 18,0 0 6,0 25-6,0-25 7,0 0-150,0 25 114,-25-25 21,25 25 18,0-1-21,-25-24 18,25 25 7,0 0-25,-24-25 11,24 24-4,0 1 7,-25-25-14,25 25 25,0-25-25,0 25-11,0-25 32,0 25-32,0-25 18,0 0 0,0 25-29,0-25 15,0 0-1,0 0 8,0 0 0,25 0-7,-25 24 0,24-24-35,-24 0-7,25 0-1,0-24-27,-25 24 22,25 0 3,0 0-37,-25 0 1,24-25-14,1 25-25,-25 0 5,25 0 69,-25-25-202,25 25-12,0 0-46,-25-25 2,25 25 17,-25 0 18,24 0 39,-24-25 85,0 25 220,25 0-102,-25-25 39,0 25-119,0 0 161,0-24 175,25 24 5,-25 0 31,0 0-125,0 0 7,0-25 1,0 25 155,0 0-52,0 0 22,0 0 60,0 0-164,0 0 28,0 0-10,0 0-26,0 0 6,0 0-3,-25 0-11,25-25 0,0 25-19,0 0-7,0 0-18,0 0-6,-25 0-7,25 0-22,0 0-15,0 0-23,0 0-7,0 0 8,0 0-19,0-24 11,0 24-26,0 0-4,0 0 18,0 0-22,0 0 35,0 0-9,0 24-7,0-24 19,0 0-30,0 25 11,-24-25-19,24 25 7,0-25 12,0 24-3,0 1 25,0 0-22,-25-25-7,25 25 22,0 0-38,0 0-18,0-1-19,0 1-55,0-25-7,0 25-14,0-1-27,0-24-40,25 25-32,-25-25-73,0 25-43,0-25-141,0 0-83,24 25-97</inkml:trace>
  <inkml:trace contextRef="#ctx0" brushRef="#br0" timeOffset="9454">6026 645 1922,'0'0'-91,"25"0"37,-25 0 59,0 0 30,0 0 149,0-25 2,0 25-17,0 0 114,0 0 3,0 0-20,0 0-71,25-25-144,-25 25-32,0 0-2,0 0 72,0 0 16,0 0-12,0 0 4,0-25-37,0 25 12,0 0-11,0 0-31,0 0 1,0 0-24,-25 0 7,25 0 6,0 0-9,-25 0 2,25 0-16,0 0 3,-24 25 10,24-25 7,-25 0-3,0 0-3,25 25-4,-25-25-7,0 25 3,25-25 14,-25 25 8,1-25-36,24 24 25,-25-24-10,25 0-15,-25 25 32,25-25-38,0 25 13,0-25 1,0 0-25,0 24 18,0-24-1,0 0-10,0 25 18,0-25-7,0 0-49,0 0 35,0 0 0,25 0-3,-25 0 13,25 0-30,-25 0-13,24 0 23,1 0-7,-25-25 28,25 25 13,0 0-14,-25-24 21,25 24-13,0-25-4,-25 25 23,24-25-6,-24 25 13,25 0 17,-25-24 17,0 24 35,0-25 10,0 25-10,25 0-26,-25-25 21,0 25-14,0 0 11,0 0-7,0-25-13,0 25 11,0 0 11,0 0 0,0-25-10,0 25-37,0 0 16,-25 0 106,25-25-114,0 25 57,0 0-68,0 0-86,0 0 75,0 0-55,0 0 51,0 0-51,0 0 10,0 0 27,0 0-23,0 0 12,0 0 25,0 0-33,-25 25 8,25-25 18,0 25-26,0-25 34,-24 25-15,24 0-23,0 0 26,0-25-18,0 24 7,-25 1 34,25 0-45,0-1-14,0 1-16,0 0-33,0 0-25,0 0-3,0-25-28,0 25-6,0-1-19,0 1-19,0-25-5,0 25 124,0-25-199,0 24-26,0-24-80,25 0-184,-25 0 136,24 0-35,-24 0 234,25 0-170,-25 0 83,25-24 66,0 24-99,-25-25 246,25 25 64,-25 0 86,24-25 20,-24 25 68,25-24 233,-25 24-178,25 0 169,-25 0-105,0-25-65,0 25 201,25 0-123,-25 0 96,0 0-129,0 0-48,0 0-22,0 0 2,0 0-34,0 0-2,0 0-2,0 0-36,0 0-14,0 0-6,0 0-52,0 0-19,0 0 1,0 0-22,0 0-3,0 0 7,0 0-10,0 0 10,0 25 148,0-25-137,0 0 25,0 0-19,25 0-137,-25 24 149,0-24-18,0 0 11,25 0 14,-25 0-36,24 0 0,-24 0-4,0 0 0,24 0 0,-24 0 8,25-24 7,-25 24-11,25 0-4,-25 0-3,25-25 11,-25 25-22,0 0 36,0-25-7,0 25-15,0-25 15,0 25-22,0 0-14,0-25 14,-25 25 7,25 0-7,-25-25 15,25 25 106,-25 0-146,25 0 22,-24 0-15,0 0-130,-1 0 78,25 0-35,-25 0-20,0 0-67,25 0-2,-25 0-66,25 25-80,0-25-157,-25 0 85,25 0-269</inkml:trace>
  <inkml:trace contextRef="#ctx0" brushRef="#br0" timeOffset="10717">6745 645 1481,'0'0'194,"0"0"37,0 0-37,0 0 67,0 0-187,0-25 150,0 25 57,0 0-23,0 0-83,0 0-172,0 0 122,0-25-121,0 25 218,0 0-137,25 0-109,-25 0 74,0 0-108,0 0 316,0 0-204,0-25 44,0 25-40,0 0-184,0 0 167,0 0-31,0 0 11,-25 0-11,25 0 14,0 0 4,-25 0-14,25 0 3,0 0 4,-24 0-17,24 0 10,-25 0 21,25 25-21,-25-25 14,25 0 7,-25 0-32,25 25 15,-25-25 6,25 0 1,-25 25-18,25-25 0,-24 25-14,24-25 0,-25 24 14,25-24 0,0 25 7,0-25-38,0 25 45,0-25-11,0 0-45,0 24 42,0-24-28,0 0-4,0 0 39,0 25-21,25-25-28,-25 0-10,24 0-4,-24 0 14,25 0 10,-25 0 1,25-25 13,0 25-9,-25 0-11,25 0 20,0-24-6,-25 24-4,24-25 18,-24 25 20,25 0-17,-25-25 4,25 25 6,-25-24-38,0 24 46,0-25 27,0 25 17,25 0 22,-25-25 3,0 25-6,0 0-17,0-25 25,0 25-39,0 0 19,0 0 3,0 0-13,0 0 3,0-25-7,0 25 8,0 0-12,0 0-6,-25 0-12,25 0-18,0 0 11,0 0 12,0 0-23,0 0-11,0 0-16,0 0-10,0 0 3,0 0 12,0 0-31,0 0 27,0 0-8,0 0 1,0 0 40,0 0-7,0 0 0,0 25 4,0-25-8,0 25-30,0-25 23,0 25 0,0-25-19,0 25 15,0-25 79,0 24-127,0-24-8,0 0-43,0 25-144,25-25 105,-25 0-64,0 25 8,0-25-46,25 0-102,-25 0-96,0 0-159,0 24 74</inkml:trace>
  <inkml:trace contextRef="#ctx0" brushRef="#br0" timeOffset="11388">6944 744 2307,'0'0'-59,"0"0"71,0 0 60,0 0 204,0 0-15,25 0-13,-25 0-28,0-25-170,0 25 109,0 0-47,24 0 24,-24 0-25,0 0-10,0 0 8,25 0-40,-25 0-24,0-25-39,0 25 29,25 0-24,-25 0 34,0 0 11,0 0-49,0 0-7,25 0 24,-25 0-13,0 25 3,0-25 38,0 0-59,25 0 14,-25 0 22,0 25-47,0-25 36,0 0-1,0 24-38,0-24 35,0 0-3,0 25-15,0-25 19,0 25-5,0-25-24,-25 25 10,25-25 11,0 25-24,0-25 17,-25 25 7,25-25-21,0 24 7,0-24 10,0 0-10,-25 0 18,25 25 10,0-25-42,0 0 24,0 0-6,0 0-1,0 25 33,0-25-15,0 0-14,0 0-11,0 0-3,0 0-8,0 0 15,0 0 25,0 0-32,0 0 7,0 0 14,0 0-25,0 0 43,0 0 3,0 0-21,0 0-3,0 0 7,25 0-33,-25 0 5,25 0 45,-25 0-35,25-25 10,-25 25 29,24 0-49,1 0 24,-25 0 14,25-25-21,0 25 22,0 0 10,-25 0-29,25 0 5,-1-24-1,-24 24-32,25 0 35,-25 0 1,25 0-26,-25 0 12,0-25 0,0 25-1,0 0 1,0 0-8,0 0-35,25 0-39,-25 0-17,0 0 8,0 0 17,0 0-9,0 0-6,0 0-36,0 0-69,0 0-48,0 0-28,0 0-42,0 0-245,0 0-116</inkml:trace>
</inkml:ink>
</file>

<file path=ppt/ink/ink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13.63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0 471 2366,'0'0'-51,"0"0"-11,0 0 65,25-24-70,-25 24 123,0 0-50,0 0-21,0 0 15,0-25-103,0 25-170,0 0-181</inkml:trace>
  <inkml:trace contextRef="#ctx0" brushRef="#br0" timeOffset="6162">4912 25 3347,'0'0'6,"-25"0"23,25 0 30,0 0 36,0 0-17,0 0-120,0 0 95,0-25-145,0 25 1,0 0 81,0 0-78,0 0-94,0 0-33,0 0-193,0 0-190,0 0 24</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17:34.46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99 421 1979,'0'0'43,"0"0"-68,0 0 65,0 0 33,0 0-5,-25 0 271,25 0-216,0 0 79,0 0-145,0 0-191,0 0 332,0 0-310,0 0 100,0 0-1,0 0-194,0 0 198,0 0 74,0 0-72,0 0 20,0 25-7,0-25-80,0 0 77,0 25-6,0-25 19,0 25-4,0 0-3,-25-25 6,25 25-34,0-1 176,0 1 25,0-25-182,0 25 22,0 0-172,0 0 121,0-25 147,0 25-124,0-25 58,-24 24-159,24-24-24,0 0 134,0 0-103,0 0 8,0 0 55,0 0-62,0 0 63,0 0-47,0 0-138,0 0 142,0-24 3,0 24-8,0-25 144,0 25-131,0-25 19,0 0 1,0 0 29,0 0 16,0 1-3,0 24 18,0-25-9,0 0-9,0 0 6,24 0 9,-24 0-40,0 25 65,0-24-156,0 24 202,0 0 26,0-25-11,0 25 96,25 0-142,-25 0-86,0 0 8,0-25 44,0 25-30,0 0 56,0 0-12,0 0 56,0 0-85,0 0 29,0 0-26,0 0 3,0 0 6,0 0-18,0 0 92,0 0-101,25 0 86,-25 0-24,0 0-71,0 0-26,0 25-12,0-25 27,25 0-15,-25 0 65,0 0-18,0 25 74,0-25-3,25 0 42,-25 24 6,0-24-62,0 25 16,0-25-55,0 25 9,24-25-8,-24 25 195,0 0-196,0 0 25,0-25-25,0 24-238,0 1 235,25-25-49,-25 25 140,0-25-36,0 25-64,0-25 112,0 25-245,0-25 20,0 0-19,25 25-120,-25-25 174,0 0-27,0 0 32,0 0 13,0 24-115,0-24-71,0 0-99</inkml:trace>
  <inkml:trace contextRef="#ctx0" brushRef="#br0" timeOffset="675">0 645 1090,'0'-25'24,"0"25"155,0 0-117,0 0 138,0 0-34,0 0-111,25 0 96,-25 0-114,0 0 18,0-25-81,0 25 9,24 0-85,-24 0 81,0 0 39,0 0-78,25 0 174,-25 0-202,0-25 74,25 25 116,-25 0-148,0 0 146,25 0-106,-25 0-60,0 0-187,25 0-119,-25 0-69</inkml:trace>
  <inkml:trace contextRef="#ctx0" brushRef="#br0" timeOffset="1054">421 620 2083,'0'0'32,"0"0"57,0-25-24,0 25 5,0 0-10,0 0-36,0 0 24,0 0-3,0 0-17,0 0-16,0 0-3,0 0-31,0 0 13,0 0 40,0 0-34,0 0 18,0 0-24,0 0-43,0 0 28,0 0 9,0 0 30,0 0 6,0 0-30,0 0 70,0 0 0,0 0-82,25 0 36,-25 0-79,0 0 6,24 0 70,-24 0 77,0 0-53,25 0-42,-25-25 9,25 25-92,-25 0 44,0-24 39,0 24 42,25-25-42,-25 25 76,0 0-18,0-25-113,0 25 67,0 0-81,25-25 8,-25 25 124,0 0-51,0 0 49,0-25-19,0 25 35,0 0 59,0 0 48,0 0-63,0 0 19,-25 0-93,25 0 1,0 0 87,0 0-112,0 0 83,-25 0-37,25 0-157,0 0 81,0 0 116,0 0-217,-25 0 224,25 0-93,-25 0-95,25 25 75,-24-25-81,24 0-7,0 0 74,0 25 11,-25-25 87,25 0 26,0 0-97,0 25 108,0-25-125,-25 0-113,25 0 94,0 25-21,0-25 44,0 24-7,0-24 40,0 0-27,0 25 67,0-25 53,0 25-246,0-25 126,0 0-26,0 25 10,0-25 133,0 0-204,25 25 70,-25-25 31,0 0-21,0 25 20,0-25-6,0 0-107,25 0-7,-25 24 212,0-24-220,0 0 106,24 0 18,-24 0-113,0 0 92,25 0 139,-25 0-101,0 0-25,25 0 24,-25 0-24,0 0 85,25 0-96,-25 0 69,25 0-115,-25 0-65,0 0 90,24 0-217,-24-24-25,25 24 119,-25 0-55,25 0 157,-25 0 28,25-25-63,-25 25-76,25 0-63,-25 0 150,25 0-67,-25-25 109,0 25 28,0 0-345,24 0 15,-24 0-29</inkml:trace>
  <inkml:trace contextRef="#ctx0" brushRef="#br0" timeOffset="1968">594 272 1887,'0'0'26,"0"0"55,0 0 39,0 0-57,0 0 2,0 0-21,0 0 38,0 0 80,0 0-87,0 0-48,0 0-9,0 0-85,0 0 79,0 0 3,0 0-52,0 0 59,0 0 24,0 0-43,0 0-37,0 0 25,0 0-52,0 0 55,0 0 73,0 0-79,0 0 12,0 0-3,0 0-49,0 0 123,0 0-71,0 0-12,25 0 15,-25 0-71,0 0 80,0 0 34,25 0-28,-25 0 137,0 0-140,25 0 41,-25 0 81,25 0-124,-25 0 114,25 0-121,-25 0 14,0 0-33,24 0 48,-24 0 18,0 0-72,25 0-3,-25-24 6,0 24 45,0 0-23,0 0 52,0 0-58,0 0-64,0 0 74,0 0-61,0 0 106,0 0 50,0 0-40,0 0 34,0 0-69,0 0-85,0 0 58,0 0 0,0 0-103,0 0 184,0 0-120,0 0 7,0 0-93,0 0-132,0 0-33,0 0-59,0 0 191,0 0-69,0 0-183</inkml:trace>
  <inkml:trace contextRef="#ctx0" brushRef="#br0" timeOffset="2551">967 223 1537,'0'0'22,"0"0"60,0 0 11,0 0 38,0 0-95,0 0 78,0 0-68,0 0-13,0 0 118,0 0-130,0 0 70,0 0-10,0 0-51,0 0 18,0 0 16,0 0-37,0 0-3,0 0-11,0 0-35,0 0 31,0 0 53,-25 0 12,25 25 143,0-25-57,-25 0-43,25 0-95,0 24-77,-25-24 65,25 25-23,-24-25 67,24 0-51,0 25-25,-25-25 38,25 25-7,0-25-95,0 25 96,0-25-42,0 25 22,0-25 99,0 0-98,0 24 28,0-24-16,0 0-6,0 25-19,0-25-147,0 0 49,0 0-70,0 0 17,0 0 128,0 0-61,25 0 88,-25 0-42,0 0-17,24 0 10,-24 0 1,0 0 11,25 0 102,-25 0 6,0 0-146,25 0 140,-25 0-100,0-25 18,0 25 81,25 0-170,-25 0 89,0 0-94,0-24 123,0 24 81,25 0-78,-25 0 71,0-25-65,0 25-15,0 0 32,0-25 0,0 25-105,0 0 108,0 0-23,0-25-49,24 25 109,-24 0 13,0 0-55,0 0 151,0 0-55,0-25-90,0 25 83,0 0-71,0 0 186,0 0 31,0 0 19,0 0-100,0 0-45,0 0-107,0 0-14,0 0 102,0 0-95,0 0 111,0 0-17,0 0-2,0 0-34,0 0-30,0 0-20,0 0-45,0 0 7,0 0-31,0 0 41,0 0-24,0 0 21,0 0 17,0 0-38,0 0 28,0 0-11,0 0-13,0 0 21,0 0-5,0 0 195,0 25-197,0-25 130,0 0-124,0 25-227,0-25 319,0 25-266,0-25 98,0 25 133,0-25-260,0 24 145,0-24-9,0 25-257,0-25 71,0 25-13,0-25 9,0 0 107,0 25-5,0-25-70,0 0-226</inkml:trace>
  <inkml:trace contextRef="#ctx0" brushRef="#br0" timeOffset="3250">1116 397 2060,'0'-25'82,"0"25"49,0 0 184,0 0 52,0 0-112,0 0-15,0 0-132,0 0-25,0 0 50,0 0-37,0 0-45,0 0-28,0 0-43,0 0 17,0 0 6,0 0-20,0 0 31,0 0-41,0 0-20,0 0 17,0 0 10,0 0 223,0 0-193,0 0-10,0 25-10,25-25-29,-25 0 23,0 24 42,0-24-5,0 25-163,0 0 166,0-25-41,0 25 17,0-25-44,0 25 119,0-25-164,0 25 96,0-25-40,0 24-170,0-24 129,0 0-222,0 25-32,0-25 1,0 0-13,0 0 141,0 0 55,0 0-200,0 0-66</inkml:trace>
  <inkml:trace contextRef="#ctx0" brushRef="#br0" timeOffset="3629">1314 173 2201,'0'0'80,"0"0"31,0-25 204,0 25 37,0 0-24,0 0-30,0 0-203,0 0-141,0 0 16,0 0-85,0 0 9,0 0 202,0 0-89,0 0 2,0 0-19,0 0-89,0 0 8,0 25 180,0-25 16,0 0-114,0 0-1,0 25 57,0-25-67,0 25 26,0-25-9,0 25-149,0-25 70,0 24 164,0-24-66,0 25 75,0-25-104,0 25 20,0-25-23,0 25-66,25-25 89,-25 0 9,0 25 146,0-25-158,0 0 5,25 0-114,-25 0 94,0 25 5,0-25-23,0 0-6,25 0-42,-25 0 106,0 0-102,0 0-86,0 0-104,25 0 0,-25 0 63,0 0 46,0 0 55,24 0-16,-24 0-17,0 0-154,0 0-135,25 0-49</inkml:trace>
  <inkml:trace contextRef="#ctx0" brushRef="#br0" timeOffset="4063">1240 248 962,'0'0'185,"0"24"-101,0-24 133,0 0-115,0 0-37,0 0 101,0 0-118,0 0 110,0 0-140,0 0 2,0 0-11,0 0 11,0 0-137,0 0 117,0 0-17,0 0-66,0 0 229,0 0-201,0 0 70,0 0 80,0 0-107,0 0 134,0 0-49,0 0 4,0 0 21,0 0-38,0 0-3,25 0-12,-25 0-26,0 0-22,25 0 15,-25 0-21,0 0 24,24 0 12,-24-24-21,25 24 31,-25 0-118,25 0-39,-25 0-43,0 0 16,25 0-79,-25 0 100,0 0-238</inkml:trace>
  <inkml:trace contextRef="#ctx0" brushRef="#br0" timeOffset="4887">1488 695 1176,'0'0'200,"0"0"-5,0 0 24,0 0 2,0 0-256,0 0 138,0 0-101,0 0 25,0 0 51,0 0-24,0 0-4,0 0 76,0 0-19,0 0-179,0 0 84,0 0-49,0 0-38,0 0 96,0 0 12,0 0-54,0 0 133,0 0-6,0 0-64,0 0 50,0 0-123,0 0-24,0 0 217,0 0-64,0-25 74,0 25 2,25 0-234,-25 0 79,0 0 1,25 0-43,-25 0 100,25 0-169,-25 0 89,24 0 28,-24-25-37,25 25 126,0 0-121,-25 0 7,25 0 13,0-25-105,-25 25 82,25 0 13,-1 0-190,-24 0 64,25 0-46,-25 0-105,25-25 143,-25 25 45,0 0-182,25 0 156,-25 0-181,0 0 103,0 0-168</inkml:trace>
  <inkml:trace contextRef="#ctx0" brushRef="#br0" timeOffset="5281">1637 546 1979,'0'0'105,"0"0"-20,0-25 27,0 25 57,-25 0 68,25 0 223,0 0-194,0 0-58,0 0-192,0 0-186,0 0 286,0 0-119,0 0 105,0 0-105,0 0-137,0 0 342,0 0-192,0 0 76,0 25-7,0-25-314,0 0 120,0 0 91,0 24 44,0-24 0,0 25-20,0-25-4,0 25 11,0 0 79,0-25 16,0 25-92,0 0-122,0-1-6,0-24 108,0 25-78,0 0 100,0-25 80,0 25-165,0-25 90,0 25-246,25-25-97,-25 25-40,0-25-87,0 0 283,0 24 10,0-24-191,0 0-30</inkml:trace>
  <inkml:trace contextRef="#ctx0" brushRef="#br0" timeOffset="5636">1935 496 2283,'0'0'-73,"0"0"8,0 0 80,0 0-65,0 0 76,0 0 62,0 0-135,0 0 71,0 0-13,0 0-40,0 0 82,0 0 12,0 25 27,0-25 100,0 0-138,0 0 32,25 25 75,-25-25-114,0 24 112,0-24-33,0 25-110,0 0-7,0-25-2,0 25-17,0-25 36,0 25-48,0-25 41,0 25-86,0-25 19,0 24 84,0-24-52,0 0 137,0 25-79,0-25-144,0 0 102,0 0-48,0 0-16,0 0 178,0 0-98,0 0 20,0 0 27,0 0-104,0 0-132,0 0-31,0 0 75,0-25-32,0 25 118,0-24 1,0-1-46,0 25 52,0-25 27,0 25 66,0-25-60,0 25 6,0-25-3,0 25-66,0-25 75,0 25-15,0 0 0,0-24 30,0 24-21,0 0 66,0 0-30,0 0-17,0-25 11,0 25-24,0 0 58,0 0 79,0 0-134,0 0-33,0 0 93,25 0-135,-25 0 181,0 0 32,0 0-125,0 0 38,24 0-60,-24 0 1,0 0-14,0 0 7,0 0 25,25 0-44,-25 0 31,0 0-15,0 25-73,0-25 98,0 0-28,0 0 9,0 24 47,0-24-63,0 0 6,0 0 52,0 25-17,0-25-18,0 25 6,0-25-26,0 0 26,0 25-4,0-25-25,0 25-143,0-25-12,0 0-6,0 0 28,0 25 177,0-25-34,0 0 6,0 0-15,0 0-46,0 0 67,0 0-15,0 0 73,0 0-46,0 0-42,0 0 27,0 0-79,0 0 91,0 0 12,25 0 16,-25 0 142,0 0-10,0 0-4,25 0-68,-25 0-45,0 0-125,0 0 70,25 0 51,-25 0-80,0 0 17,25 0 19,-25 0 25,0 0-99,24 0 150,-24 24-53,0-24-43,0 0 74,0 0-52,25 0-130,-25 0 115,0 0 23,0 0-91,0 0 186,0 0-92,0 25 0,0-25-4,0 0-39,0 0 4,0 0 35,0 0 158,0 25-135,0-25 4,0 0-56,-25 25-76,25-25 70,-24 0-4,24 25 27,-25-25-14,25 0 163,-25 0-211,25 25-19,-25-25-29,25 0-187,-25 0 97,25 0-56,-25 24 38,25-24-69,0 0-182</inkml:trace>
  <inkml:trace contextRef="#ctx0" brushRef="#br0" timeOffset="6648">2356 620 577,'0'0'49,"0"0"31,0 0 8,0 0-2,0 0 144,0 0 1,0 25-24,0-25 15,25 0-179,-25 0-26,0 0-12,0 0-130,0 25 145,0-25-102,25 0 174,-25 0 106,0 0-233,0 0 199,0 0-120,0 0-76,24 0 133,-24-25-153,0 25-10,0 0 76,25 0-2,-25 0-23,25-25 52,-25 25-44,0 0 15,25-25 11,-25 25 10,25 0 61,-25-25-168,0 25 57,25 0 2,-25-24-67,0 24 84,0-25 13,0 25-91,24 0 96,-24 0 86,0-25-35,0 25 77,0 0-74,0 0-50,0 0 48,0 0 2,0 0 83,0 0-5,0 0-9,-24 0-54,24 0-64,0 0-63,-25 0 74,25 0-14,0 0 52,-25 0 42,25 0-84,-25 25 20,25-25-42,0 0-49,-25 0 26,25 25-97,0-25 16,-25 0 117,25 24-94,0-24 184,-24 0-32,24 25-52,0-25 38,0 25-80,0-25-6,-25 0 9,25 25-57,0-25-23,0 0 29,0 25 41,0-25 120,0 25-20,0-25-9,0 24-58,0-24-109,25 0 79,-25 25 46,0-25-9,0 0 63,24 0-153,-24 0-33,0 25 29,0-25 80,0 0-12,25 0 93,-25 0-16,0 0-62,25 0 7,-25 0 10,0 0-19,25 0-88,-25 0 88,25 0-272,-25 0-34,0 0 18,25-25-77,-25 25 246,24 0-70,-24-25-4,25 25-223</inkml:trace>
  <inkml:trace contextRef="#ctx0" brushRef="#br0" timeOffset="7300">2530 322 1944,'0'0'0,"0"0"49,0 0-86,0 0 26,0 0 98,0 0-90,0 0 99,0 0-3,0 0 0,0 0-22,0 0 0,0 0-26,0 0-111,0 0 75,0 0 42,0 0-51,0 0 176,0 0-149,0 0-33,0 0 39,25 0-148,-25 0 299,0 0-69,0 0 47,24 0-18,-24 0-148,25 0 43,-25 0-14,0 0 11,25 0-23,-25 0 29,0 0-131,25 0 69,-25 0 14,0 0-109,25 0 204,-25 0-175,0 0 106,24 0 88,-24 0-108,0 0 92,0 0-111,0 0-4,25 0 36,-25 0 3,0 0-6,0 0 35,0 0-64,0 0 84,0 0-84,0 0 16,0 0 32,0 0-117,0 0 104,0 0-29,0 0-90,0 0 120,0 0-46,0 0-191,0 0 91,0 0-116,0 0-18,0 0 214,0 0-120,0 0 86,0 0-40,0 0-332</inkml:trace>
  <inkml:trace contextRef="#ctx0" brushRef="#br0" timeOffset="8720">3126 123 1273,'0'0'199,"0"0"-22,0 0 8,0 0-80,0 0-216,0 0 68,0-24 8,0 24 98,0 0 179,0 0-96,0 0-12,0 0 5,0 0-112,-25 0 213,25 0 32,0 0-108,0 0 78,0 0-271,0 0-10,0 0 209,0-25-120,0 25-14,0 0 3,0 0-145,0 0 7,0 0 147,0 0-21,-25 0 129,25 0-104,0 0-68,0 0 16,-25 0-133,25 0 210,0 0-87,-25 0-10,25 0 20,0 25-120,-25-25 143,25 0-52,-24 0 19,24 24-3,0-24-13,-25 25 159,25-25-137,-25 0 14,25 25-10,0-25-116,0 25 225,0-25-129,-25 25 146,25-25-26,0 25-200,0-25 117,0 0-44,0 24 7,0-24 116,0 0-93,0 25 0,0-25-95,0 0-21,0 0 42,0 25-89,0-25 209,0 0-33,25 0-44,-25 0 57,0 0-98,0 0 24,25 0-79,-25 0-30,0 0-49,25-25-18,-25 25 164,24 0-64,-24 0 55,25-25 22,-25 25 14,25 0 120,-25-24-105,25 24 18,-25 0 12,0-25-15,0 25 24,0 0 41,0 0 75,0 0-118,0 0 244,0-25-30,0 25-154,0 0 176,0 0-242,0 0 83,0 0 1,0 0-100,0 0 66,0 0-89,0 0 72,0-25 12,0 25 23,0 0 7,0 0 18,0 0-30,0 0-3,0 0-10,0 0-21,0 0-3,0 0-31,0 0-11,0 0-11,0 0-6,0 0-8,0 0 8,0 0-4,0 0-4,0 0 32,0 0-21,0 0 0,0 0-7,0 0 1,0 0-15,0 0 32,0 25 13,25-25-13,-25 0 30,0 0-27,0 25-10,0-25 176,0 25-220,0-25-42,0 24 11,0-24-207,0 25 156,0-25 122,0 25-66,25-25-178,-25 0-7,0 0-148,0 25-14,0-25 271,0 0-201,0 0-58</inkml:trace>
  <inkml:trace contextRef="#ctx0" brushRef="#br0" timeOffset="9446">3274 322 1101,'0'0'159,"25"-25"15,-25 25 14,0 0-82,25 0-60,-25 0 61,0 0-29,0 0 99,25 0-136,-25 0-68,0 0 33,0 0-18,0 0 51,25 0-100,-25 0 91,0 0-68,0 0 100,0 0 34,0 25-36,0-25 8,0 0-92,0 25 138,0-25-156,0 25 69,0-25-24,0 0-64,-25 25 161,25-25-91,0 24 61,0-24-64,-25 25-86,25-25 80,0 25-54,0-25 69,-25 0-33,25 25 100,0-25-91,0 25-30,0-25 42,0 0-88,-25 0 100,25 25 0,0-25 21,0 0 40,0 0-88,0 0 6,0 0-3,0 0 30,0 0 15,0 0 13,0 0-19,0 0-73,0 0 170,0 0 17,0 0-14,0 0-27,0 0-221,0 0-35,0 0 32,0 0 37,0 0 81,0 0 6,0 0-6,0 0-28,0 0 40,0 0 22,0 0-55,25 0 36,-25-25-15,0 25-40,25 0 43,-25 0-9,0-25-3,25 25 33,-25 0-21,25 0-9,-25-25 15,25 25-37,-25 0 89,0 0-52,24-25-12,-24 25 28,0 0-80,25 0 55,-25 0 9,0 0-15,0 0 18,0 0-24,0 0-3,0 0 5,0 0 13,0 0 6,0 0 3,0 0-21,0 0-12,0 0-39,0 0 27,0 0-68,0 0 42,0 0-80,0 0 45,0 0 28,0 0-53,0 0 80,0 0-368</inkml:trace>
  <inkml:trace contextRef="#ctx0" brushRef="#br0" timeOffset="10062">3523 24 2331,'0'0'8,"0"0"28,0 0 173,0 0 104,0 0 34,0 0-54,0 0-140,0-25-66,0 25-20,0 0 27,0 0-16,0 0-20,0 0-34,0 0 3,0 0-34,0 0 0,0 0-3,0 0-4,0 25-6,0-25-8,0 0 8,0 0 27,0 0-4,0 0 4,0 0-10,0 25-15,-25-25 42,25 25-30,0-25 9,0 25-17,0-25-6,0 24 10,0 1 23,0-25 11,0 25-14,0-25 4,0 25-24,0-25 3,0 0 0,0 25 4,25-25 10,-25 0-11,0 25 1,0-25 33,0 0-12,0 0-1,25 24 0,-25-24-31,0 0 17,0 0-44,0 0 146,0 25-200,24-25-23,-24 0 15,0 0-171,0 0 195,25 0 79,-25 0-29,0 0 13,25-25-200,-25 25-107,0 0 74,25 0-26,-25-24 122,25 24-203,-25 0 107</inkml:trace>
  <inkml:trace contextRef="#ctx0" brushRef="#br0" timeOffset="10551">3349 148 846,'0'0'229,"0"0"-131,0 0 6,0 0 148,0 0-325,0 0 261,0 0-106,0 0-127,0 0 169,0 0-198,0 0 241,0 0-47,0 0-29,0 0-5,0 0-107,0 0 66,0 0-28,0 0 111,0 0-42,0 0-23,25 0-12,-25 0-20,0 0 120,25 0-11,-25 0 6,24 0-21,-24-25-125,25 25 13,-25 0-16,25 0 13,0 0-14,-25-24-142,25 24 43,0 0-77,-25 0 40,24-25 33,-24 25-8,25 0-3,0 0 8,-25 0 101,25-25-241,-25 25 164,0 0-310,25 0-103</inkml:trace>
</inkml:ink>
</file>

<file path=ppt/ink/ink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11.82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223 222 496,'0'0'2,"0"0"21,0 0 36,0 0 193,0 0 39,-25 0-171,25 0-6,0 0-163,0 0-48,0 0 184,0 0 99,0 0-6,-25 0 37,25 0-107,0-24-34,0 24-70,0 0 8,-25 0 64,25 0-78,0 0 50,0 0-35,0 0 11,-24 0-23,24 0 3,0 0 84,0-25-72,0 25 24,-25 0-19,25 0-83,0 0 75,0 0 179,0 0-170,-25-25-9,25 25-9,0 0-188,0-24 191,0 24-6,0 0 57,0 0-48,0-25-18,0 25 3,0 0 0,0 0-9,0 0 15,0 0 6,0 0-51,0 0 48,0 0 39,0 0-57,25 0 21,-25 0-18,0 0-42,0 0 102,25 0-69,-25 25 21,24-25 0,-24 0-45,0 24 57,25-24-3,-25 25 61,25-25-76,-25 25-3,25-25 61,-25 24-119,0 1 115,25-25-57,-25 25-55,0-25 110,25 25-104,-25 0 58,0-25 3,0 25-60,0-25 136,0 0-73,0 24-12,0-24-3,-25 25-70,25-25 137,0 25-55,-25-25 3,25 25 3,-25-25-88,0 25 49,25-25-3,-25 25-9,1-25 39,24 24 0,-25-24 54,0 0-39,0 25-36,25-25 9,-25 0 18,25 0-24,-24 0 27,24 0 60,0 0-135,0-25 87,0 25-15,0 0-81,0 0 138,0 0-93,0 0-2,0 0 17,0-24-63,0 24 63,24 0 6,-24 0-6,25-25 7,-25 25-7,25 0 220,0-25-137,0 25-68,-1-25 6,1 0-237,0 25 168,0-25 147,0 1-108,0 24 66,-1-25-10,1 0-168,0 0 127,0 25-56,0-25-17,-1 0 85,1 25 91,-25-24-96,25-1 10,-25 25 69,25-25-172,-25 25 98,0-24 11,25 24 53,-25-25 28,0 25 66,0-25 153,0 25-77,0 0-25,0-25 176,0 25-299,0 0-36,0-25 88,0 25-192,-25 0 128,25 0 25,0 0-13,0-25-17,0 25-10,0 0-20,-25 0 25,25 0-8,0 0 5,0 0-19,0 0-34,0 0-50,0 0 1,0 0 13,0 0-21,0 0 53,0 0 0,0 0-17,0 0 17,0 0-14,0 25 3,0-25 4,0 25 18,0 0-8,0 0-10,0 0 4,25-1-4,-25 1 7,0 0 3,0-1 22,0 1-18,25 0-39,-25 0-17,0 0-31,0 0-25,25-1 32,-25 1-30,0 0-26,0 0-22,0-25 82,0 25-143,0 0-94,0-25-37,0 24-155,24-24 213,-24 0-154,0 25-47</inkml:trace>
  <inkml:trace contextRef="#ctx0" brushRef="#br0" timeOffset="858">421 421 2142,'0'0'-53,"0"0"45,0 0 37,0-25 54,0 25 83,0 0 131,0 0 13,0 0-143,0-25-40,0 25-15,0-24-70,25 24-9,-25 0 21,0-25-156,25 25 14,-25-25 104,0 0-13,25 25 4,-25-25-23,0 25 171,0-25-177,25 25-209,0 0-74,-25 0-291,24-24 231,1 24 85</inkml:trace>
</inkml:ink>
</file>

<file path=ppt/ink/ink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12.99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1 299 2083,'0'0'-95,"0"-25"40,0 25 29,0 0 38,0-26 235,24 26-61,-24-24 45,0 24 54,0-25-102,0 25 41,0-26-107,0 26-75,0-24-9,0 24 6,0-25-134,0-1 194,0 26-10,0-24-8,0 24 204,0-26-203,0 26-35,0 0 22,0-25-38,0 25 24,0 0 36,0 0-14,0-24 0,0 24-31,-24 0-36,24 0-17,0 0 4,0 0-8,0 0 11,0 0-21,0 0-21,0 24 10,0-24 4,0 0 18,0 0 10,0 25-28,0-25-21,0 0-3,0 26-4,0-26 4,0 24 4,0-24-17,0 26-10,0-26-2,0 0 13,0 25 1,24-25 26,-24 24 111,0-24-114,0 0-3,24 26 1,-24-26-105,0 0 101,24 0 17,-24 0 82,24 0-89,-24 0 17,0 0 121,24 0-126,-24-26 37,24 26 85,-24 0-213,0-24 43,0 24 102,24 0 130,-24-25-58,0 25 44,0 0 28,0-26-202,0 26 196,0 0-16,0 0-47,0 0 8,0 0-42,0 0-17,0 0-1,0 0-5,0 0 10,0 0-11,0 0-40,0 0-4,0 0-17,0 0-44,24 0 33,-24 0-8,0 0-14,0 0 36,0 0-17,0 0 10,0 0 36,0 0 0,0 0-8,24 0-3,-24 0-21,0 0 3,24 0 18,-24 26-14,0-26-4,24 0 8,-24 25 17,0-25-17,24 0 6,-24 24 1,24-24-29,-24 0 11,0 26 7,24-26-26,-24 0 5,0 25 28,0-25-15,0 0 5,0 24 10,0-24-18,0 0 15,0 26 13,-24-26-3,24 25-10,-24-25-50,24 0-17,-24 24-49,0-24-67,0 0-34,24 26-98,-24-26-161,0 0-171,0 0-213</inkml:trace>
</inkml:ink>
</file>

<file path=ppt/ink/ink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14.00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152 349 1944,'0'0'26,"0"0"-69,0 0 49,0-25 138,0 25-49,0 0 128,0-25 46,0 25-14,0 0-38,-25-25-35,25 25-69,0-25-126,0 0 62,0 25-26,0-24-7,0-2 0,0 26 4,0-25 9,0 1 98,0 24-120,-24-26 0,24 1 158,0 25-239,0-24 107,0 24 7,-25-25-180,25 25 157,0 0 30,0-26-30,0 26 40,0 0-31,-25 0-32,25 0 12,0 0-36,0 0-7,0 0 10,-25 26-16,25-26 10,0 0 131,0 25-128,-24-25 24,24 24-11,0-24-138,0 25 126,0-25-1,0 26 134,0-26-94,0 24-7,0 1 14,0-25-141,0 26 111,0-26 23,0 24-23,24-24 16,-24 25 138,0-25-155,25 25 34,-25-25-27,25 25 1,-25-25 39,25 25-24,-25-25 1,24 25-140,1-25 107,-25 0 6,25 25 165,-25-25-144,24 0-4,1 25 175,-25-25-329,25 25 141,-25-25 220,24 0-390,-24 25 183,25-25 10,-25 25-69,0-25 69,0 0 3,0 25 128,0-25-302,0 0 168,0 25-17,0-25-121,0 0 365,0 0-237,0 25 6,-25-25-16,1 0-215,24 25 241,-25-25-3,0 0 13,25 25 0,-24-25-42,24 0 174,-25 0-155,25 0-7,-25 0 215,25 0-351,0 0 143,-24 0 37,24 0-231,0 0 197,0 0-3,0-25 108,0 25-114,0 0-4,0 0-7,0 0 63,0 0-76,0 0 200,0 0-206,24-25-184,-24 25 204,25 0-196,-25 0 202,25-25-10,-25 25 17,24-25-14,1 25 143,-25 0-119,25-25-20,-25 25-3,24-25-4,1 25 0,-25-25 234,25 25-85,0-25-133,-1 25 8,-24 0-231,25-25 108,0 25 116,-25-25 227,24 25-14,1-25-82,-25 0-77,25 25-230,-1-25 21,-24 25 101,25-25-13,-25 25 123,25-25 6,-25 25-35,0-24-11,24 24 11,-24 0 57,0-26 13,0 26 32,0 0-6,0 0-51,0 0 36,0 0-28,0 0-14,0 0 22,0 0-35,0 0 0,0 0 4,0 0-43,0 0-18,0 0 14,0 0 0,0 0 0,0 0 8,-24 0-19,24 0 1,0 0-4,0 0 14,-25 0-11,25 0-25,0 0 7,0 0 8,-25 26 7,25-26 11,0 0-8,-24 0-7,24 24 11,0-24-21,0 0 35,0 25-3,-25-25-43,25 0 35,0 25 1,0-25-33,0 25 33,0-25 112,0 0-148,0 25 42,0-25-13,0 25-110,0-25 131,25 0-11,-25 25 3,0-25 5,0 25-26,24-25 4,-24 0-14,25 25-4,-25-25 22,0 0-22,25 0 18,-25 25-1,24-25 8,1 0-3,-25 0 10,25 0-25,0-25 4,-25 25 17,24 0-3,1-25 8,0 25-19,-25 0-7,24-25 15,1 25 6,0-25 4,-25 25-17,24-25-22,1 25-3,0-25 24,-25 25 36,25-25 7,-25 25-22,24-25-17,1 0-4,-25 25-17,0-24 35,25 24 14,-25 0-13,0-26 27,0 26-28,0 0 116,0 0-113,0 0 15,0 0 11,0-25-120,0 25 95,0 0-11,0 0-4,0 0-6,-25 0 6,25 0 1,-25 0-5,25 25-6,-24-25 0,24 0-14,-25 0 35,25 0-18,-25 26 22,25-26 0,0 0-19,-25 24 8,25-24 0,0 0-10,0 25-5,0-25 33,-24 0-22,24 25-3,0-25 4,0 25-29,0-25 14,0 25 7,0-25-38,24 0-17,-24 25 6,0-25-34,25 25 35,-25-25 25,0 25-62,25-25 38,-25 0-23,25 25-23,-25-25 34,0 0-26,24 25 26,-24-25 11,25 0-9,-25 0-10,25 0 65,-25 0-198,24 0-1,-24-25 60,25 25-152,-1 0 286,-24-25-48,24 25 69,-24-25-12,25 25-74,-25-25 71,25 25-104,-25-25 130,0 25 91,0-25 2,0 25 112,0 0 125,0-25-127,0 25 27,0 0-53,0 0-144,0 0 66,25-25 28,-25 25-29,0 0-17,0 0-9,0 0-51,0 0-18,0 0 21,0 0-17,0-25-14,0 25 4,0 0-32,0 0-4,0 0 22,24 0-8,-24 0 1,0 0 6,0 0-6,25 0-4,-25 0 24,0 25-6,0-25-25,25 0 31,-25 0-23,0 0 2,24 25 32,-24-25-28,0 0 7,25 25 14,-25-25-21,0 0-3,0 25 6,0-25-17,0 25 21,0-25-20,0 0-32,0 25-13,0-25-17,0 0 11,0 25 41,0-25-17,0 0 17,0 25 16,0-25-16,0 0 60,0 0-30,0 0 10,-25 0 3,25 0-16,0 0 20,0 0-11,0 0 8,0-25-7,0 25 6,0 0-13,0-25-10,0 25 20,0-25-3,0 25 20,0-25 34,0 25-3,25-25 3,-25 25 8,0-25-38,25 25 21,-25-25-24,0 25-4,24-25 0,-24 25-38,0 0 28,25-24-14,-25 24-3,0 0-1,25 0-13,-25 0-4,0 0 21,0 0-4,0 0-17,25 0 25,-25 0-25,0 0-7,0 0 39,24 0-15,-24 0 18,0 0-21,0 24-65,0-24-50,25 0-63,-25 25-11,0-25 34,0 25-232,0-25-53,0 25-91,0 0-220</inkml:trace>
</inkml:ink>
</file>

<file path=ppt/ink/ink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16.48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31 347 1796,'25'0'63,"-25"0"38,0-25 66,0 25 204,0 0 29,0 0-95,0 0-5,0 0-162,0 0 106,0 0-74,0 0-31,0 0-44,0 0-200,0 0 136,0 0-21,0 0-14,0 0-3,0 0-3,0 0-21,0 0 17,0 0 25,0 0-8,0 25 11,0-25 0,0 25-4,0-25-3,0 25 0,0 0-11,0 0-2,0-1 16,0 1 0,0 0 7,0 0-20,0 0-18,0 0 32,0 0-22,0 0 29,0-25 20,25 25-49,-25-1 15,0-24-8,0 25-41,0-25 25,0 25-35,0-25-17,0 0 34,25 0-7,-25 0 52,0 0 24,0 0-21,0 0-6,0 0-8,0 0-23,0 0 3,0-25 21,-25 25-18,25-25 4,0 1 17,0-1-20,0 0 37,-25 0-10,25 0-21,0-25 14,0 25-10,-25 0 0,25-24 190,0 24-173,0 0-7,0-25 24,-24 26-153,24-1 176,0-1 8,0 2 14,0-1-14,0 0 7,0 0 26,0 25-11,0-25-3,0 25-25,0-25-17,0 25 11,0-24-25,0 24 21,0 0-17,0-25-44,0 25 30,0 0 10,0 0-29,0 0 18,0 0 0,24-25-36,-24 25 22,0 0 18,0 0-22,25 0 1,-25 0 10,25 0-25,-25 0 0,0 0 174,25 0-166,-25 0 17,0 0 14,25 0-171,-25 25 178,24-25-10,-24 0-22,0 25 29,0-25-29,25 0-6,-25 24 24,0-24-14,0 25 7,0-25 21,0 25-32,0-25 11,0 25 3,0-25-20,0 25-8,0-25 3,0 25-48,0-1-15,-25-24 2,25 26-67,0-1-20,-24-1-35,24-24-63,0 25-66,-25 0 27,25 0-133,0-25 88,0 25-178</inkml:trace>
  <inkml:trace contextRef="#ctx0" brushRef="#br0" timeOffset="655">403 447 1504,'0'0'180,"0"0"-47,0 0 121,0 0-56,0 0-147,0 0 70,0 0-109,0 0 216,0 24 25,0-24 58,0 0-143,0 0-158,0 0 65,0 25-180,0-25 125,25 0 12,-25 25-29,0-25 99,0 0-1,25 25-101,-25-25-101,0 0-4,0 0 132,25 25 81,-25-25-13,0 0-85,0 0-132,24 0 10,-24 0 132,0 0-10,0 25 108,0-25-112,25 0-117,-25 0 117,0 0-79,0 0 229,0 0-117,0-25-6,0 25-20,0 0-140,0 0 134,0-25-23,0 25 216,0 0-203,0-25-33,-25 25 122,25-25-312,-24 0 335,24 25-89,0-24-122,-25 24 85,25 0-96,0-25 322,0 25-193,-25 0 120,25 0-126,0-25-106,0 25 96,0 0-103,0 0 206,0 0-209,0 0 222,0 0-135,0 0-114,0 0 219,0 0-219,0 0 243,25-25-97,-25 25-102,25 0 95,-25 0-9,24-25 6,1 25 188,-25 0-61,25-25-229,-25 25 95,25 0-181,-25 0 261,0-24 133,0 24-226,0 0-6,25 0-178,-25 0-12,0-25 236,0 25 23,0 0 7,0 0 3,0 0-11,0 0-12,0 0-6,0 25-10,0-25 3,0 0-40,-25 0 6,25 24 18,0-24-4,0 0 16,-25 25-19,25-25-14,0 25 10,0-25 14,-25 25 10,25-25 171,0 0-181,0 25-11,0-25 113,0 25-95,0-25-30,25 24 6,-25-24-116,0 0-79,25 25 221,-25-25-6,0 0-10,25 25 132,-25-25-145,23 0 6,-23 0 11,25 0-123,-25 0 136,25 0 3,-25 25-24,25-25 8,-25 0-11,25 0-17,-25 0 28,24 0-4,-24 0-3,25 0 16,-25 25 116,0-25-129,25 0 7,-25 0 189,0 0-325,25 25 139,-25-25 0,0 0-210,0 0 197,0 25-34,0-25 24,0 0 29,0 0-12,0 25 19,0-25-36,0 0-7,-25 25 20,25-25-17,-25 0 30,25 24-13,-25-24 0,25 0-10,-24 0-45,24 0-31,0 0-15,-25 0 58,25 0 20,0-24-12,0 24 38,0 0-29,0-25 14,0 25 28,0-25-96,0 0 64,0 25 16,0-25-74,25 25 138,-25-25-87,24 25 10,-24-25 87,25 25-74,-25-25 29,25 25-10,-25-25-6,25 25 22,-25 0-67,0-24 26,25 24 118,-25 0-96,0-25 257,0 25-174,24 0-92,-24 0 122,0 0-191,0 0 147,0 0 13,0 0-50,0 0-24,0 0-6,0 0-53,0 0 18,0 0 24,0 0-1,0 0 8,0 0-10,0 0-4,25 0 3,-25 0 1,0 0-1,0 25-10,0-25 4,25 0 6,-25 24 11,0-24 10,25 25-14,-25-25-10,0 25 4,24-25-11,-24 25 7,0-25 24,25 25-10,-25 0-4,0-25-30,0 25-63,0-25-106,0 25 124,0-25-261,0 25-35,0-25-64,0 0-285,0 24 256</inkml:trace>
  <inkml:trace contextRef="#ctx0" brushRef="#br0" timeOffset="1684">997 74 3901,'0'0'99,"0"0"-48,0 0 101,0-25 53,0 25-49,0 0 97,0 0-64,0-25 11,-25 25 153,25 0-155,0 0-10,0 0-56,0-25-172,0 25 106,0 0-13,0 0-21,0 0-36,0 0 8,0 0-12,0 0-24,0 0 3,0 0-6,0 0-29,0 0 45,0 0-1,0 0-4,0 0 8,0 0 177,0 25-172,0-25 7,25 25 16,-25-25-177,0 25 375,25-1-202,-25 1 165,25 0-177,-25 0-179,25 0 152,-25 0-177,24-1 142,-24 2-58,0-1 20,25-1 4,-25 1-10,0 0-10,25 0-13,-25 0-25,0 0-6,25-1-39,-25 1 12,0-25-45,25 25-53,-25 0 33,0-25-79,0 25-67,0-25-8,0 25 86,0-25-141,0 0-14</inkml:trace>
  <inkml:trace contextRef="#ctx0" brushRef="#br0" timeOffset="2043">1072 521 1101,'0'-25'190,"0"25"1,0 0 8,24 0-112,-24-25-177,0 25 42,0 0 25,0-24 271,25 24-106,-25 0 5,0-25 8,0 25-52,25 0 83,-25-25-56,0 25 24,25 0-15,-25 0-58,0-25 42,25 25-37,-25 0-53,24 0 81,-24-25 0,0 25-19,0 0 161,0 0-149,25 0-9,-25 0-3,25-25-176,-25 25 125,0 0-9,0 0 13,25 0-16,-25 0 20,0 0 29,0-24-21,0 24 10,0 0-6,0 0-46,0 0 32,25 0-3,-25 0 14,0 0 122,0 0-136,0 0-3,0 0-15,0 0-133,0 0 97,0 0 0,0 24-11,0-24 10,0 0-6,0 0-4,0 0 28,0 0 5,0 0 10,0 0 1,0 25 67,0-25-75,24 0-7,-24 25-3,0-25-94,0 25 90,25 0 7,-25-25-7,0 25-4,0-25 82,0 24-82,25 1-4,-25-25 19,0 25-94,25-25 79,-25 25 15,0-25-4,0 25-7,25-25-4,-25 0-37,0 25-36,0-25-25,0 0 21,0 25-2,0-25 7,24 0-6,-24 0-11,0 0 15,0 0 29,0 25 31,0-25-25,0 0-37,0 0-77,0-25 3,0 25 11,0 0 38,0-25 58,0 25-4,0-25 28,0 25-4,0-25 26,25 25 0,-25-25-19,0 25 32,0-25 1,0 25 12,0 0 18,0-25 6,0 25 44,0 0 21,0-24 11,25 24 12,-25 0-12,0 0-17,0 0 103,0-25-87,0 25-16,0 0-7,0 0-87,0-25 74,0 25-17,0 0 10,25 0-32,-25 0-20,0-25-6,0 25-12,0 0 11,0 0 1,0 0-27,0 0-15,0 0-4,0 0-23,0 0 27,0 0-15,0 0 4,0 0 11,0 0-11,0 0 14,0 0 5,0 0-4,24 25 3,-24-25 12,0 0 0,0 0-8,0 25 8,25-25-41,-25 25-19,0-25-7,0 24-29,25 1 1,-25-25-39,0 25 8,0-25-20,25 25-80,-25 0 22,0-25-1,0 25 5,0 0 74,25-25 183,-25 25-65,0-25 21,0 0-49,24 25-179,-24-25 159,0 0-71,25 0 172,-25-25-11,0 25-144,25 0 141,-25-25-137,0 25 118,0-25 67,25 25-41,-25-25-20,0 0-105,0 25 0,0-25 106,0 25 9,25-25 28,-25 25 27,0-25-87,0 25 94,0-24-16,0 24-9,0 0 0,0-25 156,0 25-156,0 0 8,0-25 4,24 25-168,-24 0 180,0 0-28,0 0-52,0 0-6,0 0-31,0 0 3,0 0 21,0 0-10,0 0 17,0 0-14,0 0 7,0 0 4,0 25-4,0-25 6,0 0-6,0 25 4,0-25-18,25 24 11,-25-24-1,0 25 18,0-25-21,25 0 212,-25 25-191,0-25-17,0 0 34,25 0-209,-25 0 195,25 0-6,-25 0 6,0 0-7,24 0 4,1 0 0,-25 0-35,25-25 192,0 25-185,0-25 7,-1 25 32,-24-24-210,25 24 175,0-25-8,0 0-16,-25 25 27,24-25 7,-24 0 0,0 25 34,0 0 5,0-25-22,0 25 18,0 0-11,0 0-6,0 0 31,-24 0 7,24 0-7,0 0 8,-25 0-11,25 0-7,-25 25 8,25-25-8,-25 25-6,25-25-26,0 25-29,-24-25 19,24 0 10,0 25-7,0-25 22,0 0-22,0 25-4,0-25 4,0 0 95,0 24-70,0-24-10,24 0 10,-24 0-91,0 25 91,25-25-6,-25 0-48,25 0 65,0 0-218,-25 0-101,24 0 68,-24 0-609,0 0-85</inkml:trace>
  <inkml:trace contextRef="#ctx0" brushRef="#br0" timeOffset="3790">2485 372 2083,'0'0'106,"0"0"220,0 0 68,0 0-26,0 0-47,0-25-189,0 25-4,0 0 41,0 0-53,0 0 1,0 0-58,0 0-28,0 0 8,0 0-39,0 0-14,0 0 14,0 0-25,0 0 11,0 0 18,0 0-29,25 0 43,-25 0-15,0 0-27,0 0 34,24 0-38,-24 25 11,25-25 27,-25 0-6,25 0 6,-1 25 1,-24-25-1,24 25-10,-24 0 18,25-25 3,0 24-32,-25 1 15,0-25-11,25 25-14,-25 0 14,0-25 10,25 25-31,-25 0 4,0-25 10,0 25-38,0-25 21,0 0 14,0 25 10,0-25 21,0 0 3,0 0-14,0 0-27,-25 0 14,25 0-7,0 0 3,0 0 4,-25-25-11,25 25 4,0-25-10,0 25 30,0-25 0,-25 25-9,25-25 16,0 0-17,0 0-3,0 25 20,0-25 0,0 1 25,25 24 16,-25-25-10,0 0-6,0 25-28,25 0-4,-25-25 4,0 25 14,25 0-11,-25-25-3,0 25 7,24 0-17,-24 0-11,0 0 24,25 0-37,-25 0 9,0 0 32,0 0 147,0 0-154,25 0-21,-25 0 4,25 0-175,-25 0 174,0 0 35,25 25-27,-25-25-4,24 0 17,-24 25-16,0-25 2,25 25 18,-25-25-14,0 25-14,25-25 21,-25 24-21,25-24-17,-25 25 38,0-25-21,25 25 11,-25-25 37,0 0-34,24 25 17,-24-25-27,25 0 10,-25 0 14,0 0-25,25 0 32,-25 0-14,25 0-17,-25 0 13,25 0 1,-1-25-8,-24 25-3,25-25 17,0 25-23,-25-25 13,25 1 24,-1 24-31,-24-25 7,25 0-10,-25 0-4,0 25 18,0-25-1,0 0-6,0 25 16,0-24 8,0 24 7,0-25 3,0 25-24,0 0 11,0 0-1,-25 0 1,25 0 13,0 0 1,-24 0 6,24 0 5,-25 0-5,25 0-16,-25 0-19,25 0 1,-25 25-8,25-25 19,0 0-15,-24 0-18,24 24 11,0-24-18,0 0 159,0 25-127,0-25 11,0 0-22,0 25-130,0-25 148,0 25-17,0-25 10,0 25-7,24-25-11,-24 0-3,0 25 11,25-25 24,-25 24-35,25-24-15,-25 25-27,25-25-49,-25 0 18,0 25 10,24-25 5,-24 0 14,25 0 40,-25 0-22,0 25 19,25-25 15,-25 0-11,25 0 13,-25-25 4,0 25 0,25 0-20,-25-25-7,24 25-17,-24-25-3,0 25 13,25-24 1,-25-1 124,25 25-101,-25-25-10,0 0 230,0 0-319,25 25 100,-25-25 193,0 1-366,0 24 225,0-25 41,0 25-140,0-26 155,0 26-3,0 0-10,0 0 2,0 0 6,0 0 1,0 0-28,0 0-45,0 0 6,0 0-25,0 0 33,0 0-39,0 0-15,0 0 22,0 0-29,0 0 25,0 0 0,0 0-14,25 0-4,-25 0-7,0 0 11,0 0 6,0 0 19,0 0 14,0 0 0,0 26-14,24-26-15,-24 0 7,0 0-17,0 25 18,25-25 17,-25 0-28,0 24 18,0-24 10,25 25-42,-25-25 35,0 25 4,25-25-25,-25 25 17,0 0 8,0-25-28,0 25 17,0-25 22,25 24-40,-25-24 14,0 25-24,0-25-36,0 0 21,0 25-17,0-25-11,0 0-6,0 0-4,0 0-47,-25 0-36,25 0 34,0 0-63,0 0 40,0-25 149,0 25-146,0-25 46,0 1 20,0 24-86,0-25 264,0 0-111,0 0 150,0 25-118,0-25-49,0 0 121,0 25-224,0 0 156,0-24-65,0 24 29,25 0 133,-25-25 97,0 25-101,0 0-3,24 0-12,-24 0-114,0 0 101,25 0-19,-25 0-3,0 0-13,25 0-11,-25 0 60,0 0-56,0 0 11,25-26 22,-25 26-72,25 0 22,-25 0-39,0 0-22,24 0 19,-24 0 6,0 0 15,25 26 4,-25-26-23,0 0 5,0 0 10,25 0 3,-25 0-3,0 25 18,25-25-14,-25 24-18,0-24 25,0 25-7,24-25 3,-24 25 11,0-25 11,0 25-3,0 0 3,0-25 11,0 25-3,0-1-18,0-24-37,-24 25-33,24-25-61,-25 25-56,25 0-36,-25-25-96,25 25-104,-25-25-160,1 25-184</inkml:trace>
</inkml:ink>
</file>

<file path=ppt/ink/ink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21.96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55 250 3621,'0'0'-98,"0"0"98,0 0-107,0 0 160,0 0 75,0 0-197,0 0 130,0 24-173,0-24 46,-25 0 73,25 25 92,0-25-67,-25 0-45,25 25 16,0-25-89,0 0 265,0 25-163,0-25 123,0 0-149,0 25-168,25-25 274,-25 0-212,0 25 328,0-25-219,25 0-85,-25 0 307,24 24-307,1-24 79,-25 0 180,24 0-313,-24 0-32,25-24 123,-25 24-177,25 0 199,-25-25 20,0 25 23,0-25-29,0 25 5,0-25 95,0 25 0,0-25-87,0 0-95,0 25 121,-25-24-23,25-1 35,0 25-32,-25-25-68,25 1 254,0 24-69,-24-25 20,24 0-19,0 25-218,0-25 140,0 25 21,0 0 6,0-25-26,0 25 3,0-25-7,24 25-13,-24 0-17,25-24-7,-25 24-20,25 0 13,-25 0 158,24 0-158,-24-25 14,25 25-28,-25 0-143,25 0 144,-25 0 9,24 25 28,-24-25-23,25 0 9,-25 0 14,0 24-27,24-24 16,-24 0 1,0 25-7,25 0 0,-25-25 14,0 25 3,0 0 4,25-25-8,-25 25-26,0-1 26,0 1-37,0 0 17,24-1 28,-24 1-7,0 25 3,0-25 3,25 0 5,-25 24-18,0-24 6,25 24-2,-25-24-29,24 25-9,-24-25-45,25-1-19,-1 26 6,-24-26-27,25 1 208,-25 0-237,25 0 81,-25 0-107,24 0-288,-24-1 184,0 1-198,0-25 21,0 0 175</inkml:trace>
  <inkml:trace contextRef="#ctx0" brushRef="#br0" timeOffset="531">350 720 1944,'0'-24'79,"0"24"99,0-25 105,0 25 75,0-25-35,0 25 151,0-24-245,0 24-73,0-25-5,25 0-252,-25 0 135,24 25 10,-24-25-37,25 0-3,0 1 23,-1-1-27,-24 0-48,25 25-33,-1-24-104,1-1-9,0 0-101,-1 25-237,1-25-108</inkml:trace>
</inkml:ink>
</file>

<file path=ppt/ink/ink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22.94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228 296 1762,'-24'0'100,"24"0"106,0-25 275,-25 25 81,25 0-165,0-24-74,0 24-253,-25 0-60,25 0 47,0 0-26,0 0-8,-25 0-16,25 0 17,0 0 7,0 24-14,-24-24 7,24 25 10,-25-25-13,25 24-21,-25-24 0,25 25-4,0 0-3,-25-1 32,25 1-25,-24 0-11,24-1 32,0 1-31,0-1 10,0 1 3,0 0-10,0-25-7,0 24 21,24 1 4,-24 0-18,25-25 7,-25 24-52,25-24-33,0 25 3,-1-25 4,-24 0-22,25 0 37,0 24 6,0-24-12,-1 0 186,1 0 80,-25 0-230,25-24 30,-25 24-121,25 0-83,-25 0 217,0 0-30,24 0 224,-24 0-214,0 0 134,0 0-101,0 0-250,0 0 201,0 0-101,0 0 124,0 0 26,0 0 32,0 0-15,0 0 23,0 24-7,24-24-23,-24 0-6,0 0-14,25 25 1,-25-25 13,0 0 27,25 0 27,-25 25 1,24-25-17,-24 0-24,25 0 14,-25 0 18,25 0 25,-25 0 4,25 0-35,-25 0 8,24 0-18,-24 0-3,25 0 18,-25-25-18,0 25 15,25 0 15,-25-25-17,0 25-27,0 0 8,0-24-18,0 24-26,0-25 26,0 1-12,0 24-14,0-25 26,-25 25-11,25-25-15,0 1-4,-25 24-8,25-25 19,-24 25-11,-1-25-7,25 25 22,-25 0-30,25 0-11,-25-24 33,25 24-37,-24 0-15,24 0-6,-25 0-42,25 0-38,0 0-25,-25 0-16,25 0-22,0 0-45,0 0-19,0 0 45,0 0-207,-24 0-41,24 0 40,0 0-305</inkml:trace>
  <inkml:trace contextRef="#ctx0" brushRef="#br0" timeOffset="686">723 641 2462,'0'0'-118,"0"0"55,0 0 54,0 0 73,0 0 266,0-25 58,24 25-39,-24 0-159,0 0-155,0-25-104,25 25 154,-25-24-16,0 24 10,0-25 14,0 25-134,0 0 149,25-25 14,-25 25 5,0-24 1,0 24-22,0-25 10,0 25-24,0 0-17,0 0-36,0-24-17,0 24 7,0 0-15,0 0 8,0 0 0,0 0-29,0 0-11,0 0 32,-25 0-17,25 0 17,0 0-10,-25 0-12,25 0 85,-24 0-77,24 0 15,-25 24-33,25-24-63,-25 0 63,25 25-15,0-25 26,0 24-25,-25-24 25,25 25 10,0-25-3,0 0 37,0 25-19,0-25-4,0 24-7,25-24-11,-25 25 4,0-25-3,25 25 25,-25-25-22,25 0-8,-1 24-2,-24-24-30,25 0 11,-25 0 0,25 0 22,0 0-1,-1 0-17,-24 0-17,25 0-19,0 0-34,0 0-17,-1-24 4,1 24-27,0-25 5,-25 0 11,25 1-38,-1-1 188,1 0-71,0 1 37,0-1 39,-25 1-248,24-1 112,1-24-8,-25 24 20,0 0 212,25 1-46,-25-1 53,0 1 78,0-1-87,0 0 77,0 25-23,0-24-54,0 24 19,0 0-6,-25-25-1,25 25-22,0 0-28,0 0-33,0 0-18,-25 0-15,25-25 4,0 25 8,-24 0 11,24 0 34,-25 0 19,25 0-14,0 0-43,-25 25 5,25-25-46,0 0 1,-25 0 6,25 0-18,0 0 11,0 0-15,0 0 15,0 0 4,0 0 4,0 25 27,0-25 15,0 0-46,-24 24-31,24-24 16,0 25-23,0-25 18,0 25 32,0-1-23,0 1 7,0-25 19,0 24-15,0 1 19,0 0-8,0-1-3,0 1 0,0 0 188,0-1-185,0 1-3,24-1 3,-24 1-210,0 0 180,25-1 11,-25 26 8,25-26 11,-25 1 1,0-1 7,25 1-19,-25 0-8,0 24-3,0-24-5,0-1 9,24 1-1,-24 0 4,0-1-7,0 1-1,0-25-3,0 25 26,0-1-41,0-24-4,0 25-22,0-25-60,-24 25 12,24-25-7,0 0 1,0 24 30,-25-24 26,25 0 6,0 0-2,-25 0-18,25 0-38,0 0-24,0 0 8,-25 0-33,25 0 19,-24 0 24,24-24-51,0 24 116,0-25 1,0 25-40,-25-25-35,25 25-140,0-24-1,0-1 28,0 0 87,0 1 114,0-1-83,0 0 15,0 25 25,0-24 61,25-1 3,-25-24 12,24 24-8,-24 0-93,25 1 98,-25-1 80,25 1-74,-25-1 91,25 0-85,-25 1-88,24-1 79,-24-24-109,25 24 103,-25 1-6,25-1 42,-25 0 87,25 1-4,-25-1 239,0 0-64,24 1-18,-24-1 71,0 25-151,0-24 100,25-1-10,-25 0-47,0 25-52,0-24-33,0 24-39,0 0-11,0-25 13,0 25-36,0 0 7,0-25 12,0 25-33,0 0 15,-25 0-7,25 0-15,0-24 15,0 24-14,0 0 15,0 0-23,0 0-32,-24 0 8,24 0-23,0 0-16,0 0 13,0 0 6,0 0-21,0 0 14,0 0 148,0 0-192,0 0 13,0 0 16,0 0-157,0 0 173,0 0-5,0 24 4,0-24 8,0 0-8,0 25 12,0 0-12,0-1 0,0-24 12,0 25-1,0 0-14,0-1 10,24 1-6,-24-1 7,0 1 23,0 0-35,0-1 16,25 1 8,-25 0-20,0-1 15,0 1-11,0-1 8,25 1 0,-25 0-8,0 24 12,0-24-44,0-1-26,0 1 8,25-1-65,-25 1 11,0 0 21,0-1-23,0 1 17,24 0-40,-24-1-32,0 1 9,0 0-66,0-25-40,0 24-32,0-24 21,0 25-131,0-25-40,0 0-23,0 0-178,-24 25 50</inkml:trace>
  <inkml:trace contextRef="#ctx0" brushRef="#br0" timeOffset="1966">1094 616 1582,'0'0'128,"0"0"-106,0 0 66,0 0 43,0-25-84,0 25 172,0 0-62,0 0-8,0-24 85,25 24-28,-25 0 21,24-25-15,-24 25-111,25 0-19,-25 0-137,25-25-1,-25 25 90,25 0-113,-1 0 92,-24-24 166,25 24-88,0 0-88,0-25 29,-25 25 44,24 0-210,1-24 280,-25 24-103,25 0-223,-25-25 203,25 25-117,-25 0 91,24 0 176,-24 0-177,0 0 27,0-25 21,25 25-171,-25 0 151,0 0-11,25 0-6,-25 0 193,0 0-170,0 0-7,25 0 1,-25 0-221,0 0 190,0 0-6,25 0 6,-25 0 20,0 0-6,0 0 37,0 25-4,24-25 25,-24 0 31,0 0-31,0 25 10,0-25-23,0 0-27,25 24 31,-25-24-21,0 0 10,0 25 22,0-25-31,0 24 17,25 1-22,-25-25-31,0 25 0,0-25-7,0 24 18,0 1-25,0-25 35,0 25-6,0-1-33,0-24 39,0 25-46,0-25-98,0 0-57,0 24-78,0-24-14,0 0-266,0 0-218</inkml:trace>
  <inkml:trace contextRef="#ctx0" brushRef="#br0" timeOffset="2418">1465 320 2656,'0'0'24,"0"0"66,0 0 16,0 0 66,0-24-52,0 24-34,0 0-170,0 0-46,0 0-139,0 0-173,0 0-16,0-25-240</inkml:trace>
  <inkml:trace contextRef="#ctx0" brushRef="#br0" timeOffset="2933">2084 345 2037,'0'0'-83,"0"0"144,0 0-14,25-25 77,-25 25 242,0 0-61,0 0 74,0 0-167,0 0 33,0-24-182,0 24-6,0 0 140,0 0-155,0-25 132,0 25-32,0 0-15,0 0-7,0 0-34,0-24 3,0 24-31,0 0-7,0 0-11,0 0 4,0 0 0,0 0-22,0-25 11,0 25-33,-25 0-26,25 0 0,0 0 1,0 0-1,0 25 33,-25-25-7,25 0-4,-24 24 15,24-24-33,-25 0 41,25 25-12,-25-1-18,25-24 18,-25 25-14,25-25 0,-24 25 0,24-1 14,0-24-22,-25 25 15,25-25 11,0 25 4,0-1-22,0-24 7,0 25 3,0-25-32,0 24 32,0 1-3,25-25-40,-25 0 33,0 25 0,24-25-51,-24 24 29,25-24-4,0 0-10,-25 25 32,25-25 22,-1 0-29,1 0 25,0 0 11,0 0-32,-1 0 25,1 0-22,0 0 11,0-25 7,0 25 0,-1 0 8,1-24-26,-1 24 7,1 0-3,-25-25 11,24 25 17,1-25 1,0 25-8,-25-24-25,25 24-14,-25-25 7,24 25 18,-24-24 25,0 24 12,0-25 24,0 25 12,0-25-29,0 25 4,0 0-33,0-24-15,0 24 22,0 0 3,0 0 5,0 0-23,0-25-11,0 25-14,-24 0-23,24 0 34,-25 0-4,25 0 4,-25 0 18,25 0-41,0 0 23,-25 25-4,25-25 14,-24 0 8,24 0-29,-25 24 22,25-24-19,0 25 22,-24-25 12,24 25-12,0-25 1,0 24-19,0-24-15,0 25-33,0-25-28,0 24 1,0 1-1,0-25 23,0 25 21,0-25 4,0 0-28,24 24 4,-24-24 4,0 0-1,25 25 19,-25-25-15,24 0-46,-24 0-31,25 0 18,-25 0-12,25 0 137,-25-25-95,25 25-26,-1 0 46,-24 0 15,25-24 2,-25 24 142,25-25-116,-25 25-8,25 0 27,-25-25-101,0 25 91,24 0-78,-24-24 107,0 24 26,25 0 45,-25 0 40,0-25 34,0 25 9,0 0-9,0 0-18,0 0-26,0 0-27,25-24-7,-25 24-23,0 0 126,0 0-157,0 0-19,0 0-6,25 0-134,-25-25 119,0 25 11,0 0-18,24 0-7,-24 0 15,0 0-15,25 0 1,-25 0-8,0 0-13,25 0 174,-25 25-178,0-25-10,0 0 35,25 0-196,-25 0 166,0 24-21,0-24-33,24 0 209,-24 25-211,0-25-2,0 24 89,0-24-182,0 25 175,0-25 5,0 0-79,0 25-150,0-25 167,0 0-72,0 0 3,0 24 141,0-24-103,0 0 255,0 0-131,0 0 0,0 0 0,0-24-143,0 24 122,0 0 18,0-25 121,0 25 23,0-25-33,0 25 87,0-24-117,0 24-13,25-25-1,-25 25-89,0 0-17,25-24 7,-25 24 245,0-25-197,0 25 0,25 0 24,-25 0-214,0-25 201,24 25 29,-24 0 123,0 0-143,0 0-26,25-24 115,-25 24-290,0 0 162,25 0-4,-25 0-114,0 0 121,0 0-9,0 0 19,0 0-26,25 24 16,-25-24-3,0 0-6,0 0 16,24 25-7,-24-25 4,0 25 2,0-25-5,0 24-18,25 1 5,-25-1-8,0-24-19,0 25-17,0 0 167,0-1-220,25-24 54,-25 25-161,0-25-191,25 25 240,-25-25-150,0 0 106,0 0-309</inkml:trace>
  <inkml:trace contextRef="#ctx0" brushRef="#br0" timeOffset="4040">3173 197 2002,'0'-24'160,"0"-1"183,0 25 95,-25-25 112,25 1-63,0 24-139,0-25-8,-25 25-67,25-25-60,0 25-5,-25 0-14,25-24-17,0 24-14,-24 0 14,24 0-29,0-25-24,0 25-23,0 0-40,-25 0-28,25 0-21,0 0-8,0 0-8,0 0-17,0 0 138,0 0-17,0 0-121,0 0-20,0 0-132,0 0 49,0 0 116,0 25-4,25-25 32,-25 24-40,0 1-1,0-25 30,24 25-86,-24-1 21,0 26 0,25-26-52,-25 1 229,0 0-249,25-1-17,-25 1 4,25-1-237,-25 1 174,24 0-50,-24-1 162,0 1-307,25 0 15,-25-25-134,0 24-329,25-24 197</inkml:trace>
  <inkml:trace contextRef="#ctx0" brushRef="#br0" timeOffset="4352">3074 345 1762,'0'0'86,"0"0"38,24 0 63,-24 0 197,25 0-65,-25-25-86,25 25 39,-25 0-191,25 0-38,-25-24-27,24 24-95,1-25-5,0 25 77,0 0-85,-25-24-161,24 24-107,1-25-27,-25 25 38,25 0-170</inkml:trace>
  <inkml:trace contextRef="#ctx0" brushRef="#br0" timeOffset="5663">450 542 1361,'0'0'30,"0"0"5,0 0 32,0 0 21,0 0-131,0 0 144,0 0-134,0 0 116,0 0 3,0 0-54,0 0 29,0 0-124,0 0 189,0 0-70,0 0 68,0 0 10,0 0-90,0 0-88,0 0 35,0 0-9,0 0 97,0 0 188,0 0-186,0 0-16,0 0-83,0 0-119,0 0 161,0 0 25,0 0-12,0 0-6,0 0 3,0 0-19,0 0 91,0 0 29,0 0-16,0 0-3,0 0-87,0 0-29,0 0-41,0 0 132,0 0-56,-25 0-25,25 0 47,0 0-103,0 0 40,0 0 57,0 0 8,0 0-40,-24 0 107,24 0-116,0 0 100,0 0-107,0 0-177,0 0 174,0 0-87,-25 0 104,25 0 73,0 25-86,0-25-118,0 0 98,0 0 25,0 0-22,-25 24 13,25-24-3,0 0-7,0 25 10,0-25 78,0 0-68,-24 25-30,24-25 33,0 0-6,0 24-11,0-24 11,0 25-114,0-25 110,0 0-103,0 24 196,0 1-198,24-25-125,-24 25 54,0-25-180,25 24 151,-25-24-71,25 0-70,-25 25 43</inkml:trace>
</inkml:ink>
</file>

<file path=ppt/ink/ink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30.19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274 389 1762,'0'0'11,"0"0"-139,0 0 194,0 0 8,0 0-136,0-25 173,0 25-154,0 0 23,0 0 128,0 0-2,0 0-19,0 0 28,0 0 5,0-25 9,0 25 161,0 0-137,0 0-14,0 0-9,0 0-8,0 0 73,0-26-76,0 26-22,0 0-177,0 0 50,0 0 96,-25 0-23,25 0 17,0-25-34,0 25-26,-25 0 34,25 0-24,0 0-13,-25 0 19,25 0-9,-24 0 0,24 0 6,-25 25-3,25-25-3,-25 0-1,25 26-9,-25-26 0,0 0-14,25 25 20,-24-25-3,24 25-3,-25-25 0,25 25-21,-25 1 21,25-26-20,0 24 19,0-24 8,0 26-8,0-26 1,0 25-7,0-25 6,0 25-6,0-25 24,0 0-21,0 25-43,25-25 180,-25 0-223,0 26 167,25-26 6,-1 0-308,1 0 212,-25 0-54,25 0-75,0 0 122,0-26 111,-1 26-121,1 0 155,0-25-51,-25 25-61,25 0-110,-2-25-41,-23 25 82,25-25-30,-25-1 184,0 26 45,0-24 9,0 24 34,0-26-24,0 26-47,0-25 19,0 25-33,0 0 4,0-25 10,0 25-33,0 0 21,0-25-13,0 25-3,0 0 0,0 0-22,0-26-10,0 26 11,0 0 4,0 0-15,0-25 1,0 25-12,0 0-22,0 0-7,0 0-12,0 0-23,0 0-7,0 0-4,0 0-4,0 0 5,0 0 21,0 0-14,0 0 15,0 0 7,0 0-18,0 25 29,0-25-3,0 0-15,0 26 15,-25-26-4,25 25 0,0 0 18,0 0-18,0-25 4,0 26 3,0-2-10,0 2 3,0-1-34,0 0-25,0-25-22,0 25-54,0 1 8,0-2-62,0-24-33,0 26-19,0-1-55,0-25 88,0 25-161,25-25 78,-25 25-104,0-25-116,25 0 250,-25 0-371</inkml:trace>
  <inkml:trace contextRef="#ctx0" brushRef="#br0" timeOffset="671">595 691 1819,'0'0'-120,"0"0"168,0 0-73,0 0 44,0 0 247,0 0-207,0 0 112,0 0-9,0 0 78,0 0 77,0 0 4,0 0-16,0 0-363,0 0-26,0 25 58,0-25-105,0 0 244,0 26 1,25-26-111,-25 0 101,0 0-188,0 0-1,25 25 223,-25-25-200,0 0 123,0 0 97,24 0-315,-24 0 293,0 0 59,0 0-295,25 0 100,-25 0-117,25 0-74,-25 0 318,0 0-121,25 0 40,-25 0 20,0-25 21,0 25-28,0 0-12,0 0-14,0-26-160,0 26 161,0 0-31,0-25-9,0 25 29,0-25 1,-25 25 0,25 0 37,-25-25-27,25 25-27,0 0 13,-25 0-27,25 0-7,-24-26 32,24 26-8,-25 0-7,25 0 4,-25 0-7,25 0-10,0 0-31,-25 0-47,25 0-49,0 26-36,-25-26 37,25 0-91,0 0-91,0 0 55,-24 25-60,24-25 85,0 0-142,-25 25-143</inkml:trace>
  <inkml:trace contextRef="#ctx0" brushRef="#br0" timeOffset="1201">1116 666 2668,'0'0'86,"0"0"71,0 0 65,0 0 53,0 0-23,0 0-22,0 0-10,0-25-20,0 25-61,0 0-30,0 0-45,0 0-22,0 0-6,0 0-25,0 0 7,0 25-36,0-25 21,0 0 1,0 0-4,-25 25 32,25-25-25,-25 25-7,25-25-3,-25 26-12,25-26 26,-24 25 0,24 0-15,-25-25 15,25 25-68,0 0-35,-25-25-45,25 26-130,-25-26-64,25 25-137,0-25-84,0 0-19,0 25-71</inkml:trace>
  <inkml:trace contextRef="#ctx0" brushRef="#br0" timeOffset="1544">1612 288 2118,'0'-25'11,"24"25"97,-24 0 212,0 0 45,0-25 63,0 25-134,0 0-198,0 0 1,0-25-33,0 25 65,-24 0 22,24 0-23,0 0-34,0 0-10,-25 0-31,25 0-11,0 0-20,-25 0-29,25 0 3,-25 0-14,25 0 29,-25 0-1,25 25-13,-24-25-1,-1 0-10,25 25 18,-25-25-8,0 25 11,25 0-14,-25-25 4,25 26 10,-24-26-11,24 25 4,-25-25-7,25 25-3,0-25-19,0 25-16,0-25-43,0 26-13,0-26 17,25 0 19,-25 24 44,24-24-23,-24 0-44,25 0-4,0 0-35,-25 0-13,25 0 35,0 0 17,-1 0 26,1-24 65,-25 24 13,25 0-16,0-26 13,-25 26-13,25 0-4,-25-25 21,24 25 32,-24-25 43,0 25 38,0-25 54,0 25-15,0 0-33,0-26 24,0 26-55,0-25 8,0 25 55,0 0-49,0-25 19,0 25-6,0 0-16,0-25-4,0 25-10,0 0-15,-24 0-26,24-25 31,0 25-18,0 0-28,0 0-7,0-26-27,0 26-17,0 0 5,0 0-3,0 0-37,0 0 2,0 0 15,0 0-39,0 0 24,0 0 3,0 0 8,0 26 31,0-26 3,0 0 16,0 25-11,0-25-20,0 25-3,0-25-16,24 25-41,-24 0 14,0 1-55,0-1-3,0 0-39,0 0-40,0-25-27,25 26-55,-25-2-46,0 2-61,0-1-78,0 0-80,0-25-30,0 25 113</inkml:trace>
  <inkml:trace contextRef="#ctx0" brushRef="#br0" timeOffset="2122">1959 464 4284,'0'0'-76,"0"-24"122,0 24 59,0 0 52,0 0 126,0 0-83,0-26-5,0 26-38,0 0-29,0 0 164,0 0-242,0 0 0,0 0-34,0 0-210,0 0 167,0 0 0,0 0-12,0 0 17,0 0-5,0 0-11,0 0 11,0 0 12,0 0 22,0 0 1,0 26 3,0-26-7,0 0 8,0 24-16,0-24 19,0 26-34,0-1-15,0-25-23,0 25-33,0 0-22,0 1-14,0-26 104,0 24-190,0 2-1,0-26-116,0 25-150,0 0 49,0-25 27,0 25-69,0-25-49,0 0 172</inkml:trace>
  <inkml:trace contextRef="#ctx0" brushRef="#br0" timeOffset="2590">2454 288 2450,'0'-25'21,"0"25"203,0 0-51,0 0 48,24-25 37,-24 25-17,0 0-61,0 0-4,0 0-32,0-25-168,0 25 154,0 0-50,0 0-21,-24 0 11,24 0-39,0 0 11,0 0-14,-25 0-31,25 0-18,0 0 17,-25 0-3,25 0-7,0 0 28,-25 0-21,25 0-3,-25 25 10,25-25-11,-24 0 4,24 25 7,0-25-3,-25 25-18,25-25 7,0 25-14,0-25-4,0 26-23,0-26-11,0 25 4,0-25-48,0 25 6,0-25 73,0 0-122,0 25 40,25-25 120,-25 0-31,0 0 47,24 0-23,1 0-168,-25 0 32,25 0 27,-25 0 99,25 0 4,0 0 12,-25 0 64,24 0-143,-24-25 159,0 25-182,25 0 113,-25-25-27,0 25-12,25-25 301,-25 25-170,0-26 171,0 26-47,0 0-177,0-25 124,0 25-54,0 0 15,0-25-2,0 25-41,0 0 29,0 0-32,0 0-25,0-25-11,0 25-48,0 0-18,0 0 7,0 0-34,0 0-6,0 0 6,0 0-35,0 0 43,0 0-7,0 25 37,25-25 29,-25 0-37,0 0 11,0 25-14,25-25-12,-25 25-6,0-25-15,0 26-14,24-26 3,-24 25-6,0 0 10,0-25 7,0 25-34,0 1-11,0-26-13,0 24-35,0 2 19,0-26 25,25 25-33,-25-25 7,0 0-5,0 25-13,0-25 130,0 0-49,0 0 16,25 25 10,-25-25-59,0 0 72,0 0 112,0 0-86,25-25 0,-25 25 75,0 0-108,0-25 36,25 0-6,-25 25-88,0-26 15,24 2 63,-24 24 30,0-26 59,25 26-24,-25-25 21,0 25 20,25-25-14,-25 25 47,0-25-20,0 25-1,0 0-14,0-26-26,25 26-5,-25 0-37,0 0-29,0 0-11,0 0 11,0 0-35,0 0 21,0 0-25,0 0-3,0 0 49,0 0-42,0 0 28,0 26-4,0-26-38,0 0 35,0 25-42,25-25 7,-25 0 0,0 25-31,0-25 15,0 0-27,0 25-51,24-25 19,-24 0-10,0 26 1,0-26 16,0 0-1,25 24 95,-25-24 26,0 0 32,0 0-65,0 0-70,0 0 7,25 0 12,-25 0 80,0 0-2,0 0-14,25 0 7,-25 0 103,0-24-87,0 24 63,25-26-63,-25 26-43,0-25 59,0 0-19,24 25 86,-24-25 190,0 25-81,0 0-4,0-26-23,0 26-248,25 0 111,-25 0-37,0 0 6,0 0-17,0 0 21,0 0 0,0 0-32,0 0-2,0 0-11,0 0-4,0 0 21,0 0 21,0 0 4,0 0-8,0 26 18,0-26-18,0 0 4,25 25 10,-25-25-37,0 0 23,0 25-3,25-25 7,-25 25 3,0-25-6,25 26-11,-25-26-4,24 0 210,1 24-223,-25-24 7,25 0-41,0 0-206,0 0 152,-1 0-6,-24 0 5,25 0-10,0 0 58,0 0 6,0 0 30,-25-24-4,24 24 23,1 0 4,-25 0 9,0-26 23,25 26-23,-25 0 23,0-25 37,0 25 56,0 0 65,0 0 4,0-25-8,0 25 139,0 0-214,0 0-3,0 0-10,0-25-205,0 25 148,-25 0-6,25 0-43,-25 0 21,25 0 0,-24 0-36,24 0 26,-25 0 6,25 0-6,-25 25 28,25-25-11,-25 0-32,25 25 11,-25-25-4,25 0-3,0 25 10,0-25 1,-24 0 10,24 26-14,0-26-25,0 0-11,0 24-49,0-24 4,0 0 11,0 0-4,0 0 22,24 26 14,-24-26-3,0 0-13,25 0-44,-25 0 108,25-26-146,0 26 4,-25 0 57,25-24-9,-25 24 153,24-26 43,1 1-6,-25 25-204,25-25-3,0 0 13,-25-26 2,0 26 155,25 0 93,-25 0 22,0-1 70,0 1-5,0 0-25,0 0 10,0 25-17,-25-25-12,25 0 17,0 25-2,0 0 120,0-26-131,-25 26-69,25 0 118,0-25-284,0 25 114,0 0 167,0 0-206,0 0 3,0 0-32,0-25-43,0 25-100,0 0 65,0 0 16,0 0-117,0 0 249,0 25-75,0-25 4,0 0-8,0 0 13,0 25-8,0-25-13,0 26-65,0-1-159,0 0 108,0 0 15,25 0-4,-25 0-30,0 1-78,0-1-26,0 0-21,25 0-20,-25 0-39,0 1-125,0-1-143,0 0 30,0 0-210</inkml:trace>
</inkml:ink>
</file>

<file path=ppt/ink/ink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34.48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228 180 1796,'0'0'28,"0"0"64,25 0 84,-25-25 192,0 25-28,0 0 8,0 0-31,0 0-149,0-24 58,25 24-44,-25 0 3,0 0-18,0 0-30,0-25-9,0 25-13,0 0 0,0-25-20,0 25 11,0 0-39,0-24-19,0 24 12,0 0-4,0-25-7,0 25 3,0 0-10,-25 0-42,25 0 4,0-24-12,-25 24-11,25 0 4,0 0-4,-24 0 19,24 0-11,-25 0 18,1 24 16,24-24-38,-25 0 15,0 25 8,25-25-24,-24 24 28,24-24-20,-25 25 4,25-25-11,-24 25 19,24-25-8,0 24-52,-25-24 11,25 25-44,0 0-7,0-25 15,0 24-21,0-24 0,0 0 19,0 25-10,25-25 28,-25 0 16,0 25-4,24-25 18,-24 0-7,25 0 0,-25 24 38,24-24-10,-24 0 0,25 0 4,-25 0-18,25 0 28,-1-24-4,-24 24 18,25 0 4,-25-25-15,24 25 11,-24 0 28,25-25 7,-25 25 36,0-24 35,25 24-16,-25-25 26,0 25-2,0 0-33,0 0 9,0-25-18,0 25 8,0 0 19,0 0-7,0-24 10,0 24-31,0 0 9,0 0-8,0 0 156,0-25-147,0 25-39,0 0-32,0 0-179,0 0 127,0 0-4,0 0-8,0 0-16,0 0 0,0 0 17,0 0 15,24 0 12,-24 0 9,0 0-1,0 0 0,0 0-4,0 25 3,0-25 2,0 0-59,25 24-15,-25-24-8,0 25-61,0-25 17,0 25-24,0-1-84,24-24-23,-24 25-34,0 0-77,0-25-27,0 24-135,0-24-50,24 25-68,-24-1-48</inkml:trace>
  <inkml:trace contextRef="#ctx0" brushRef="#br0" timeOffset="624">547 328 1537,'0'0'47,"0"0"185,25 0-55,-25 0 76,0 0 97,24 0-73,-24 0-9,0 0 37,25 0-228,-25 0-80,0 0 65,25 0-109,-25 0 73,0 0 139,0 0-175,24 0-6,-24 0 22,0 24-13,0-24 24,0 0 151,0 0-142,0 25-141,0-25 158,0 0-155,0 24 339,0-24-214,0 25 0,0-25 7,0 25-186,-24-25 206,24 24 8,0 1 19,-25-25-9,25 24 11,-25-24-25,25 25-16,0-25 6,-24 25-6,24-25-4,-25 0 4,25 24-7,0-24-21,-24 0 32,24 0-18,0 0-25,0 25 18,0-25-28,0 0 4,0 0 20,0 0 1,0 0-11,0 0 14,0 0-7,0 0-4,0 0 25,0 0-17,24 0 13,-24 0-13,0-25-1,25 25 4,-1 0 21,-24 0 18,25 0-15,0 0 19,-1-24-40,-24 24 19,25 0-4,-1 0 3,1 0 11,0 0-24,-25-25 6,24 25 8,1 0 14,-25 0 15,24 0 15,1-25-37,-25 25-14,25 0-15,-25 0-36,0 0 40,0 0-15,24 0 4,-24 0 26,0 0-23,0 0-6,0 0-1,0 0 0,0 0 1,0 0-12,0 0 4,0 0 4,0 0-18,0 0 21,0 0-39,0 0-19,0 0-3,0 0-3,0 0 25,0 0-21,0 0 1,0 0-46,0 0-13,0 0-49,0 0-61,0 0 3,0 0-325,0 0-25</inkml:trace>
</inkml:ink>
</file>

<file path=ppt/ink/ink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38.91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0 273 2118,'0'0'137,"0"0"22,0 0-88,0 0 39,0 0-122,0 0 216,0 0-26,0 0 48,0 0-11,0 0-341,0 0 104,0 0-152,0 0 171,0 0 9,0 0-71,0 0 149,0 0-180,0 0 202,0 0 55,0 0-149,25 0 17,-25 0-81,0 0 62,25 0 204,-25 0-127,25 0-22,-25 0-6,0 0-146,24 0 150,1 0-7,-25-25-16,25 25 10,-25 0-33,25-25-11,-25 25 11,25 0 10,-25-25 14,0 25 20,24-25-23,-24 25-1,25-25-20,-25 25-7,0 0 0,0-24 1,0 24 13,0-25 7,0 25-11,0-25 8,0 25-7,0 0 24,0-25 7,0 25-13,0 0-15,0 0-31,0 0-7,0 0-7,0 0 21,-25 0-14,25 0 21,0 0-14,-24 0 14,24 0-7,0 0-14,-25 25 14,25-25-3,-25 0-15,0 25 36,25-25 6,-25 25-45,25-25 46,-24 24-36,24-24 1,0 0 10,-25 25-18,25-25 1,0 25-22,0-25 5,0 25-4,0-25-14,0 25 4,0-25-6,0 0 9,0 25 5,0-25-28,0 0 35,25 24-44,-25-24-6,24 0 126,1 0-193,-25 0 98,25 0-167,0 0-105,0 0 168,-1 0-73,-24 0 186,25 0 10,0 0 24,0-24 9,-25 24-3,25 0 76,-25-25-79,24 25 9,-24 0-6,25-25-64,-25 25 110,0 0 182,0-25 103,25 25-90,-25-25-6,0 25-99,0-25-58,0 25 102,0 0-25,0-24-45,25 24-6,-25 0 0,0 0 22,0-25-20,0 25-2,0 0-4,0 0-42,0 0-15,0 0-15,0-25-36,0 25 7,0 0-28,0 0-1,0 0-18,0 0 15,0 0 22,0 0-15,0 0 33,0 0-8,0 25-11,0-25-3,24 0 36,-24 0-18,0 0 8,0 25-16,25-25-53,-25 0 18,0 24-24,0-24-14,0 25-7,0-25-20,0 25 21,0-25 1,0 25-13,0-25 193,0 0-205,0 25 21,0-25-3,0 25-39,0-25 83,0 0 22,0 0 229,0 0-212,0 0 16,0 0 128,0 0-306,0 0 72,0 0 268,0 0-289,25-25 104,-25 25 118,0-25-266,25 25 142,-25-25 30,0 25 100,0-25-64,25 0 49,-25 25-9,24-24-169,-24 24 204,0-25-23,25 25 4,-25 0-47,0 0 0,0-25-17,0 25-7,0 0 0,0 0-14,0 0-28,0 0 18,0 0-8,0 0-20,0 0 20,0 0-17,0 0 4,0 0 10,0 0 7,0 0 3,0 0 8,25 25-22,-25-25 4,0 0-21,0 25 189,0-25-144,0 0-17,0 24 25,0-24-179,0 25 147,0 0 21,0-25-17,0 25-32,0-25-37,0 25-52,0 0-65,0-25-24,0 24-30,25-24-100,-25 0-28,0 25-56,0-25 124,0 0-217</inkml:trace>
  <inkml:trace contextRef="#ctx0" brushRef="#br0" timeOffset="968">942 49 2307,'0'0'-120,"0"-25"88,0 25 59,0 0 81,0 0 370,0 0-153,-25 0-27,25-25-75,-24 25-219,24 0 72,0 0 17,0 0 8,0 0-24,0 0 28,-25 0-64,25 0-10,0 0-14,0 0-27,0 0 17,0 0 0,0 0 13,0 0-9,0 0 13,0 25 0,0-25-7,0 0 1,0 0-18,0 0 0,0 25 3,0-25 18,0 0-17,0 25-1,0-25 1,0 25-8,0-25 1,0 25 10,0-25-4,0 24-13,25-24 27,-25 0-24,0 25-3,24-25 3,-24 25 10,0-25 4,25 0 18,-25 25-11,25-25-35,-25 25 24,0-25-10,25 0-3,-25 25 13,0-25-17,0 0 7,0 0-17,0 24 0,0-24 3,0 0-38,0 25 42,0-25-17,0 0-14,0 0 51,0 25-23,-25-25 20,25 24-14,-25-24-20,25 0 17,-25 25-13,25-25 26,-24 0-13,24 0 14,-25 0 20,25 0-21,0 0 1,0 0-11,0 0 122,0 0-125,0 0 95,0 0-141,0-25-145,0 25 145,0 0-101,0-24 118,25 24 0,-25-25-10,24 25 14,1-25 32,-25 25 116,25 0-103,0-24-13,-25 24-9,24 0-109,0-25 267,-24 25-28,25-25 24,-25 25-20,25 0-264,-25-25 51,25 25-18,-25 0 56,24-25 142,-24 25 167,0-25-109,0 25 21,0 0-22,0-24-129,25 24 281,-25 0-154,0 0-6,0 0 12,0-25-172,0 25 127,0 0-14,0 0-32,0 0-19,0 0-37,0 0 16,0 0-12,0 0-8,0 0 102,0 0-113,0 0-10,0 0 3,0 0-97,0 0 108,0 0-29,0 0 22,0 0 26,0 0-33,0 0 11,0 0-15,0 25-22,0-25 8,0 0 1,0 24-12,0-24-6,0 25-17,0-25 3,0 25-58,25-25 4,-25 25-32,0 0-51,0-25 58,0 25-24,0-25 60,0 24 105,0-24 19,25 0-141,-25 25 119,0-25-136,0 0-59,0 0 162,0 0-112,0 0 85,24 0 40,-24 0 21,0 0-12,0-25 100,0 25-52,0-24-6,25 24 30,-25-25-60,25 0 285,-25 25-45,0-25 103,0 0-84,25 25-171,-25-25 79,0 25-74,0-24 54,0 24-6,0 0-20,0 0-9,0-25 40,0 25-35,0 0 11,0 0-35,0 0-32,0 0-18,0 0-43,0 0 18,0 0-25,0 0-4,0 0 15,0 0-12,0 0 5,0 0 7,0 0 14,0 0-14,0 0 7,0 0 17,0 25-6,0-25-4,0 0 14,0 0-18,25 24-10,-25-24 17,0 25-6,0-25-11,0 25 28,0-25-3,0 25-25,0-25 3,0 25-43,0-25-66,0 25 8,0-25 52,0 24-171,24-24 95,-24 0-163,0 25-198,0-25 74,0 0-146,25 0 231</inkml:trace>
  <inkml:trace contextRef="#ctx0" brushRef="#br0" timeOffset="1919">1462 148 2319,'0'-24'84,"0"24"209,0 0 72,0 0-63,0 0 98,0 0-311,0 0-58,0 0 79,0 0 64,0 0-99,0 0-10,0 0-28,0 0-253,24 0 240,-24 0-13,0 0-1,0 0 14,0 24-44,25-24 16,-25 0 18,0 0-11,0 0 21,25 25-13,-25-25-25,0 0 4,0 25 0,0-25 3,25 0 27,-25 25-10,0-25-17,0 0 14,0 25-44,0-25-8,0 0 1,0 25-45,0-25 11,0 0 27,0 24-9,0-24 43,0 0 17,0 0-13,-25 0 16,25 0-16,0 0 16,0 0 0,0 0-6,0 0 6,0 0 169,0-24-121,0 24-8,0-25 1,0 25-223,0-25 4,25 25-21,-25-25-104,0 0-11,24 25 55,-24-25-55,25 25-7,-25-24-67,0 24-109</inkml:trace>
  <inkml:trace contextRef="#ctx0" brushRef="#br0" timeOffset="2325">1709 273 2510,'0'0'-36,"0"0"66,0 0 231,0 0 60,0 0-37,25-25-36,-25 25-215,25 0-37,-25-25 77,0 25-30,25 0-10,-25-25-19,24 25 2,-24 0 1,0-25 10,25 25 51,-25 0 14,0-25 4,0 25 190,0 0-182,25 0 5,-25 0-7,0 0-200,0-24 148,0 24-21,0 0 11,0 0 95,0 0-146,0 0 7,0 24-3,-25-24-124,25 0 138,0 0-14,-25 0-15,25 0 22,0 25-4,-24-25 1,24 0 3,0 0-8,-25 25 12,25-25-11,0 0 10,0 0 19,0 25-36,0-25 21,0 0-18,0 25 0,0-25 22,0 0 3,0 0 1,0 25-1,0-25-14,25 0-3,-25 0 10,0 24-18,24-24 0,-24 0-28,25 0 7,-25 0 10,25 0-3,0 0-21,-25 0-55,25-24-25,-1 24-30,-24 0 5,25-25 35,0 25 15,0 0 4,-25-25 27,25 0-15,-1 25 13,-24-25 138,25 25-85,-25-25 161,0 25-138,0-24 12,0 24 4,0 0-114,0-25 173,0 25-102,0 0 89,0 0 4,0 0-16,0 0 7,0 0 6,0 0 5,0 0-25,0 0-5,0 0 9,0 0-37,0 0 14,0 0-7,0 0 3,0 0-13,0 0 10,0 0-7,0 0-14,0 0 42,0 0 0,0 0-4,0 0 1,0 0-7,0 25-22,0-25 1,25 0 14,-25 0 10,0 0-20,0 24-5,0-24-6,0 0-7,25 0 6,-25 25 15,0-25-7,0 25-19,0-25 12,24 0-15,-24 25 7,0-25 4,0 0-3,0 25 25,0-25-12,0 0 8,0 25 15,0-25-33,0 0 14,0 24 4,0-24-36,0 0 21,0 0-10,0 25-47,-24-25 22,24 0-14,-25 0-81,25 0 170,-25 25-367,0-25-243,1 0-192</inkml:trace>
</inkml:ink>
</file>

<file path=ppt/ink/ink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3:01.83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 3621,'0'0'197,"0"0"-42,0 0 92,0 0 39,0 0-114,0 0 80,0 0-31,0 0 2,0 0-64,0 0 13,0 0-24,0 0-11,0 0 14,0 0-36,0 0 110,0 0-140,0 0-11,0 0-9,0 0-119,0 0 103,0 0-15,0 0 87,0 0-125,0 0 17,0 0-30,0 0-121,0 0 72,0 0-89,0 0-78,0 0-59,0 0-133,0 0-178,0 0-291,0 0-417</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18:13.72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149-2 516,'0'0'28,"0"0"20,0 0-4,0 0-1,0 0 7,0 0-4,0 0 22,0 0 11,0 0-26,0 0 143,0 0-41,0 0 17,0 0-7,0 0-174,0 0 54,0 0 21,0 0-12,0 0 43,0 0-46,0 0-22,0 0-63,0 0-9,0 0 107,0 0-17,0 0 28,0 0-23,0 0-82,0 0 24,0 0 62,0 0 218,0 0-224,0 0-3,0 0-11,-25 0 3,25 0-7,0 0-11,0 0 10,0 0-219,0 0 221,0 0-26,0 0 11,-25 0 80,25 0 20,0 0 33,0 0-46,0 0-44,0 0-7,0 0-98,-25 0 69,25 25-9,0-25-35,0 0 108,0 0-124,-25 0 6,25 0 58,0 0 102,0 0-77,0 0-18,0 25-36,-25-25-161,25 0 161,0 0-19,0 25 13,-24-25 6,24 0 16,0 0-6,0 26 124,0-26-102,0 24-51,0-24 22,0 26-92,0-26 63,0 25 49,0-25-56,0 24-15,0-24 19,0 26 20,0-26 22,0 0-1,0 25-5,0-25-27,0 0 43,0 0-23,0 25 25,24-25-18,-24 0-20,0 0-79,0 0 95,0 25-9,25-25 19,-25 0 31,0 0-117,0 0-19,25 0-67,-25-25 35,0 25 40,25 0 14,-25 0 31,0 0-22,25 0-8,-25-25 12,0 25 6,0 0 69,25 0-83,-25 0 21,0 0-32,0-25-59,0 25 121,25 0-27,-25 0-44,0 0-11,0 0 27,0 0-47,0 0-61,0 0-45,0 0-125</inkml:trace>
  <inkml:trace contextRef="#ctx0" brushRef="#br0" timeOffset="826">397 23 1361,'0'0'160,"0"0"-23,0 0 50,0 0 8,0 0-235,0 0 139,0 0-160,0 0 88,0 0-22,0 0-16,-24 0 28,24 25-26,0-25 3,0 0-26,0 0 23,0 0 3,0 0 3,0 0 36,0 0 43,0 0-155,0 0 96,0 25-37,0-25-90,0 0 206,24 0-26,-24 0-163,0 0 122,0 0-120,0 0 21,25 0 204,-25 26-119,0-26-15,0 0 29,0 0-112,25 0 112,-25 0 29,0 0 48,0 0-50,0 0-24,25 0-23,-25 0-54,0 0 25,0 24 26,0-24 11,25 0-17,-25 0 30,0 0-28,0 0 13,25 0 24,-25 0-51,0 0 62,0 0-64,0 0-28,0 26 30,0-26-38,0 0 53,0 0-3,0 0 80,0 0-44,0 0-22,0 0 1,0 0-63,0 25 37,0-25 2,0 0 6,0 0 3,-25 0-48,25 24 10,0-24-50,0 0 65,-25 0 43,25 0-46,0 0-42,0 0-125,0 0-236</inkml:trace>
  <inkml:trace contextRef="#ctx0" brushRef="#br0" timeOffset="1306">298 48 1615,'0'0'14,"-25"0"-78,25 0 121,0 25 19,0-25-2,0 0-21,0 0-33,0 0-94,-25 0 60,25 0 110,0 0-99,0 26 86,0-26-75,0 0 15,0 0 0,0 24-31,0-24 31,0 0-129,0 26 12,0-26 71,0 0-71,25 25 200,-25-25-95,0 0-59,0 24 51,0-24 0,25 26 91,-25-26-3,0 0-11,0 25-97,25-25-66,-25 0 123,0 0-94,0 25 80,25-25 113,-25 0-166,0 0 82,25 0-107,-25 25-81,0-25-173,24 0-58,-24 0-74</inkml:trace>
  <inkml:trace contextRef="#ctx0" brushRef="#br0" timeOffset="1639">621 23 2142,'0'0'14,"0"0"60,0-25 40,0 25 168,0 0 63,0 0-20,0 0 42,0 0-285,0 0-63,0 0-39,0 0-67,0 0 126,0 0-29,0 0-16,0 0-14,0 0 111,0 0-107,0 0-7,0 0 16,0 0 4,0 0-30,0 0 33,0 0-3,0 0-128,0 0 157,0 25-23,25-25-19,-25 0 12,0 0 108,0 25-117,0-25 223,0 0-83,25 25-227,-25-25 90,0 26-134,25-26 7,-25 24 272,0-24 5,0 26-325,0-26 110,0 25-173,0-25 9,0 24 109,0-24 156,0 0-259,0 26-24,0-26 95,0 0-151,0 25 238,0-25 11,0 0-162,0 0-145,0 25-88</inkml:trace>
  <inkml:trace contextRef="#ctx0" brushRef="#br0" timeOffset="2231">870 123 618,'0'0'25,"0"0"22,0 0 15,0 0 6,0 0-27,0 0 129,0 0-3,0 0 37,0 0-50,0 0-216,0 0 15,0 0 92,0 0 43,0 0 73,0 0-38,0 0-191,25 0 105,-25 0-85,0 0 85,0 0 43,0 0-74,0 0-6,0 0-21,25 0 24,-25 0-77,0 0 148,0 0-37,0 0-91,24 0 114,-24 0-48,0 0-7,0 0 78,0 0-74,25 0 3,-25 0-47,0 0-54,0 0 12,25 0 74,-25 0 15,0 0 31,0 0-21,0 0-88,0 0-129,0 0-26,25 0-8,-25 0-89,0 0 63</inkml:trace>
  <inkml:trace contextRef="#ctx0" brushRef="#br0" timeOffset="2615">920 274 1537,'0'0'128,"0"0"-15,0 0 59,-25 0 44,25 0-67,0 0 148,0 0-55,0 0-9,0 0-34,0 0-125,0 0 7,0 0 98,0 0-218,0 0-23,0 0 75,0 0-208,0 0 313,0 0-17,0 0-18,0 0-8,0 0-135,0 0 47,0 0-51,0 0 68,0 0 9,0 0-20,0 0-12,0 0 29,0 0-95,25 0 92,-25 0 100,0 0-127,0 0 91,0 0-97,0 0-181,0 0 223,24 0 4,-24 0-10,0 0 90,0 0-184,0 0-1,0 0 264,0 0-244,25 0 236,-25 0-110,0 0-236,0 0 247,25 0-139,-25-25 103,0 25-16,0 0 6,25 0-140,-25 0 147,0 0-114,0 0 175,0 0-68,0 0-163,25 0 332,-25 0-451,0 0 256,0 0 13,0 0-127,0 0 114,0 0-185,0 0-5,0 0-123,0 0 300,0 0-74,0 0 45,0 0-48,0 0-204,0 0 167,0 0-121,0 0-201</inkml:trace>
</inkml:ink>
</file>

<file path=ppt/ink/ink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49.30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222 190 1426,'0'0'-166,"0"0"185,0 0-187,0-24 33,0 24 351,0 0-146,0 0 71,0 0 147,0 0-246,0-26 107,0 26 131,0 0-239,0 0 128,0 0-136,0-25 22,0 25 316,0 0-146,0 0 23,0-25 23,0 25-372,-25 0 111,25 0 106,0 0-142,0 0 137,0 0 1,0 0-112,0 0 107,0 0-5,0 0-20,0 0-42,0 0-2,0 0-21,0 0-41,0 0 24,0 0-31,0 0 4,0 0 41,0 0-25,0 0-6,0 0 24,0 0-31,0 0 164,0 0-123,0 0-20,0 0 27,0 25-164,25-25 147,-25 25-11,0-25-23,0 26 44,0-2-24,0 2 11,0-1 6,0 0-24,0 0 7,0 25 21,0-24-7,0-1-4,24 25 8,-24-25-5,0 0-26,0 0-31,0 1-24,0-2-33,0 2-42,0-1 103,25 0-32,-25 0-201,0-25 12,0 25-169,0-25-65,0 0 106,25 25-46,-25-25-31</inkml:trace>
  <inkml:trace contextRef="#ctx0" brushRef="#br0" timeOffset="421">445 65 3674,'0'-25'-66,"0"25"66,0 0 80,0-25 73,0 25 142,0 0-44,25-25-22,-25 25-28,0 0-63,0 0-18,0 0-58,0 0-28,0 0-34,0 0-8,0 0 1,0 0-38,0 0 34,0 0-22,0 0-4,0 0 11,0 0-7,0 0 23,0 0 10,0 25 22,0-25-15,0 25 15,0 0-33,0 0 7,24 0 4,-24 0 4,0 1 21,0 24-14,0-25 12,0 0-38,25 25-11,-25-25-7,0 1-47,0 24 4,0-25 7,25 0 4,-25 0 19,0 0-32,0 1-34,0-2-38,0 2 17,0-26 6,0 25 25,0-25 51,0 0-6,0 0 43,25 0 14,-25 0-36,0 0 26,0 0-20,0 0-27,0 0 217,0-25-2,0 25-91,0-26 116,0 2-383,0-2-33,0 1 126,0 25-102,0-25 209,25 0 53,-25 25-24,0-25 47,0 25-26,0 0-40,0 0 20,0 0 92,0-25-95,24 25-27,-24 0 6,0 0-151,0 0 111,0 0 51,0 0-44,0 0 34,25 0-14,-25 0-10,0 0 216,0 25-196,0-25 11,25 0-24,-25 25-159,25-25 169,-25 0 7,0 25 19,25 0-49,-25-25 20,24 25-1,-24-25 1,0 26 10,25-2 17,-25-24-21,0 26 106,25-26-96,-25 25-20,25-25 10,-25 25-105,25-25 109,-25 25 0,0-25-14,24 0-13,-24 0-7,25 25-13,-25-25 187,25 0-219,-25 0-16,25-25 91,-25 25-245,25 0 117,-1-25 109,-24 25-66,25-25 148,0 0-16,0 25-88,-25-26-1,25 2-71,-1-2 101,-24 1-51,25 0 53,-25 0 4,25 0 38,-25 25 80,0-25-90,0 0 23,0 25 70,0-26 27,0 26 64,0 0-5,0-25-23,0 25-32,0 0-41,0 0 0,-25 0-58,25-25-4,0 25 22,-25 0-32,25 0 14,0 0-24,-24 0 3,24 0-4,-25 25-14,25-25 0,0 0-11,-25 0-22,25 0 8,0 0 6,-25 25-31,25-25 35,0 0 11,0 26-21,0-26 32,-25 0-7,25 25-44,0-25-13,0 25-8,0 0-7,0-25 4,0 25 21,0-25-45,25 25-17,-25 0 11,0-25-6,0 26 7,25-26 24,-25 24-29,0-24 188,0 0-213,25 26-49,-25-26 51,0 0-121,25 0 161,-25 0 246,0 0-140,0 0 54,0 0-124,24 0-85,-24 0 107,0 0-116,0-26 244,0 26-115,0 0 42,25 0-48,-25-24 2,0 24 36,0 0 24,0-26 230,0 26-119,0 0-33,0-25-16,0 25-143,0 0 111,0-25 11,0 25 8,0 0-7,0 0-13,0-25 14,0 25-24,0 0-28,0 0-22,0 0-15,25 0-21,-25 0-19,0 0 8,0 0-30,0 0 26,0 0 11,0 0 0,0 0 29,0 0-22,0 0 19,0 25 10,0-25-29,25 0 18,-25 25 8,0-25-15,25 25 28,-25-25-24,0 26-19,0-26 8,24 0-15,-24 24-20,0-24 6,25 26-25,-25-26-13,0 0 0,25 25-13,-25-25 14,0 0 3,25 0 29,-25 0 24,0 25-35,25-25-5,-25 0-51,0-25-89,24 25 170,-24-25-92,0-1 21,25 2-106,-25-2-143,25 1 116,-25-25 23,25 25 190,-25-25 0,0 24 9,0-24 12,0 25 55,0 0 188,0 0-41,0-1 71,0 2-14,0-2-99,0 1 84,0 25-19,0-25 11,0 25-13,0 0-26,-25-25-15,25 25-8,0 0-28,0 0 17,0-25 3,0 25-22,0 0-35,-25 0-7,25 0-5,0-25 112,0 25-71,0 0-19,-25 0 124,25 0-170,0-25-6,0 25-20,0 0-182,-24 0 43,24 0 89,0 0-29,0 0 17,0 0 71,0 0-142,0 0 38,0 0 133,0 0-213,0 0 158,24 25-21,-24-25 5,0 25-17,25-25-17,-25 25-3,0 0-122,25 0 242,-25 0-178,25 1-22,-25-2-33,0 2-124,25-1 116,-25 0-34,24 0-47,-24 0-27,25 0-36,-25 1-22,0-1-24,25 0-85,-25-25-92,0 25-3,0 0-9,0-25 46</inkml:trace>
  <inkml:trace contextRef="#ctx0" brushRef="#br0" timeOffset="1825">1362 241 2343,'0'0'38,"0"0"226,0 0 75,0 0-36,0 0 8,25-25-168,-25 25-25,0 0 43,0-26-32,25 26-50,-25 0-48,25-24-10,-25 24-14,25-26 4,-25 26-25,24-25 10,-24 25 15,25-25-36,0 25 5,-25 0 97,25-25-315,0 25 8,-25 0-146,24-25-201,-24 25 199,25 0-213,-25 0-17</inkml:trace>
  <inkml:trace contextRef="#ctx0" brushRef="#br0" timeOffset="2371">122 517 516,'0'0'148,"0"0"-122,0 0 43,0-25-10,0 25-143,-24 0 141,24 0 129,0 0 27,-25 0 22,25 0 3,-25 0-252,25 0-6,0 0-27,0 0 75,-25 0 106,25 0-12,0 0 5,0 0-57,0 0-41,-24 0-72,24 0 84,0 0-18,0 0-72,0 0 72,0 0-29,0 0-3,0 0 103,0 0-42,0 0-55,0 0 87,0 0-57,0 0 50,0 0 12,0 0-74,0 0 18,0 0-8,0 0-19,0 0-33,0 0 17,0 0 28,0 0-12,0 0 99,0 0 195,0 0-150,24 0 12,-24 0-99,25-25-177,0 25 118,0 0-1,-1-25 6,1 25-125,0 0-55,0-25-84,0 25-104,24-25-7</inkml:trace>
</inkml:ink>
</file>

<file path=ppt/ink/ink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52.36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0 473 2595,'0'0'-31,"25"0"190,-25 0 81,0-25-22,0 25 98,0 0-97,0 0-16,0 0 79,0-25-58,0 25-87,0 0-60,0 0-66,0 0-4,0 0-7,0 0-14,0 0-4,0 0 4,0 0-4,25 0-3,-25 0 7,0 0 3,0 25 0,0-25 8,25 0 20,-25 0-24,0 25 4,25-25 20,-25 24-13,25-24 3,0 25 7,-25 0-17,24-25 3,1 25 21,-25 0-17,25-25-1,-25 25 4,25-1-14,-25-24 18,25 26 0,-25-26-19,25 25 1,-25-25-4,0 24 8,0-24 7,0 25-4,0-25 7,0 0-28,0 0 28,0 25-11,-25-25 18,25 0 0,0 0-35,-25 0 35,25 0-24,-25 0-1,25 0 25,-25-25-17,25 25-8,-25-25 25,25 25-24,-24-24 6,24 24 1,0-25 17,0-1-4,0 2 1,0 24-7,0-25-26,0 0 40,0 0-32,0 0 21,24 25 18,-24-25-32,25 1 14,-25-1 0,25 25-32,-25-25-3,25 25-29,0-25-79,-25 0-40,25 25-70,0 0 3,-25-25-171,25 25-62,0-24-29,-25 24-142,25 0 98</inkml:trace>
  <inkml:trace contextRef="#ctx0" brushRef="#br0" timeOffset="452">598 448 1819,'0'25'83,"0"-25"69,0 0 237,0 0-20,0 0 101,0 0-128,0 0-214,-25 0 31,25 24-146,0-24 48,0 0-3,0 0-4,0 25-50,0-25 6,0 25-3,0-25 3,0 25-17,0-25 179,0 25-168,0-25 3,0 25 3,0-25-154,0 0 164,0 24-27,0-24 28,25 0-4,-25 26-13,0-26 16,25 0-2,-25 0-22,0 0 4,0 0 14,25 0-14,-25 0 28,0 0-21,24 0-21,-24 0 35,0-26-10,25 26 17,-25 0-4,0 0-13,0-24-18,0 24 28,25 0 0,-25-25-35,0 25 24,0-25-13,0 25-22,-25-25 29,25 25-11,0-25-42,-25 25 35,25-25 0,-24 25-11,24-24 11,-25 24-13,25 0-18,0 0-28,-25 0-15,25-25-41,-25 25 48,25 0 4,0 0-355,0 0-111,-25 0-15,25 0-315</inkml:trace>
  <inkml:trace contextRef="#ctx0" brushRef="#br0" timeOffset="873">946 423 2236,'0'0'44,"0"0"138,0 0 58,0 0-23,0 0 6,0 0-29,0 0-120,0 0 78,0 0-40,0 0-89,0 0 111,0 0-26,0 25-3,0-25-17,0 0-12,0 25-21,0-25-31,0 24 15,0-24-32,0 25-25,0-25 43,0 25-15,0-25-20,0 25 24,0-25-7,25 25-4,-25-25 1,0 0 24,0 25-28,25-25 0,-25 0 49,0 0-42,25 24 17,-25-24-3,0 0-7,25 0 8,-25 0 6,0 0-14,25 0-6,-25 0-1,0-24-11,25 24 22,-25 0 0,0 0 3,25-25 18,-25 25 1,0 0-22,0-25-8,0 25-17,0-25 22,0 25-30,0-25-3,0 0 36,-25 25-50,25-24 35,0 24 22,-25-25-32,25 25 18,-25 0-18,0 0-8,25-25-17,-25 25-7,0 0 0,25 0-32,-25 0-28,25 0-26,-25 0-51,25 0 52,-24 0-148,24 0-125,0 0-72,-25 0-39,25 0-97,0 0 7</inkml:trace>
  <inkml:trace contextRef="#ctx0" brushRef="#br0" timeOffset="1310">1220 124 3154,'0'-24'180,"0"24"-24,0 0 113,0-25 84,0 25-127,0 0 78,0-25-67,0 25-36,0 0-20,0 0-27,0-25-18,0 25-17,0 0-7,-25 0-22,25 0-12,0 0-27,0 0-7,0 0-13,0-25-31,0 25 8,0 0-43,0 0-2,0 0 18,0 0-28,0 0 20,0 0 19,0 25 0,0-25 31,0 0-23,0 0 4,0 25-19,0-25-13,25 25 40,-25-25-40,0 25 48,0-1-12,0 1-24,0 0 50,25 0-37,-25 0-5,24 0 24,-24 0-47,0 0-12,25 24 18,-25-24-55,25 0-20,-25 25 1,25-25-27,-25-1 9,25 26 24,-25-25-25,24 0-25,-24 0-5,25-1-21,-25 2-15,25-26-28,-25 25-46,0-25-65,25 24 78,-25-24-140,0 25 53,0-25 74,0 0-196,25 0 62</inkml:trace>
  <inkml:trace contextRef="#ctx0" brushRef="#br0" timeOffset="1653">1518 423 2060,'0'0'112,"0"0"332,0 0-44,0 0 94,0 0-54,0 0-272,0 0 73,0 0-77,0 0-55,25 0-37,-25-25-40,0 25-18,0 0 15,0 0-32,0 0-8,0 0 18,0 0 77,0 0-91,0 0 18,0 0-11,25 0-99,-25 0 110,0 0-4,0 0-7,25 0 11,-25 25-14,0-25-16,25 0 23,-25 0-4,0 0 76,24 0-47,-24 25-32,0-25 14,25 0-73,-25 25 72,0-25 37,25 24-32,-25-24-8,0 25 15,0 0-40,0-25 7,25 25 26,-25-25-37,0 25-15,0 0 16,0-25-22,0 24-1,0-24 30,0 26-11,0-1 7,0-25-11,0 24-10,0-24-7,0 25-21,-25-25-7,25 25-20,0-25 3,0 25-36,-25-25-13,25 25-27,-25-25 119,25 0-278,-24 25-82,24-25-16,-25 0-432</inkml:trace>
  <inkml:trace contextRef="#ctx0" brushRef="#br0" timeOffset="2074">1146 448 2354,'0'-25'36,"0"25"-86,0 0 56,24 0 48,-24-25 136,0 25 117,25-25-128,-25 25 37,0 0-141,25-25-120,-25 25 164,0-24-196,25 24 143,-25-25 22,24 25-105,1 0 40,-25-25-10,25 25 111,0 0-280,0-25-81,-25 25-288,24 0-45,1 0-2</inkml:trace>
  <inkml:trace contextRef="#ctx0" brushRef="#br0" timeOffset="2995">1717 398 1898,'0'0'11,"0"0"77,0 0 35,0 0-59,0 0-15,0 0 5,0 0-45,0 0 89,0 0 15,0 0-37,0-25 129,0 25 8,0 0-3,0 0 14,0 0-195,0 0 46,0 0 37,0 0-141,-25 0 107,25 0-78,0 0-36,0 0 85,0 0-36,0 0 123,0 0-130,0 0-19,0 0 27,0-25-136,0 25 108,0 0 41,0 0-44,-25 0 13,25 0 21,0 0-13,0 0-1,0 0 4,0 0-7,0 0-10,0 0 191,0 0-178,0 0 1,0 0 2,0 0-167,0 0 164,-25 0 7,25 0-13,0 0-4,0 0 4,0 0 133,0 0-130,0 0-3,0 0 13,0 0-147,0 0 140,0 0-3,0 0 0,0 0 17,-24 0 7,24 0 12,0 0 2,0 0-18,0 0-17,0 0 8,0 0-11,0 0-11,0 0 25,0 0-11,0 0-6,0 0 10,0 0-1,0 0-13,0 0 14,0 0 7,0 0-28,0 0 18,0 0-11,0 0 4,0 0 6,-25 0-3,25 25-7,0-25 128,0 0-128,0 0-3,0 0 20,0 0-131,-25 0 138,25 0 0,0 0-10,0 0-21,0 0 11,0 0 6,0 0-16,0 0 16,0 0 4,0 0-21,0 0 24,0 0-6,0 0-11,0 0 11,0 0-4,0 0-14,0 0 11,0 0 10,0 0-21,0 0 31,0 0 143,0 0-140,0 0 4,0 0 3,0 0-153,0 0 140,0 0 10,0 0-17,0 0 10,0 0-14,0 0 4,0 0-20,0 0 2,0 0 4,0 0 11,0 0 10,0 0-14,0 0 17,0 0-17,0 0 13,0 0-13,0 0-3,0 0 6,0 0 4,0 0-3,0 0-15,0 0-9,0 0 9,0 0 18,0 0-17,0 0 34,0 0-24,0 0-10,0 0 20,0 0-17,0 0-3,0 0 7,0 0 154,0 0-169,0 0 25,0 0-4,0 0-154,0 0 155,0 0-4,0 25 0,0-25 3,0 0 11,0 0 0,0 0-14,0 0 14,0 0-18,0 0 170,0 0-159,0 0-3,0 0 122,0 0-299,0 0 177,0 0-11,0 0-133,0 0 116,0 0 13,0 0 8,0 0 6,0 0 11,0 0-7,0 0-14,0 0 17,0 0-10,0 0-7,0 0-3,0 0 13,0 0-3,0 0-6,0 0-42,0 0-64,0 0-61,0 0-71,0 0-94,0 0-64,0 0-19,0 0 105,0 0-75,0 0-29</inkml:trace>
  <inkml:trace contextRef="#ctx0" brushRef="#br0" timeOffset="3900">1618 672 711,'0'0'28,"-25"0"173,25 0-151,0 0 31,0 0-12,0 0-36,0 0 37,0 0-49,-25 0 102,25 0-109,0 0 99,0 0 8,0 0-76,0 0-129,-25 0 178,25 0-54,0 0-20,0 0 205,0 0-185,0 0 70,0 0 27,0 0-34,0 0-5,0 0 81,0 0 162,0 0-165,0 0-14,0 0-54,0 0-194,0 0 119,0 0 81,0 0 155,0 0-190,0 0 1,0 0-14,0 0-163,0 0 195,0-26-2,0 26-18,0 0-12,0 0-28,0 0-28,0 0-3,0 0-21,0 0 11,0-24 3,0 24 0,0 0 10,0-25 22,25 25-4,-25-25-14,0 25 0,0-25-39,25 25 25,-25-25 4,0 25-15,0-25 32,25 1-28,-25 24 7,0-25 14,0 25-17,0-25 17,0 0 103,0 25-131,0-25 17,0 25-24,0 0-96,0-25 142,0 25-4,0 0 35,0 0-10,0-24-18,0 24-11,0 0-20,0 0-12,0 0 5,0 0-1,-25 0-13,25 0 17,0 0-4,0 0-20,0 0-4,0 0-18,0 0 15,0 0 3,0 24 11,0-24 13,0 0 1,0 0 10,0 25 4,-25-25 9,25 0-9,0 25-15,0-25 11,0 0-24,0 25 17,0-25-3,0 0 14,0 25-1,0-25-14,0 0 11,0 25-7,0-25 11,25 0-7,-25 24 20,0-24-24,25 0-3,-25 0 20,0 0-41,24 0 38,-24 25-11,25-25-6,0 0 27,-25 0-27,25 0 161,-25 0-154,25 0 3,-25 0-14,25 0-130,-25 0 137,25 0-7,-25 0 35,0 0-18,25 0-6,-25 25 16,0-25 1,0 0-24,0 0 27,25 25-34,-25-25-11,0 0 49,0 25-35,0-25 21,-25 25 3,25-25-41,0 24 21,-25-24 17,25 26-55,-25-26-16,25 25-20,-25-25 50,25 24-119,-25-24-26,0 25-80,25 0-172,-25-25 135,0 25-200,25-25-102</inkml:trace>
</inkml:ink>
</file>

<file path=ppt/ink/ink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57.23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197 47 2165,'0'0'29,"0"0"-35,0 0 123,0 0 172,0-24-4,0 24 169,0 0-263,0 0-113,0 0 5,0 0-87,0-25 188,0 25 95,0 0-122,0 0-36,-24 0-48,24 0-155,0 0 82,0 0 0,0 0-7,0 0 7,-25 25-7,25-25 0,0 0 14,-25 24-21,1-24 14,24 25-10,-25 0-4,25 0 31,-25-25 4,25 25-10,0 0 10,-24-25-14,24 24-21,0 1-11,-25-25-13,25 25-29,0-25 1,0 25 18,0-25-34,25 0-20,-25 25 11,0-25-17,24 0 145,-24 0-83,25 0-14,-25 0-12,25 0-111,-1 0 335,-24 0-198,25 0 132,-25-25-14,25 25-283,-1-25 323,-24 25 17,0-25-8,0 25 18,0-25-195,0 25 66,0-24-41,0 24 76,0-25 133,0 25-111,0 0 62,0-25 18,0 25-41,0 0-20,0 0 11,0-25-17,-24 25 25,24 0-43,0 0-21,0 0-16,0 0-36,0 0-26,0 0 8,0-25 7,0 25-18,0 0 11,0 0 11,0 0-8,24 25 19,-24-25 17,0 0-13,25 0-4,-25 25 0,0-25 18,24 25-1,-24-25-32,25 25 22,0-25-32,-25 24-23,0-24 23,24 25-22,-24-25-10,25 25 7,-25-25-14,0 25-17,0-25 7,25 25 1,-25-25 17,0 25 15,0-25 175,0 24-205,24-24-13,-24 0 16,0 25-38,0-25 93,0 0 17,0 0-7,25 0-120,-25 0 120,0 0 10,0 0-3,0-25-14,0 25 40,0 0-3,25-24 21,-25 24 36,0-25 8,24 25-4,-24-25 5,0 25-21,25-25-13,-25 25 18,0 0-14,0-25 0,25 25-3,-25-25-3,0 25-33,0 0 5,0 0-8,0 0-32,0 0 18,0 0 0,0-24-25,0 24 8,0 0 27,0 0-38,24 0 13,-24 0 23,0 24-26,0-24 14,0 0 26,0 0-26,25 0 11,-25 25 11,0-25-32,0 0 7,25 25 17,-25-25-10,0 0-14,24 25 18,-24-25-8,25 0-3,-25 0 25,25 25-15,-25-25 4,24 0 7,1 0-7,-25 0 8,25 0-33,-1 0 18,-24-25 7,24 25-14,1 0 25,-25-25-22,24 25-10,1-25 14,-25 25 0,25-25-3,-25 25 13,0-24 1,24 24-4,-24-25 25,0 25-4,0-25-6,0 25 3,0-25-11,-24 25-17,24-25 6,0 25 8,-25 0-15,25-25 11,-25 25 29,25 0-46,-24 0 20,24 0 19,-25 0-36,1 25 14,24-25-3,-24 0-18,24 0 14,-25 25 7,25-25-22,0 0 12,-25 25-4,25-25 3,0 25-3,0-25 10,0 0-6,0 25-1,0-25 22,0 24-36,0-24-32,25 25-18,-25-25-86,0 25-44,25-25 1,-25 25-79,24-25 167,-24 25-274,0-25-99,24 0 88,1 25-336</inkml:trace>
</inkml:ink>
</file>

<file path=ppt/ink/ink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58.45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13 197 2118,'0'0'98,"0"0"241,0 0-15,0 0 51,0 0-44,0 0-221,0 0 26,-25 0-56,25 0-43,0 0-27,0 0-3,0 0-11,0 0-16,0 0 17,0 0-18,0 0 25,0 0-1,0 0-3,0 0-14,25 0-29,-25 24 6,0-24-6,0 0 16,0 24-6,0-24-46,25 0-17,-25 25 83,0-25-94,25 25 153,-25-25-210,0 0-106,0 24 96,26-24-131,-26 0 283,0 25-8,0-25-47,0 0 29,0 0-65,0 0 59,0 0 51,0 0 6,0 0 26,0 0-40,0 0 82,0 0 52,0 0 153,0 0 150,0 0-201,0 0 54,0 0-256,0 0 115,0-25-33,0 25-108,0 0 86,0-24-245,0 24 179,25 0-27,-25-25 23,0 25 7,25 0-40,-25 0 37,0-25-34,0 25-6,25 0 29,-25 0-2,0 0-14,25 0 189,-25 0-159,0 0-37,26 0 24,-26 0-183,25 25 321,-25-25-132,0 0-13,25 25-6,-25-25-179,25 24 138,-25-24-3,26 25-16,-26-25 144,0 25-82,0-25-19,0 24-99,25-24-31,-25 25 26,0-25-112,0 0 85,0 0-38,0 25 10,0-25 149,0 0 118,0 0-130,0 0 60,0 0-18,0 0-6,25-25 73,-25 25-58,0 0-6,0-25-52,0 25 61,0 0 74,0-24-47,0 24 3,0-25-69,0 25 58,0-25 191,0 25-6,25-24-89,-25 24 123,0 0-263,0-25-7,26 25 117,-26 0-171,0-25 145,0 25-15,25 0-24,-25-24-22,0 24 0,25 0 6,-25 0 3,0 0 196,0 0-38,25 0 0,-25 0-187,0 0-202,26 0 38,-26 24 177,25-24 0,-25 0 169,25 25-145,-25-25-195,0 25 198,25-1-144,-25-24 236,0 25 0,0-25-119,0 25-40,0-25 88,0 24-196,0 1-139,0-25-1,0 0-420,0 25 169</inkml:trace>
  <inkml:trace contextRef="#ctx0" brushRef="#br0" timeOffset="733">164 98 2583,'0'-24'9,"0"24"24,0 0 7,0-25-9,0 25-4,0 0-39,0-25-3,0 25-1,0 0-36,0 0-59,0-24-29,0 24-89,0 0-253</inkml:trace>
</inkml:ink>
</file>

<file path=ppt/ink/ink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2:59.66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26 446 2486,'0'-24'67,"0"24"96,0 0 171,0-26 196,0 26-189,0 0 116,0-25-264,0 25-164,-25 0 143,25 0-168,0-24 108,0 24-54,0 0-3,0 0-59,0 0-14,0 0 10,0 0-28,0 0 18,0 0-15,0 0-3,0 0 29,0 24-8,0-24 19,0 25 10,0-25-14,0 26 15,0-2-33,0 1 33,0 1-8,0-2-7,0 27 21,0-27-21,0 1-11,0 0 4,0 0 3,0 0-18,25 0 8,-25 0-18,0 0-26,0-25-6,0 25 21,0 0-35,0-25 4,0 25 21,0-25-42,0 0 47,0 0 23,0 0-2,0 25 33,0-25 154,0 0-150,0 0 14,0 0-10,0 0-135,0 0 174,0 0-1,0 0 5,0 0 6,0-25-24,0 25-3,0 0 21,0 0-18,0 0-3,0 0 7,0 0-14,0 0 0,0 0 15,0 0-30,0 0-3,0 0-11,0 0-11,0 0 0,0 0 4,0 0-4,0 0-14,0-25 21,0 25-14,0 0 3,0 0 8,0 0 0,0 0 7,25 0 4,-25 0 7,25 0-8,-25 0 1,25 0-8,-25 0-11,24 0 12,-24 0-1,25-25-3,0 25 25,-25 0-14,25 0-8,0 0 0,-25 0-10,25 0 0,-1 0 3,-24 0 18,25 0-10,-25 0 13,25 0 1,-25 0-11,25 0 4,-25 0 3,25 0-10,-25 0 3,0 0 7,0 0-15,24 0 19,-24 0-7,0 25 14,0-25-15,0 0-6,25 0 10,-25 0-11,0 0 8,0 0 25,0 0-22,0 0 23,0-25-1,0 25-29,0 0 14,0 0-29,0 0 19,0 0 0,0 0 14,0 0 8,0 0-11,0 0 3,0 0-22,0 0 1,0 0-30,0 0-47,0 0-3,0 0-92,0 0-40,0 0-57,-25 0 24,25 0-211,0 0-24,0 0-200</inkml:trace>
  <inkml:trace contextRef="#ctx0" brushRef="#br0" timeOffset="702">498 371 3129,'0'0'189,"0"0"163,0-24-70,0 24 80,0 0-146,0-26-101,0 26 85,0 0-47,0 0-14,0-25-27,0 25 27,0 0-29,0 0-8,0 0-25,0-24-42,0 24 4,0 0-39,0 0-20,0 0 9,0 0-16,0 0 0,0 0 23,0 0-31,0 0-11,0 0 31,0 24-31,0-24 42,0 0 4,0 0-3,0 25 14,24-25-11,-24 26 12,0-2-9,0-24 5,25 25-16,-25 1 20,0-2-8,0 1 7,25 1 8,-25-26-34,0 24-23,0 1 4,25 1-57,-25-2-3,0-24-3,25 25-66,-25-25 21,0 25 79,0-25-147,25 25-43,-25-25 65,0 25-183,24-25-48,-24 0 18,0 25-13,0-25-43,0 0 153,0 0-3,0 0-129,0 0 60</inkml:trace>
  <inkml:trace contextRef="#ctx0" brushRef="#br0" timeOffset="999">597 671 1559,'0'0'42,"-25"0"163,25 0-66,0 0 69,0 0-6,0 0-59,0 0 23,0 0 66,0 0-32,0-25-104,0 25 49,0 0-129,0 0-23,25 0 14,-25-25-7,0 25-29,25 0 36,-25-25-20,25 25 0,-1-24-45,-24 24-43,25-26 94,-25 26-85,25-25 224,0 25-43,0-24-178,-25 24 165,24-26-144,-24 1 123,0 25 95,25-24-153,-25-2 25,25 26 240,-25-25-172,0 25 125,0-24 6,0 24-270,0-26 229,0 26-22,0 0-9,-25 0 23,25-25-15,0 25-3,0 0-17,0 0 5,0 0-24,0 0-19,-25 0 25,25-24-31,0 24-7,0 0-4,0 0 107,0 0 6,0 0-131,0 0-16,0 0-142,0 0-21,0 0 91,0 0 0,0 0-12,0 0-4,0 0 4,0 0 4,0 0 16,0 0-23,0 0 47,0 0 149,0 24-165,0-24 20,0 25-28,25 1 0,-25-2 16,0 1-12,0 1-20,25-2-128,-25 1 34,0 1 22,0-2-11,25 1-43,-25 1 49,0-2-33,0 1-46,25 0-65,-25 0-20,0-25-88,24 25 150,-24 0-317,0-25 20,0 25-205,25-25-240</inkml:trace>
  <inkml:trace contextRef="#ctx0" brushRef="#br0" timeOffset="1529">1316 446 2903,'0'0'88,"0"-24"88,0 24-35,0-26 32,0 26 182,0-25-203,0 25 56,0-24-18,-24 24-229,24 0 137,0-26-24,-25 26-11,25 0-30,-25 0-26,25 0 3,0 0 12,-25 0-30,25 0 8,0 0-24,-25 0-1,25 0 17,0 26-2,-24-26 24,24 24-7,0-24-3,-25 25 6,25-25 106,0 26-119,0-2-1,-25-24-10,25 25-98,0 1 115,0-26-3,0 24-7,0-24 3,0 25-6,25-25 17,-25 0 7,0 26-7,0-26-7,25 0-3,-25 24-1,0-24 4,24 0-3,-24 0-8,25 0 0,-25 25 8,0-25 10,25 0 11,-25 0 14,25 0-36,-25 0 15,25 0-11,-25 0-15,24 0 19,-24 0-4,25 0-25,-25 0 22,0 0 6,25 25-10,-25-25 14,0 0-7,0 0-7,0 0 18,0 0 3,0 0-18,0 0 29,0 25-18,0-25 40,0 0 14,0 0 8,0 0 7,0 0-18,0 25 1,0-25-37,-25 0-11,25 0 7,0 25-7,-25-25-18,25 0 21,-24 0-14,-1 25-11,25-25 22,-25 0-3,25 0-16,-25 0 83,0 25-148,25-25-50,-24 0-71,24 0-139,-25 0 269,25 0-325,0 0-133,-25 0 39,25 0-443</inkml:trace>
  <inkml:trace contextRef="#ctx0" brushRef="#br0" timeOffset="17707">2134 246 567,'0'0'0,"0"-25"12,-25 25 17,25 0 33,0 0 13,0 0 13,-24 0 174,24 0 1,0-24-154,0 24 8,0 0-168,0 0-25,0 0 164,0 0 97,0 0-140,-25 0 124,25 0-126,0 0-102,0 0 246,0 0-228,0 0 122,0 0-26,0 0-135,0 0 199,0-26-72,0 26 6,0 0 3,0 0-116,0 0 145,0 0-88,0 26 81,0-26-57,-25 0-94,25 0 109,0 24-57,-25-24 78,25 25 16,-25-25 152,25 26-85,-24-26 97,24 24-2,-25 1-173,25 1-33,-25-26-12,25 24 16,-25 1-10,25 1 186,-25 23-50,25-23-133,-24-2-127,-1 1 53,25 1-64,-25-2 112,25 26 128,0-25-254,-25 0 126,25 0-3,0 0-4,0 0 208,0-25-78,0 25-235,25 0 9,-25 0 103,25-25-123,-25 25 127,25 0-11,-1-25 21,-24 25-120,25-25 116,0 25 177,0-25-556,0 0 150,-1 0-37,1 0-233,0 0 96,0 0 122</inkml:trace>
  <inkml:trace contextRef="#ctx0" brushRef="#br0" timeOffset="18268">2581 521 1728,'0'-24'112,"0"24"62,0 0-29,0 0 57,0 0-82,0-26 119,0 26 73,0 0 26,0 0-123,0 0-32,0 0-166,0 0-80,0 0 69,0 0 71,0 0-107,0 0-6,0 0 36,0 0-79,0 0 202,0 0 0,0 0-117,0 26-16,0-26 34,0 0-144,0 24 101,-25 1 8,25-25-126,0 26 247,0-2 19,0-24-252,0 25 123,0-25-113,0 25 196,0-25-80,0 25 128,0-25-92,0 25-229,0-25 190,0 0-150,0 25 190,0-25-98,25 0-14,-25 0 145,0 0-83,0 0-3,0 0 144,0 0-233,0 0 85,0 0 202,0 0-201,0 0 219,0-25-183,0 25-196,25-25 217,-25 25-96,0-25-24,0 25 265,0-25-196,25 25-31,-25 0 295,0-25-128,0 25-82,0 0 9,0-24-191,24 24-14,-24 0 145,0 0 4,0 0 6,0 0 0,25 0-6,-25 0 0,0 0 6,25 0-20,-25 0 159,25 0-145,-25 0 6,25 0 11,-25 0-163,24 0 132,-24 24-3,25-24-8,-25 0 25,0 25 27,25-25-11,-25 0 21,0 25-24,0-25-10,25 25 4,-25-25-4,0 25 3,0-25-10,0 25 14,0-25-20,-25 25 155,25-25-166,-25 25-3,25-25 20,-25 25-175,25-25 168,-24 25 4,-1-25-20,0 25 14,0-25-37,25 25 169,-25-25-179,1 0-29,-1 0-207,25 0-410,-25 0 22,25 0 65</inkml:trace>
  <inkml:trace contextRef="#ctx0" brushRef="#br0" timeOffset="18861">3077 596 1830,'0'0'-101,"0"0"89,0 0 197,0 0-21,0 0 159,0 25 117,0-25-131,0 0-91,0 0-38,0 25-202,0-25-74,0 0 310,0 25-188,0-25 0,0 25 178,0-25-131,0 25-33,25-25-14,-25 25-155,25-25-43,-25 0 346,0 25 0,25-25-151,-25 0-26,0 0-158,24 0 35,-24 0 116,0 0 20,0 0 13,0 0-16,0 0 23,0 0-13,0 0-7,0 0-14,25-25 7,-25 25-16,0 0-4,0-25-29,0 25 66,0-25-30,0 0-134,0 25 117,-25-25-186,1 25 127,24-25-27,-25 25-87,25-25 109,-25 25-123,0 0 162,25 0 15,-25-24 34,25 24-15,-24 0-1,-1 0-70,25 0-94,0 0 114,-25 0-2,25 0-8,0 0-166,0 0-88,0-26-50,0 26 221,0 0 8,25 0-22,-25-25 42,25 25-170,-1 0 195</inkml:trace>
  <inkml:trace contextRef="#ctx0" brushRef="#br0" timeOffset="19157">3176 446 294,'25'0'75,"0"-24"74,0 24 232,-25-26 72,25 26-4,-25 0 5,24-25-205,-24 25 74,0 0 8,0 0-112,0-24 172,0 24-221,0 0-17,0 0 201,0 0-273,0-26 63,0 26-34,0 0-154,0 0 80,0 0 47,0 0-21,0 0-4,0 0-3,-24-25-26,24 25-3,0 0-11,0 0-34,0 0 1,0 0-4,0 0-15,0 0 52,0 25-11,0-25-26,0 0 33,-25 26-26,25-2 15,0-24 18,0 25-14,0 1 11,0-2-12,0 1 1,0 1-4,0-2-29,0 1-37,0 1-17,25-2-15,-25 1-17,0 0-23,24 0-39,-24 0-61,0-25 24,0 25-195,25 0 5,-25-25-178,0 25-158</inkml:trace>
  <inkml:trace contextRef="#ctx0" brushRef="#br0" timeOffset="19485">3523 296 3411,'0'0'46,"0"0"59,0 0 21,0-24 72,0 24-23,0 0-52,0 0-9,0 0-62,0 0-41,0 0-18,0 0 0,0 0 14,0 0 3,0 24 22,0-24-4,0 0-18,0 25 15,0-25-15,0 26 4,0-2-3,0 1 10,0-25 21,0 26-34,0-2-1,0 1 0,0 1-25,0-2 18,0 1 4,0 1-36,0-2-3,0-24-8,0 25-37,0 0 6,0-25-33,0 25-20,25-25-15,-25 25 1,0-25 2,0 0 17,0 0 27,0 25 108,0-25-84,24 0 123,-24 0-190,0-25-95,0 25 121,0 0-57,25-25 169,-25 25 180,0-25-10,0 25 6,25-25 137,-25 25-153,0-25 97,0 25-154,0-24-51,25 24-21,-25 0-45,0-26 107,0 26-30,0 0-7,0 0-18,0-25-10,25 25 7,-25 0-28,0 0-17,0 0-1,0 0-27,0 0 27,0 0 11,24 0 18,-24 0-22,0 0 22,0 0-8,25 25-31,-25-25 28,0 0-7,0 26-3,25-26 13,-25 24 1,0-24 6,0 25-17,25-25 145,-25 25-208,0 0-56,0-25-56,0 25-97,0-25 3,0 25-93,0 0 44,0-25-290,0 25 54,0-25-78</inkml:trace>
  <inkml:trace contextRef="#ctx0" brushRef="#br0" timeOffset="20031">3251 596 1967,'0'0'-157,"0"-24"-17,25 24 14,-25 0-8,0 0 171,24-26 136,-24 26 4,25 0-135,-25 0-11,25-25 3,-25 25-8,25 0-62,0-24-108,-25 24-243</inkml:trace>
  <inkml:trace contextRef="#ctx0" brushRef="#br0" timeOffset="20327">4069 471 1922,'0'0'31,"0"0"39,0 0 101,0 0-68,0 0 3,0 0-26,0 0-98,0 0 87,0 0 17,0 0 75,24 0 29,-24 0 100,0 0-5,0 26-88,25-26-43,-25 0-213,0 0-61,25 24 10,-25-24 130,25 0-16,-25 25 5,25-25-2,-25 0 14,25 26-18,-25-26-3,24 24-23,-24-24 6,25 0 30,-25 25-3,0-25 33,0 25-157,0-25 232,0 0-131,0 25-17,0-25-6,0 25-8,0-25 12,0 0-20,0 25 19,-25-25-33,25 0 1,-24 0 94,24 25-76,-25-25-192,25 0 236,0 0-216,-25-25 65,25 25 81,-25-25-105,25 25 130,0-25 12,0 25 33,0-25-6,25 25 12,-25-25 121,25 0-136,0 25 27,-1-24-17,-24-2-105,25 1 228,0 25 5,0-24-24,0 24 161,-25-26-82,24 26-34,1-25-24,-25 25-78,25 0 5,-25 0 53,0 0 37,25-24-106,-25 24-133,0 0 96,0 0-99,0 0 132,0 24 173,0-24-266,0 0 168,0 0-105,0 25-65,0-25 139,25 0-40,-25 26-11,0-26-6,0 24 4,0-24-4,0 25-14,0-25 24,0 26-20,0-2 3,0-24 11,24 25-21,-24-25 182,0 25-168,25-25 10,-25 25-4,25-25-182,-25 25 162,25-25 0,0 0 181,-25 0-181,25 25-7,-25-25-24,0 0-197,24 0 154,-24 0-37,0 0-42,25-25 122,-25 25-9,0 0-2,0-25-83,0 25-206,0-25 25,0 25 37,0-25 147,0 0 92,0 25 118,0 0-73,0-24-21,-25 24 15,25-26-58,0 26 113,0 0 182,0 0-44,-24-25-21,24 25 152,0 0-329,0 0 231,0 0-150,0-24-172,24 24 169,-24 0-177,25-26 122,-25 26 20,25 0-11,-25 0-29,25 0 225,-25 0-219,0 0-9,25 0 12,-25 0-214,24 0 205,-24 0 156,0 0-163,25 0 10,-25 0 182,0 0-368,25 0 155,-25 26-19,0-26-162,25 0 195,-25 24 17,0-24 17,25 0-40,-25 25 19,0-25 1,24 26 0,-24-26-4,0 24 7,0-24-3,25 0-20,-25 25-1,0-25 21,0 0-17,25 25 13,-25-25 11,0 0 148,0 0-145,0 0-13,0 0 16,0 0-176,0 0 163,0 0 10,0 0-17,0 0 0,0 0 188,0 0-238,0 0-1,0-25-45,0 25-96,0-25 266,0 25-153,-25-24-62,25-2-208,0 1-79,0 1 131,0-2 176,0-23 17,0 23-4,0 1 9,0 1 57,0-27-19,0 27 50,0-2 22,0 1 1,0 1 93,0 24 12,0-26 42,0 1-83,0 1-1,0 24 189,0-26 68,0 26 69,0-25-97,25 25-131,-25-24-84,0 24-54,0 0 166,0-25-18,0 25 16,0 0-26,0 0-23,0 0 1,0 0-12,0 0-33,0-26-23,0 26-22,0 0-72,0 0 7,0 0 0,0 0-42,0 0 27,0 0 3,0 0-18,0 0 23,0 26 14,0-26-22,0 0 12,0 0 15,0 25-35,0-1 16,0-24 26,25 25-27,-25 1 16,0-2-4,0 1-7,25 1 10,-25-2 12,0 1 12,25 1-27,-25-2 0,24 1-4,-24 1-26,0 23 0,25-23-19,-25-2-29,25 1-15,-25 1 22,25-2-53,-25 1 4,0 1 19,25-26-53,-25 24 48,0 1-6,0-25 133,0 0-14,0 25 14,0-25-182,24 0-214,-24 0-60,0 0-64,0 0 169,0-25 157,0 25 68,25-25 10,-25 1-54,0-2 54,0 26-91,0-25 69,25 1 120,-25-2 30,0 26 97,0-25 126,0 25 42,0 0 31,0-24 140,0 24-166,0 0-137,0 0-160,0 0-36,0 0 33,0 0 87,0 0 0,0 0-23,0 0-2,0 0 20,25 0-31,-25 0-23,0 0-4,0 0-33,25 0 16,-25 0-17,0 0 7,0 0 155,24 0-148,-24 0-7,0 0 14,25 24-145,-25-24 127,0 0 35,25 25-37,-25-25-12,0 26 15,0-26-11,0 24 11,0-24 20,0 25-7,0 1-34,0-26-14,0 24-84,0 1 81,0-25-44,-25 25-68,25 0-173,-25-25-166,25 25-72,-24-25-84</inkml:trace>
  <inkml:trace contextRef="#ctx0" brushRef="#br0" timeOffset="21778">4912 321 2201,'0'-25'-93,"0"25"119,0 0 34,25 0-19,-25-24-21,0 24-8,25 0-42,-25-26 45,25 26 114,-25 0-322,25-25 65,-25 25-365</inkml:trace>
</inkml:ink>
</file>

<file path=ppt/ink/ink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3:21.83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273 124 2354,'0'0'-48,"0"0"201,0 0 57,0-25 214,0 25-20,0 0-164,-25 0-5,25 0 13,0-25-101,0 25-23,-25 0-19,0 0-224,25 0 171,-24 0-2,24 0-43,-25 0 4,0 25-22,25-25 0,-25 0 138,0 25-127,25-25 14,-25 24-14,1-24-127,24 25 127,-25-25 4,25 25-18,0-25-25,0 25-28,0-25-14,0 25 15,0-25 20,0 0 18,0 25-3,0-25 141,0 0-202,25 24-17,-25-24 154,24 0-317,-24 0 176,25 0 14,-25 0-137,25 0 292,-25 0 102,0 0-73,25 0-108,0 0-15,-25-24-166,0 24 211,0 0-21,25-25-79,-25 25 148,0 0-123,0-25 157,0 25 38,0-25-35,0 25 9,0 0 44,0-25 87,0 25-126,0 0-25,0 0-65,0-25-135,0 25 84,0 0 4,0 0-4,24 0-14,-24 0 39,0 0 0,0 0-21,0 0 24,25 0-10,-25 0-14,0 25 21,25-25-17,-25 0-1,25 0-14,-25 25-10,25-25-11,-25 25-17,24-25 14,-24 25-17,0-25-34,25 25-23,-25-25 11,0 24 122,25-24-113,-25 0 191,0 25-216,0-25 26,0 0 119,0 0-105,0 25 172,25-25-150,-25 0 27,0-25-53,0 25 85,0 0 20,25-25-29,-25 25 9,0-24-39,25-1 40,-25 0 16,0 25-78,24-25 117,-24 0-35,0 25 81,0-25 2,0 25-94,25-24 47,-25 24-43,0-25 62,0 25-16,0 0-32,0 0-25,0 0 1,0 0 0,0 0-21,0 0 21,0 0 3,0 0 10,0 0-20,0 0 27,25 0-14,-25 25-33,0-25 63,0 0-49,0 24 22,0-24 31,25 0-13,-25 25 23,0-25 4,25 0 14,-25 25 0,24-25-17,-24 0 0,25 0 0,-25 0-6,25 25-4,-25-25 4,25 0-21,0 0-28,-1-25 4,1 25-18,0 0-4,0 0 22,0-25 20,-25 25 8,25-25-11,-1 25 3,1-24-27,0 24 17,-25-25 3,25 25-13,-25-25 34,0 25-10,0-24 18,0 24 0,0 0 18,0-25-15,0 25-17,0 0 40,0 0-65,-25 0 25,25-25-3,-25 25-37,25 0 37,-25 0-26,25 25 4,0-25 4,-24 0-11,24 0-4,-25 0-3,25 25 7,0-25 14,-25 0 117,25 24-117,0-24-7,0 0-7,0 25-124,0-25 88,25 25-29,-25-1 87,0-24-284,25 25-91,-1-25-43,-24 25-400,25-25 101</inkml:trace>
</inkml:ink>
</file>

<file path=ppt/ink/ink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3:23.06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0 519 2693,'0'0'157,"0"0"42,0 0 69,0 0-42,25-25-125,-25 25-18,0 0-67,0 0 195,0 0-194,0 0-37,0 0 3,0 0-151,0 0 162,24 0 9,-24 0 4,0 0 13,25 0-20,-25 25 10,0-25-14,25 25 131,-25-25-130,25 24-10,-25 1 6,25-25 28,-25 25-18,0 0-23,24-1 4,-24-24-189,0 25 146,0 0-13,0-25 146,0 25-143,0-1 102,0-24-59,0 25-67,0-25 161,0 0-184,0 0 207,0 0-78,0 0-120,0 0 187,0 0-190,-24 0 84,24 0 32,0-25 7,0 25-3,-25-24-7,25 24-25,0-25 28,0 0 102,0 25-199,0-25 284,0 1-245,0-1 3,25 25 152,-25-25 42,0 0-43,24 25-16,-24-24-36,25 24-219,-25-25 173,25 25-21,-25 0 17,0 0 0,25 0-7,-25 0 31,0 0-24,25 0-10,-25 0 23,0 0-23,24 0 10,-24 25 17,0-25-24,25 0 11,-25 24 2,0-24-2,0 25-18,25-25 14,-25 25-6,0-25 9,0 25 13,0-1-6,25-24 201,-25 25-224,0-25 23,25 25-10,-25-25-201,25 25 218,-25-25-14,24 0 28,-24 0-28,25 0 11,0 0-7,0 0-24,-25 0 17,25-25-14,-1 25-3,1 0 131,0-25-138,0 25-6,0-25 7,-25 1-131,24 24 128,1-25 32,-25 25 1,25-25 3,-25 0 10,25 25 127,-25-24-141,0-1 212,0 25-151,0-25-132,0 25 163,0-25-193,0 25 146,-25 0-6,25-24-14,-25 24-10,25 0 14,-25 0 7,1 0-21,-1 0-10,25 0 10,-25 24-46,0-24 25,25 0 0,-25 25-38,25-25 27,-24 0-10,24 25 11,0-25 3,0 25 24,0-25 206,0 24-219,0-24 27,0 25-31,0-25-202,0 25 195,24-25-14,-24 0-17,25 25-11,0-25 4,-25 24-14,25-24 1,24 0 195,-24 25-232,0-25 8,0 0 30,24 0-193,-24 0 227,0 0 20,0-25 104,0 25-144,-1 0 127,1-24-23,0 24-126,0 0 52,0-25-114,-25 25 23,25 0 152,-25-25-44,24 25 167,-24 0-184,0-25-124,0 25 140,0 0-138,0 0 330,0-24-185,0 24 141,0 0-158,0 0-161,0 0 174,0 0-141,-24 0 308,24 0-156,0 0-17,-25 0 117,0 0-300,25 0 160,-25 24 17,25-24 26,-25 0-23,25 0 123,0 25-227,0-25-80,0 0 36,-25 0-221,25 25 207,0-25-114,0 0 177,0 0 7,0 0 18,0 0 38,0 0-65,0 0 92,25 0-2,-25 0 100,25 0 0,-25 0 9,0 0-92,0 0 39,25-25-45,-25 25 27,0 0 246,0-25-123,0 25 247,0 0 64,0-24-253,0 24 41,0 0-138,0-25-73,0 25 144,0 0-38,0 0-33,0 0 4,0 0-43,0-25-7,0 25-3,0 0-52,0 0-3,0 0-8,0 0-18,0 0 11,0 0 0,0 0-15,0 0-3,0 0 18,0 25 4,0-25 25,0 0-4,0 25-10,0-25-8,0 24 1,0-24-16,0 25 30,0 0-14,25 0-1,-25-1 12,0 1-12,0 0 15,25 0 0,-25-1-8,0 1 8,0 24 1,24-24-20,-24 0 8,0-1-7,25 1-4,-25 0 33,0 24-4,25-24-33,-25-1 1,0 1-30,25 0 15,-25 0 103,0-25-121,0 24-11,0 1-7,0 0-99,-25-25 110,25 25 15,-25-25-18,25 24-13,-25-24 17,1 25 183,-1-25-203,0 0 38,0 0-13,0 0-231,0-25 184,1 25 0,-1 0 99,0-24-84,0-1 14,0 0-1,1 25-74,-1-25 241,25 1-100,-25-1 4,25 0-24,0 0-93,0 1 103,0 24-9,0-25 35,0 0 87,0 1 44,0 24 34,25-25-88,0 0-219,-25 25 92,24-24-140,1-1 48,0 0 129,25 25 7,-26-24 100,1-1 16,0 25-107,25-25-142,-25 1 14,-1-1-11,1 25 107,25-25 33,-25 0-7,-1 25 16,1-24 20,-25-1 11,25 25 47,0-25 51,0 25 170,-25-25-117,24 25-8,-24-24-55,0 24-155,0-25 127,25 25-33,-25 0 12,0-25-36,0 25-14,0 0-8,0 0-11,0-25-23,0 25-3,-25 0-15,25 0 3,0 0 8,-24 0-15,24 0 8,0 0-27,-25 0 34,25 0-19,0 0 12,-25 0 22,25 25-41,-25-25 33,25 25-7,-25-25-7,25 25 10,-24-1-6,24-24-20,0 25 16,0-25-4,0 25-26,0 0 19,0-25-27,0 24-2,0 1-1,0-25-14,24 25-3,-24-25-4,0 0 5,25 25 21,-25-25 10,25 0 9,-25 0 27,25 0-35,-25 0-3,25 0 176,-25 0-155,24 0 10,-24 0 11,25-25-169,-25 25 165,25 0 12,-25-25-15,0 0 21,0 25-32,0-24 25,0 24 11,0-25 7,0 25 29,0-25-14,0 25 43,0-25 4,0 25-32,0 0 11,0-24-18,0 24-11,0 0 16,0 0-1,0-25-22,0 25-14,0 0-12,0 0-3,0 0-8,0 0-30,0 0 11,0 0-26,0 0 0,0 0 23,0 0 11,0 25 18,0-25 4,0 0 19,0 24-19,0-24-3,25 25-5,-25 0-6,0-25-1,0 25-40,25-25-12,-25 24-54,0-24-60,0 25 15,24-25-33,-24 25-5,25-25 4,-25 0-64,25 0-88,-25 0-152,25 0 48,-25-25-185,25 0-7</inkml:trace>
  <inkml:trace contextRef="#ctx0" brushRef="#br0" timeOffset="1747">1712 198 2201,'0'-25'184,"0"25"241,0-24-23,-25-1 217,25 25-258,0-25-170,0 25 59,-25-25-163,25 25 104,-25-24-34,25 24 17,-25-25-24,25 25 17,-24 0 10,-1 0-33,25-25 9,-25 25-34,25 0-27,-25 0-24,25 0-44,-25 0 9,25 0-37,0 0-16,0 0-13,0 0-7,0 0-8,0 0 32,0 0 16,0 0-4,0 0 16,0 25-20,0-25 16,0 25-8,0-1 0,25 1 4,-25 0-8,0 0-4,0-1 16,25 1 12,-25 0-16,0-1 0,25 1 0,-25 24-44,25-24-20,-25 0-8,0-1-62,24 1-2,-24 0-7,25-1-53,-25 1-3,0 0-31,25 0-29,-25-1-33,0 1-16,25-25 93,-25 25-282,0-25-22,0 25-55,25-25 2</inkml:trace>
  <inkml:trace contextRef="#ctx0" brushRef="#br0" timeOffset="2090">1612 593 1979,'0'0'29,"0"0"113,0 0-69,0 0 29,0 0 79,0 0-102,0-25 36,0 25 121,0 0-90,25 0-100,-25-24 48,25 24-39,-25 0-122,0-25 199,25 25-123,-25 0 11,25-25 139,-1 25-41,-24 0 61,25-25-58,-25 25-144,25 0-44,-25-24 111,25 24-31,-25 0 143,25 0 51,-25 0-24,0-25 4,0 25 3,0 0-56,0 0 10,0 0-14,0 0-29,0 0-7,0 0-18,0 0 155,0 0-178,0 0-26,0 0-32,0 0-168,0 0 161,0 0 16,0 0 0,0 0-34,0 0 18,0 0 12,0 25-19,0-25 19,0 0 12,0 0-28,0 24 16,0-24 23,0 25-45,0-25 25,0 25-18,0-25-16,0 25 24,0-1-32,0-24-6,0 25-15,0-25-38,0 0 1,24 25 8,-24-25-10,0 0 22,24 25 29,-24-25 8,0 0 15,0 0 7,25 0-14,-25 0 6,0 0 8,0 0-3,25-25 14,-25 25-7,0 0-8,0-25 164,0 25-156,25-25 28,-25 25 4,0 0-146,0-24 157,0 24-22,0 0 29,0-25 0,0 25 11,0 0 4,0 0-3,0 0-16,0 0-24,0 0 3,0-25-26,0 25 18,0 0 1,0 0-11,0 0-1,0 0-21,0 25 8,24-25 6,-24 0 11,0 0 26,0 0-36,0 25 10,0-25-25,25 24-29,-25-24-7,0 0-10,0 25 0,0-25-17,25 25 11,-25-25-21,0 0-22,0 25 0,25-25 166,-25 0-160,0 24 11,0-24 37,25 0-134,-25 0 322,0 0-1,0 0-44,24 0 4,-24 0-175,25-24-94,-25 24 60,0-25 98,25 25 11,-25-25 23,0 25 13,0-25-23,0 25-49,25-24 124,-25 24-12,0 0-27,0-25 66,0 25 35,0 0 25,0 0-56,0 0 41,0-25-40,0 25-59,0 0 11,0 0-45,0 0-36,0 0 4,0 0 0,0 0 18,0 0-4,0 0 21,0 25-7,0-25-14,0 0 14,0 0 17,0 25-24,25-25 4,-25 24 17,0-24-28,0 25 14,0-25 14,24 25 10,-24-25 1,0 0 24,25 25-11,-25-25-24,0 0 0,25 0-21,-25 0 39,25 0-28,0 0-11,-25 0 7,25 0-81,-1 0 21,1-25 15,0 25-8,0 0 39,-25-25-6,25 0-8,-1 25-6,1-24 17,0 24 10,-25-25 3,25 0 21,-25 25 4,0-25 24,0 1 38,0 24 1,0 0 8,0-25-18,-25 25-35,25 0 131,0 0-159,-25 0 17,25 0-6,-25 0-161,1 0 161,24 25-4,-25-25-15,25 0 26,-25 24-4,25-24-36,-25 25 8,25-25 6,0 0-10,-25 25 25,25-25 7,0 25 1,0-25-30,0 24 11,0-24-3,0 25-11,25-25 39,-25 25-14,0-25 1,25 25-1,-25-25-33,25 0-78,0 24-32,-25-24-32,24 0-33,1 25-39,0-25-24,-25 0-188,25 0-231,-25 0-103</inkml:trace>
  <inkml:trace contextRef="#ctx0" brushRef="#br0" timeOffset="3291">1290 297 1481,'0'0'19,"0"0"155,0 0-109,25 0 171,-25 0-13,0 0-143,24-25 32,-24 25-135,0 0 86,25 0 14,-25 0 101,25 0-127,-25 0-90,25-25 54,-25 25-98,25 0 151,-25 0-71,0 0-89,24 0 70,-24 0-60,25 0 118,0 0-54,-25 0-230,25 0-154,0 0-217</inkml:trace>
  <inkml:trace contextRef="#ctx0" brushRef="#br0" timeOffset="3541">1860 198 2915,'24'0'-89,"-24"0"12,0 0 9,0 0 3,0 0 77,0 0-6,0 0 43,0 0-61,0 0 0,0 0-63,0 0-114,0 0 75,0 0-248,25 0-122</inkml:trace>
</inkml:ink>
</file>

<file path=ppt/ink/ink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3:27.04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152 71 2498,'0'-25'6,"0"25"24,0 0 169,0 0-44,0 0 142,0 0-115,-25 0-153,25 0 256,-25 0-314,25 0 120,-24 25-22,24-25-75,-25 24 38,0-24 132,25 25-144,-24-25-149,24 25 123,0-25-145,0 24 274,0-24-120,0 25 10,0-25-23,0 0-106,0 24 127,0-24 142,0 0-159,24 0 9,1 0-20,-25 0 35,25 0-28,-1 0-50,1 0 44,-25 0-215,25 0 179,0 0 16,-25 0-30,24-24 156,-24 24 16,25 0 37,-25-25-25,0 25-269,0-24 141,0 24-47,0-25-61,0 25 150,0-25-102,0 25 63,0-24 139,0 24 59,0 0-9,-25-25-8,25 25 7,0 0-69,0 0-46,0-24-20,0 24-53,0 0 0,0 0 17,0 0-20,0 0 20,0 0 1,0 0-14,25 0 6,-25 24-21,0-24 4,25 0 11,-1 0 10,-24 25-7,25-25 141,0 24-123,-25-24-25,25 25 14,-1-25-152,1 25 138,-25-25 14,25 24 4,-25 1-1,0-25-24,23 0-18,-23 24-7,0-24-7,0 24-24,0-24 28,0 0 7,-23 25-10,23-25 52,-25 0-18,0 0 4,25 0 18,-24 0-11,24 0 10,-25 0-27,25 0 24,-25 0-14,25-25 0,0 25 0,0-24-21,0 0-17,0 24-51,0-25-6,25 1-46,0-1-31,-25 0 89,24 1-216,1-1 71,0 25-10,-2-24-155,2-1-76,0 25-181</inkml:trace>
</inkml:ink>
</file>

<file path=ppt/ink/ink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3:27.66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24 49 3503,'0'0'52,"0"0"61,0 0 75,0-25 92,0 25-28,-24 0-24,24 0-28,0-24-102,0 24-33,0 0-14,0 0-73,0 0 26,0 0 3,0 0-36,0 0 22,0 0-12,0 0 5,0 0 17,0 24 12,0-24-4,0 25-1,0-25 5,0 25-18,0-1-5,0-24-2,0 25-67,0 0 30,0 0-22,0 0-17,0-1 43,0 1-56,24-25-17,-24 25 14,0 0-23,0-1-36,25 1 69,-25-25-37,0 25 2,0-25 58,25 24-36,-25-24 59,0 0 29,0 25 11,0-25 19,0 0 0,0 0 127,0 0-121,0 0-16,0-25-22,0 25-118,0 0 305,0-24 0,0 24-135,0-25 204,0 25-319,25-25 27,-25 25 169,25-24-173,-25-1 141,24 25-38,-24-25 4,25 25-31,-25-25 1,25 25 20,-25 0-21,25 0-17,-25-24 4,24 24 3,-24 0-18,25 0 8,-25 0-11,0 0 7,25 0 10,-25 0 1,0 24 10,0-24-21,25 0 3,-25 0 4,0 25 11,0-25 6,25 25-24,-25-25 14,0 0 187,0 25-212,24-25 32,-24 24 0,25-24-197,-25 25 215,25-25-15,-25 25-31,25-25-3,-25 0 10,25 24-7,-25-24 3,24 0 32,1 0-21,-25 0-7,25 0 28,0 0-28,0 0-7,-1 0 11,-24 0-8,25-24-6,0 24 34,-25 0-6,25-25-8,-25 25 11,24-25-38,-24 25 45,0-24 21,25 24-14,-25-25 42,0 25-35,0-25 1,0 25 13,0 0-2,-25-25-8,25 25-7,-24 0 4,24 0-33,-25-24 8,25 24-11,-25 0-3,25 0-12,-25 0 37,25 0-15,-24 0-21,24 24 46,-25-24-57,25 0 32,-25 0 0,25 0-7,0 25 7,0-25-10,0 25-12,0-25-38,0 0-12,0 25 142,0-25-193,0 24-30,0-24-23,0 25-167,0-25 203,0 25-3,25-25 146,-25 24-96,25-24 146,-25 0 50,0 25-60,0-25-53,24 0-133,-24 0 1,25 0 84,-25 0 48,0 0 3,25-25 109,-25 25-212,0 0 123,25-24 85,-25 24-181,0-25 99,24 25 59,-24-25-68,0 25 119,0-24 32,0 24-42,0-25 4,0 25-6,0 0-12,0-25 4,25 25 5,-25 0-7,0 0-39,0-25-14,0 25-54,0 0-40,0 0 10,0 0-10,0 0 29,0 0-1,0 0-13,0 0 6,25 0-3,-25 25 11,0-25 7,0 0 0,0 25-11,25-25 26,-25 0-19,0 25 11,0-25-3,25 24-33,-25 1 4,0-25-36,0 25-3,24-25-35,-24 24 8,0-24-24,0 25-13,0-25 174,0 0-172,25 0 8,-25 25 18,0-25-38,0 0 23,25 0 8,-25 0 88,0 0-88,25 0 69,-25-25 102,0 25-51,25 0-36,-25-25 81,0 1-55,0 24-16,24-25 49,-24 0 30,0 25-10,0-24-60,0-1-6,0 25 34,25-25 36,-25 0 121,0 25 29,0-24-22,0 24-14,0 0-76,0 0-24,0 0-14,0-25-49,0 25 10,0 0-17,0 0-36,0 0 4,0 0-1,0 0 8,0 0 28,0 25 11,0-25-15,0 0-13,0 0 10,0 24-8,0-24 12,0 25-1,0-25-13,0 25-8,0 0 7,0-25-34,0 24-43,0 1 25,0-25-35,0 25 12,0-25 14,0 24-24,0-24-5,0 25 23,25-25 160,-25 0-135,0 25 148,0-25-108,0 0-156,25 0 159,-25 0-112,0 0 93,0 0 32,24 0-39,-24-25 143,0 25-113,25 0 116,-25-25 89,0 25-320,0-24 141,25-1-144,-25 25-61,0-25 181,0 25 4,25-24 50,-25 24 30,0-25 54,0 25 38,0 0-7,0-25 25,0 25-82,0 0-19,0 0-47,0 0-60,0 0 29,0 0-36,0 0-14,0 0 18,0 0 10,0 0-7,0 0 32,0 0-10,25 25-15,-25-25 4,0 0 7,0 25 0,0-25 145,0 24-121,0-24-20,24 25 21,-24-25-145,0 25 124,25-25-1,-25 0 4,25 24-3,-25-24 14,0 0 21,25 0-36,0 0 8,-25 0-22,24 0-3,1 0 14,-25 0-28,25 0 38,0-24-17,-1 24-7,1-25 17,0 25-10,-1-25-10,1 1 24,-1 24 14,-24-25-32,25 0 65,0 0 25,-25 1 19,0-1 36,25 25-28,-25-25-14,0 0-14,0 25-15,0-25 5,0 25-19,0 0-19,-25-24-11,25 24-27,0 0-3,-25 0 3,25 0-3,0 0 3,-25 24 1,25-24-1,-24 0 4,-1 0 1,25 25-9,-24-25-18,24 25 27,0-25 18,-25 25-23,25-25 19,0 0 50,0 25-76,0-25 23,0 24 10,0-24-63,0 25 48,0 0 12,25-25-11,-25 25 0,24-25-12,1 0-51,-25 24-38,24-24-80,1 0-31,0 25-45,-25-25-103,25 0-86,0 0-394</inkml:trace>
</inkml:ink>
</file>

<file path=ppt/ink/ink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3:39.52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0 3955,'0'0'99,"0"0"104,0 0 72,0 0 105,25 0-34,-25 0-88,0 0-69,0 0-116,0 0-50,0 0-34,0 0 7,0 0 0,0 0-39,0 0-3,0 0-57,0 0-53,0 0-60,0 0-76,0 0-99,0 0-39,0 0-544</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09-30T06:18:32.17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124 19 1481,'0'0'-101,"0"0"17,0 0 143,0 0-95,0 0 215,0 0 1,0 0-131,0 0 152,0-24-135,0 24 33,0 0-18,0 0-60,0 0 52,0 0-28,0 0 17,0 0 16,0 0 112,0 0-14,0 0 39,0 0 117,0 0-268,0 0 17,0 0-29,0 0-206,0 0 225,0 0-18,0 0-121,0 0 152,0 0-117,0 0-91,0 0 186,0 0-153,0 0 7,0 0 165,0 0-165,0 0 156,0 24-5,0-24-54,0 0 58,0 0-71,0 26-67,0-26 60,0 0-93,0 25 10,0-25 167,0 24-73,0 1 47,0-25 29,0 26-89,0-26 12,0 24 62,0-24-130,0 25 72,0-25-33,0 26 13,0-26 224,0 0-108,0 24-142,0-24-52,0 0-272,0 0 42,0 0 101,0 0 26,0 0 155,0 0-24,0 0 51,0 0 21,0 0-30,0 0 18,0 0 21,0 0-30,0 0-24,0 0 22,0-24-75,0 24 7,0 0 29,0-26 41,0 26-5,0-25 90,0 25-8,0 0-56,0-24-15,0 24-67,0-26 75,-25 26-81,25-25 170,0 25-88,0 0-50,0-24 82,0 24-79,0 0 102,0-25 49,0 25-42,0 0-9,0 0-2,0-26-60,0 26 63,0 0-6,0 0 22,0 0-36,0 0 81,0 0 3,25 0-31,-25 0 44,0 0-96,0-24-76,0 24 54,0 0-29,0 0-12,0 0 56,0 0-24,0 0-4,0 0-3,0 0 6,0 0-38,0 0-40,0 0 69,0 0-3,0 0 18,0 0 67,0 0-82,0 0-16,25 24 159,-25-24-159,0 0-3,0 0 173,0 0-378,24 0 223,-24 26 39,25-26-171,-25 0 211,0 0-49,25 25-36,-25-25-5,0 24 21,25-24 13,-25 0-25,0 25 41,25-25-38,-25 0-20,0 26-33,24-26 68,-24 0-127,0 24-67,0-24 40,0 0-76,25 25 23,-25-25 80,0 0-108,0 0 17,0 0-51,0 0-86,25 26 54</inkml:trace>
  <inkml:trace contextRef="#ctx0" brushRef="#br0" timeOffset="845">149 194 836,'0'0'147,"0"0"-113,0 0 6,0 0 29,0 0-127,0 0 236,0 0-108,0 0 75,0 0 34,0 0-134,0 0 80,0 0-85,0 0-49,0 0 6,0 0 43,0 0-28,0 0-18,24 0 29,-24 0-35,0 0-5,0 0 46,0-25-35,25 25-92,-25 0 95,0 0-119,0 0 21,25 0 216,-25 0-106,0 0-23,25 0 101,-25 0-152,0-24-31,25 24-121,-25 0-186</inkml:trace>
  <inkml:trace contextRef="#ctx0" brushRef="#br0" timeOffset="1397">0 444 711,'0'0'18,"0"0"16,0 0 55,0 0 14,0 0 5,0 0 130,0 0-13,0 0-99,0 0 78,0 0-141,0 0 16,0 0 95,0 0-166,0 0 24,0 0-49,0 0 37,0 0 72,0 0-18,0 0-23,0 0-12,0 0 6,0 0 180,0 0-34,0 0-26,0 0-34,0 0-196,0 0-23,0 0 76,0 0 25,0 0-32,0 0 72,0 0-66,0 0-16,0 0-73,0 0 3,0 0-25,0 0 3,0 0 115,0 0 3,0 0-3,0 0 124,24 0-115,-24 0 92,0 0-64,25 0-25,-25 0 106,25 0-165,-25 0 147,25 0-82,0 0 26,-25 0 50,25-25-50,-1 25-19,1 0-41,0 0 32,0 0-14,0 0-18,-1 0-25,-24-25 177,25 25-146,0 0 51,0 0 175,0-25-327,-2 25 63,2 0-25,0-25-62,0 25 225,0 0-30,0 0 110,-25-25-151,24 25-55,1 0 10,0 0-40,-25 0 95,25 0 36,-25 0 43,0 0-108,25 0-14,-25 0-125,0 0 129,0 0 9,0 0-40,0 0 114,24 0-191,-24 0-60,0 0 106,0 0-20,0 0-36,0 0 38,0 0 17,0 0-167,0 0 112,25 0 123,-25 0-90,0 0 101,0 0-26,0 0-252,0 0-100</inkml:trace>
</inkml:ink>
</file>

<file path=ppt/ink/ink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3:30.74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50 594 1176,'0'0'48,"0"0"144,0 0-42,-25 0 88,25-25-30,0 25-67,0 0 101,0 0 92,0 0 34,0 0-120,0-25-28,0 25-131,0 0-15,-25 0 42,25 0-19,0 0-32,0 0-62,0-24-7,0 24 4,0 0-13,0 0-1,0 0 11,0 0-21,0 0 4,25 0 33,-25 0-13,0 0 0,0 0 135,25 0-145,-25 0 3,25 24 10,-1-24-144,-24 0 127,25 0 14,0 25-27,-25-25 4,25 25 20,0 0 155,-25-25-186,24 25-12,-24-1-47,25-24-181,-25 25 208,25 0 1,-25-25 91,0 24-71,0-24-16,0 25 100,0 0-72,0-25 101,0 0 3,0 24 32,0-24-87,0 0-9,0 0-4,0 25-116,0-25 97,-25 0-13,25-25-39,0 25 71,0 0 27,0-24 22,-25 24-77,25-25-59,0 0 103,0 25-135,0-24 209,0-1 128,0 0-348,0 1 217,0 24-64,0-25-218,25 0 221,-25 25 20,0-25-12,25 25 74,-25-25-102,0 25-48,25-24-75,-25 24 101,25 0 108,-25 0 35,0-25-123,24 25 2,-24 0-97,25 0 7,-25 0 202,25 0-219,-25 0 319,25 0-317,-25 25-5,25-25 303,-25 0-409,0 24 289,24-24-89,-24 25 14,0 0-23,0-25 30,25 25 5,-25 0-219,0-1 413,0-24-308,25 25 72,-25 0 128,0-25-139,0 24 47,0 1-6,0-25 16,0 0-53,25 25 142,-25-25 67,0 0-314,0 0 203,0 0-203,25 0-47,-25 0 201,25 0-236,-25 0 221,24 0 5,-24 0-28,25 0 12,0 0 119,0-25-121,0 25 25,-25-25 9,24 25-143,1-24 352,0 24-243,-25-25 2,25 25 102,-25-25-329,25 25 458,-25-24-230,24 24-1,-24-25 14,0 0-140,0 25 149,0-25 172,0 25 68,0-25-223,0 25 120,0-24-253,0 24 44,0 0 114,-24-25-24,24 25-3,0 0-38,0 0 7,-25 0 0,25 0 0,-25 0 7,25 0 10,-25 25-13,25-25-8,-25 0 8,25 24 2,-24-24-26,24 25 34,-25-25-21,25 0 0,0 25 28,0-25-32,-25 25 4,25-25 11,0 0-28,0 25 13,0-25 8,0 0-11,25 24 21,-25-24-4,0 25 1,25-25-11,-25 0-7,24 25-13,-24-25 20,25 0 7,0 24-3,0-24-1,0 0-43,-1 0-31,1 0 30,0 0-9,25-24 146,-26 24 93,1-25-255,25 25 20,-25-25-122,24 25-77,-25-24 230,1 24-4,0-25 9,0 0 20,-1 25 17,1-25-7,0 0 103,-25 25-145,25-24 16,-25 24 16,25-25 86,-25 25-43,0 0 170,0-25-156,0 25 3,0 0 21,-25 0-218,25 0 174,0 0-189,-25 0 136,0 0 50,25 0-21,-25 0-26,25 0 34,-24 0-34,-1 25-11,0-25 18,25 25 17,-25-25-24,25 0 3,-24 24 7,24-24-24,0 25-6,0-25-7,-24 0-50,24 25-12,0-25 10,0 0-13,0 0 47,0 25-13,0-25 4,24 0 132,-24 0-42,0 0 16,0 0-89,24 0-15,-24 0 33,0 0 6,0 0 122,25 0-106,-25 0-12,0 0 19,0 0-99,25-25 83,-25 25 48,0 0-2,0-25 265,0 25-107,0 0 97,0-25-142,0 25-154,0 0 70,0 0-67,-25-24 151,25 24 114,0 0-130,0 0-45,0 0-17,0-25-146,0 25 99,0 0-32,0 0-19,0 0-3,0 0-10,0 0 6,0 0 33,0 0 18,0 25-4,0-25 0,0 0 0,25 24-17,-25 1 13,25-25 8,-25 25-11,24 0 14,-24 0-21,25-1 25,-25 1 0,25 0-29,-25-1 40,25 1-57,0 24 6,-25-24 4,24 0-36,-24-1 19,0 1-36,25 0 32,-25 0-7,0-1 1,25-24 3,-25 25-11,0 0-20,0 0 32,0 0 17,0-1-38,-25-24 48,25 25-37,-25 0-17,25-1 48,-24-24-11,24 25 8,-25-25 13,0 25-34,0-25 1,0 0 19,1 0-12,-1 0 25,0 0-12,-24 0-20,25 0 196,-1-25-69,0 25 24,0-25 9,25 25-322,-25-24 184,0-1-125,25 0 122,-24 1 33,24 24-2,-25-25 195,25 0-322,0 25 186,0-25-139,0 25-152,0-25 297,25 1-69,-25 24 11,24-25-30,-24 0 2,25 25-6,0-25-101,0 1 328,0-1-299,0 0 1,23 25 245,-23-24-418,25-1 277,-26 0-13,26 1-183,0-1 68,-26 0-98,26 1 3,-25-1 40,24 0 113,-24 0 9,0 0 90,0 25-83,0-24-4,0-1 13,-1 25-17,1-25 31,-25 25 39,25-25 66,-25 25-156,25 0 102,-25-24 60,0 24-105,25 0 261,-25 0 114,0 0-114,0 0-14,0 0-131,0 0-121,0 0 71,0 0 69,0 0-46,0 0 150,0 0-179,-25 0 13,25 0 18,-25 24-188,25-24 164,0 0-31,-25 25 11,0-25 14,25 25-14,-24-25-10,24 25 3,-25-25-14,0 24-11,25 1 22,-25 0-22,25-25-6,-25 25 13,25 0-20,0-25-8,0 24 4,0 1-10,0-25-18,0 25-14,0-25-3,0 0-4,0 24 29,0-24 20,25 0-3,-25 25-11,25-25-23,-25 0 0,25 0-7,-25 0-6,25 0 37,-25-25-30,24 25 27,-24 0 16,25-24-6,-25 24 17,25-25 0,-25 25-1,0 0 4,25-25 7,-25 25-7,0-24 33,0 24 4,0 0 24,0-25 37,0 25-13,0 0 42,0 0 8,0-25-19,0 25-15,0 0-15,0 0-8,0 0 5,0 0 18,-25-25-50,25 25-4,0 0-6,0 0-41,0 0 11,0 0-15,0 0-33,0 0 34,0 0-26,0 0-8,0 0 23,0 0-19,0 0 18,0 25 37,0-25-18,0 0-33,0 25 29,25-25-43,-25 25-1,0-25 30,0 24-37,25-24-9,-25 25-29,24-25-37,-24 0 0,25 25-47,-25-25-20,25 0-33,-25 0-85,25 0-56,-25 0-20,25-25 96,-1 25-50,-24-25 204,25 1-86,-25-1-56,25 0 287,-25 0-251,0 0 166,25-24 40,-25 24-133,0 0 368,0-24-58,0 24 58,0 1 88,0-1-37,0 0 205,0 1 68,0 24-89,0-25-34,0 25-94,-25-25-74,25 25 36,0-25-52,-25 25-5,25 0-22,0-24-6,0 24-39,-25 0-5,25 0 5,0-25-23,0 25-10,-24 0 3,24 0 103,0 0-75,-25-25-19,25 25-41,0 0-155,0 0 57,0 0-15,0 0-17,0 0 36,0 0-15,0 0-9,0 0 13,0 0-25,0 0 17,0 0 24,0 0 106,0 25-94,0-25 4,25 25 8,-25-25-110,0 24 90,24 1 21,-24 0-29,0 0-5,25-1-19,-25 1-20,25 0-20,-25-1 178,25 1-278,-25 0-32,25-1-21,-25 1-195,24 0 222,-24 0-44,25-1-3,-25 1-98,25 0 76,-25-25-183,0 25-51,25-25 72,-25 25-61,0-25-82</inkml:trace>
  <inkml:trace contextRef="#ctx0" brushRef="#br0" timeOffset="2309">1984 544 690,'0'0'20,"25"0"19,-25 0 170,0-24 3,24 24-1,-24-25-140,0 25-6,25-25-153,-25 25 148,25 0-47,-25-25-27,25 25 184,-25-24-176,25 24 192,-25-25-305,25 25 128,-25-25 11,24 25-15,-24-24 189,0 24-268,25 0 26,-25 0 94,0-25 52,25 25 134,-25 0-66,0 0-4,0 0 71,0 0 19,0 0 176,0 0-263,0 0 15,0 0-147,0 0-118,0 0 399,0 0-171,0 0-83,0 0 11,0 0-235,0 0 48,0 0 212,0 0 11,0 0 26,0 0-21,0 25-31,0-25-21,0 0-24,0 24-15,0-24 8,25 25-22,-25 0-11,0-25 151,0 24-151,0 1 22,0 0 8,0-25-173,0 25 179,0-1-35,0 1-8,25-25 29,-25 25-36,0 0 4,0-25-4,24 25-36,-24-25 7,0 0-17,25 24-20,-25-24 20,0 0-6,0 0 32,25 0 6,-25 0 22,0 0-8,25 0-34,-25 0 8,0 0-35,25-24 24,-25 24 14,0-25 4,0 25 30,24-25-16,-24 25 9,0-25 14,0 25 0,0-25 10,0 25 17,25-24 4,-25 24 23,0-25 4,0 25 15,0-25 16,0 25 9,0 0-18,0-25 16,0 25-8,0 0-27,0-24 39,0 24-35,0 0-14,0 0 81,0 0-124,25-25-12,-25 25 22,0 0-103,0 0 78,0 0 7,0 0-11,0 0-33,0 0 19,0 0 0,0 0-22,0 0 47,0 0-4,0 25-7,0-25 25,0 0-14,0 0-25,25 24 3,-25-24-31,0 25-8,0-25 15,0 25-8,25-25-6,-25 25-10,0-25-14,24 24-9,-24-24 10,0 25-20,25-25-9,-25 25 129,25-25-51,-25 25 14,25-25 10,-25 0-222,25 0 55,-25 0 14,25 0 127,-25 0 85,24 0-8,-24 0-5,25 0-111,-25 0-65,25-25 166,-25 25-179,0-25 5,25 25 81,-25-25-145,0 25 219,0-24-7,0 24 136,0-25 11,0 25-70,0 0 93,0-25-125,0 25 29,0 0 120,0-25-161,0 25 55,0 0-18,0 0-27,0 0 107,0 0-59,0 0-34,0-24-19,0 24-41,0 0-11,0 0 0,0 0-23,0 24 27,0-24 0,0 0 13,0 0-6,0 0 3,0 25 23,0-25-19,0 0 16,0 25-34,0-25 165,0 25-148,0-25-3,25 24-3,-25-24-161,0 0 170,0 25 15,24-25 13,-24 0 17,0 0-40,25 0 13,-25 0-14,0 0-24,25 0 28,0-25-18,-25 25 22,25 0-1,-1-24-7,-24 24-20,25-25-21,0 0-24,0 25 4,-25-25 7,25 1 20,-1 24 166,-24-25-142,0 0 14,25 25 13,-25-24-114,0 24 165,0 0 47,0-25-17,0 25-28,0 0-2,-25 0-57,25 0 0,-24 0 22,24 0-32,0 0 3,-25 0 4,25 25-32,0-25 39,-25 0 0,25 24-14,0-24 24,0 0-31,0 25 0,0-25 21,-25 0-25,25 25 0,0-25 7,0 0-32,0 24 25,0-24 25,25 25-7,-25-25 26,0 0-23,25 25 8,-25-25-3,25 25-37,-1-25 4,-24 24-51,25-24-22,0 0-20,-25 25-83,24-25-73,1 0-147,-25 0-180,24 0-87,1 0-185</inkml:trace>
  <inkml:trace contextRef="#ctx0" brushRef="#br0" timeOffset="3463">2381 74 2681,'-25'0'211,"25"0"-47,0-24-46,0 24 19,0 0-233,-25-25 73,25 25 42,0 0 85,0 0-84,0-25-46,0 25-6,0 0-243,0 0 30,0 0 30,0 0-248,0 0 205,0 0-235</inkml:trace>
</inkml:ink>
</file>

<file path=ppt/ink/ink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3:34.57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252 596 2212,'0'0'20,"0"0"46,0 0 182,0 0 4,0 0 86,0 0-120,0 0-176,0-25 9,0 25 102,0 0-72,0 0 15,0-25 19,0 0-170,24 25 170,-24-25-21,0 1-8,0-1-28,0 0-9,0 25-1,0-24-16,0-1-22,0 0-3,0 0 4,0 25-11,0-25 21,0 1-14,-24 24-18,24-25 22,-25 25-15,25 0-17,-25-25 7,25 25-21,-25 0 4,0 0 17,1 0 3,24 25-6,-25-25-21,0 0-10,0 25-13,25-25 162,-24 24-179,24-24-19,-25 25 165,25 0-217,0-25 233,0 25-60,0-25-229,0 25 63,0-25 50,0 24 92,0-24-13,0 0 156,0 0-258,25 25 20,-25-25 167,24 0-109,1 0 44,0-25-1,0 25-107,-1 0-18,1-24 326,0 24-81,0 0 65,0-25-139,-1 25-190,1-25 75,0 25-8,0-25 131,-1 25-7,-24-25 10,25 25 137,-25 0-173,25 0 170,0-24-197,-25 24-160,0 0 330,0 0-367,24 0 356,-24 0-175,25 0-171,-25 24 187,0-24-15,25 0 12,-25 25 10,0-25 0,25 25-145,-25-25 158,0 25-34,0 0 28,25-1-38,-25 1 1,0-25 46,24 25-19,-24-1 6,0 1 20,0-25 158,25 25 6,-25 0-173,0-25 2,25 25-197,-25-25-4,0 0 192,25 0-17,-25 25 6,0-25 7,24 0 17,-24-25-20,25 25-7,-25 0 27,25-25-47,0 25 13,-25-25-10,24 25-27,-24-25-3,25 0 20,0 1 214,-25 24-210,25-25 46,-25 0-30,25 1-201,-25-1 229,24 0 159,-24 25-108,0-25 44,0 25 37,0-25-164,0 25 138,0-24-10,0 24-28,0 0-6,0 0 1,0-25-23,-24 25-28,24 0-3,0 0-12,-25 0-14,25 0-4,-25 0-4,25 0-11,-25 0-3,25 0 7,-25 0-4,25 25 11,-24-25 19,24 0-15,-25 0-29,25 24 33,0-24-26,-25 0-4,25 25 52,0-25-55,0 0 117,0 25-81,0-25-14,0 25 14,0-25-77,0 25 92,25-25-11,-25 24 14,25 1-39,-25-25-33,24 25-1,1-25-39,-25 24-3,25-24 50,0 0-56,0 25-3,-1-25 19,1 0-57,0 0 240,0 0-205,-1 0-18,1 0 22,0-25-196,0 25 237,-1 0-2,1-24 143,0 24-100,-1-25-36,0 25 165,1-25-250,-25 25 108,25-24 61,-25 24-168,25-25 152,-25 0 17,25 25 20,-25-25 94,0 25-3,0-25 25,0 25 7,0-24-37,0 24-31,0 0-13,0 0-48,0 0-15,0 0-15,0-25 5,-25 25 7,25 0-22,-25 0 26,25 0-23,-25 25-20,25-25-1,-25 0 7,25 0 8,-24 24-4,24-24 14,-24 0-10,24 25-15,0-25 18,-25 25 8,25-25-37,0 25-3,0-25 14,0 0-61,-25 25 15,25-25-20,0 24-53,0-24 28,0 25-25,0-25 17,25 0 11,-25 0 1,0 25 27,0-25 28,25 0-10,-25 0 16,0 0 34,0 0-23,24 0 32,-24 0-9,0 0-10,24-25 29,-24 25 112,0 0-118,0 0-4,25-25-9,-25 25-82,0 0 155,0 0 17,0 0 11,0-24-24,0 24-19,0 0-17,0 0-18,0 0-6,0 0-7,0 0 3,0 0-17,0 0 11,0 0-11,0 0-14,0 0 25,0 0-15,25 0 22,-25 24-1,0-24-17,0 0 21,0 0-28,0 0 17,25 0 25,-25 25 135,0-25-156,25 0-7,-25 0-21,24 0-148,-24 0 196,25 0-20,-25 0 10,25 0-24,-25 0-10,25-25 17,-25 25-17,24-24 20,-24 24-17,25-25-13,-25 0 10,25 0-7,-25 25 13,25-25 1,-25 1 0,0-1 20,24 0-6,-24 0-11,0 1 27,0-1 22,0 0 44,-24 25 71,24-24 9,-25-1 4,25 25-37,0-25-28,-25 25-6,25 0-25,-25-25 22,25 25 5,0 0-22,-24 0 15,24-25-10,-25 25 1,25 0 23,-25 0-15,25 0 5,-25 0-7,25 0-36,0 0-15,-24 0-32,24 0-12,0 0-8,0 0-28,0 0 5,0 0 156,0 0-152,0 0 34,0 0 1,0 25-169,0-25 196,0 25-39,24-25-7,-24 25-4,0 0-49,0-1-47,25 1-9,-25 0-44,25-1-14,-25 1 26,25 0-71,-25 0-38,24-1-48,-24 26-103,25-25-8,-25 0-87,25-1 47,-25 1-193</inkml:trace>
</inkml:ink>
</file>

<file path=ppt/ink/ink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3:36.24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94 276 2248,'0'-26'249,"0"26"48,0 0 96,0-24 71,0 24-179,-25 0 29,25-26-42,0 26-12,0 0-39,-25-25-52,25 25-47,0 0-51,0 0 1,0 0-19,-25 0 0,25 0 16,0-25-57,0 25-9,0 0-10,0 0-43,0 0 23,0 0-3,0 0 7,0 25 19,0-25 8,0 0-8,0 25 8,0-25-23,0 26-4,0-2 27,0 2-12,0-1 8,0 0 19,0 0-11,25 1-1,-25 24 24,25-25-24,-25 25-3,25-25 4,0 26 0,-25-26-4,25 25-20,0-25-10,-25 25-16,24-24 30,1 24-56,0-25 1,-25 0-19,25 0-33,-25 1 20,25-2 0,-25 2-9,0-1-39,0 0 12,0-25-40,0 25 12,0-25 63,0 0 1,0 0-35,0 25-76,0-25-193,0 0-121,0-25-67,0 25 133</inkml:trace>
  <inkml:trace contextRef="#ctx0" brushRef="#br0" timeOffset="327">19 401 2014,'-24'0'100,"24"-24"-27,0-2 100,0 26 205,0-25-99,0 25 99,0-25-25,0 25-178,0-25 67,0 25-38,0-26-60,0 26-3,0 0-73,0-24-29,0 24-6,0 0-15,24 0 18,-24-26-7,25 26-26,-25 0-6,25 0 6,-25-25-24,25 25 17,0 0 26,-25 0-47,25 0 14,0 0 29,-25 0-25,24 25 7,1-25 18,-25 0-18,25 0-22,-25 26 18,25-26-7,-25 24-11,25-24 8,-25 26-11,0-26-1,0 25-24,0-25-7,0 25-17,0 0-7,0-25 3,0 26 8,-25-2-30,25-24-41,-25 26-38,25-1 60,-25 0-225,25-25-73,-25 25-88,25 0-221,-24-25 115</inkml:trace>
  <inkml:trace contextRef="#ctx0" brushRef="#br0" timeOffset="686">541 377 3515,'0'0'248,"0"0"-52,0 0 59,0-26 43,0 26-230,0 0 96,0 0-41,0 0-47,0 0-11,-24 0-39,24 0-11,0 0 7,0 0 3,-25 0-36,25 0 11,-25 0-3,25 0-30,-25 0 51,25 26-18,-25-26-11,25 0 30,0 24-19,-25 2-11,25-26 11,0 25 7,-25 0 0,25-25-7,0 25-4,0 0-25,0 0-33,0-25-26,0 26 16,25-1-22,-25-25 29,0 25 30,25-25-61,-25 25 12,25-25-1,-25 25-19,25-25 24,-25 0 15,25 0-4,0 0 38,-25 0 4,24 0 0,-24 0 0,25 0 0,-25-25 34,25 25-14,-25-25 21,0 25-14,25-25-27,-25 25 40,0-25 186,0 25-158,0-26 181,0 26-154,0-25-163,0 25 234,0 0-146,0-25 163,0 25-17,0 0-46,0 0 9,0-25-50,0 25-16,-25 0-10,25 0-33,0 0 7,0 0-4,0 0-36,0 0-4,0 0 22,0 0-8,0 0 27,0 0 28,25 25-29,-25-25-3,0 0 22,0 0-29,25 25 10,-25-25 37,25 0-37,-25 25 7,0-25 1,25 0-30,-25 26-3,24-26 8,-24 0-19,25 0-14,-25 0 7,0 0-43,25 25 1,-25-25-6,0 0-4,0 0 5,25 0-20,-25-25-15,0 25-20,25 0 1,-25 0 38,0-26 243,0 26-186,25-25 24,-25 25-3,0-25-88,0 25 123,0-25 10,0 25 16,0-25-108,0 25 88,0 0 50,0-25 17,25 25 17,-25 0 31,0 0-36,0 0 159,0 0-189,0-26-21,0 26-2,0 0-204,0 0 162,0 0 0,0 0-4,0 0 1,0 0 17,0 26-14,24-26 1,-24 0-5,0 0 25,0 0-24,0 25 3,25-25 31,-25 0-38,0 25 31,0-25-17,25 0 7,-25 25-4,0-25 11,24 25 0,-24-25-4,0 25 1,0-25-22,25 0 22,-25 26-8,25-26 1,-25 0-18,0 0-44,25 0 89,-25 0-219,0 0-52,0 0-76,24 0-237,-24 0 60,25 0-109</inkml:trace>
  <inkml:trace contextRef="#ctx0" brushRef="#br0" timeOffset="1372">1162 150 2535,'-25'-25'177,"25"25"49,-25-25 102,25 25 105,0 0-74,-25 0 27,25-25-54,0 25-42,0 0-45,-25 0-38,25-25-8,0 25 4,-24 0-54,24 0-10,0-26-2,0 26-73,0 0-15,0 0-13,-25 0-40,25 0-8,0 0 20,0 0-32,0 0-16,0 0 15,0 0-23,0 0 11,0 0 53,0 0-16,0 26 4,0-26 41,0 0-65,0 25 20,25 0 24,-25-25-24,0 25 28,0 0 0,0 0-40,24 0-32,-24 1-41,25-2-19,-25 2 12,25-1 12,-25 0-9,25 0-51,0 1-14,-25-2-60,25 2 8,-25-1 116,25-25-226,-25 25-11,24 0-89,-24-25-224,0 0 176,0 25 66,0-25-46</inkml:trace>
  <inkml:trace contextRef="#ctx0" brushRef="#br0" timeOffset="1700">988 351 2438,'0'0'-92,"0"0"113,0-25-45,0 25 67,0 0 118,0 0 78,0 0 54,25 0-127,-25-25-6,25 25-186,-25 0 3,24-25 191,-24 25-129,25 0 100,-25-26-117,25 26-144,0 0 96,-25-24-74,25 24 196,0 0-33,-25 0-190,25-26-188,-25 26-208,24 0 87,-24 0 58</inkml:trace>
  <inkml:trace contextRef="#ctx0" brushRef="#br0" timeOffset="2714">1485 452 2165,'0'-25'35,"0"25"-70,0 0 140,0 0-22,0 0 16,0 0 184,0 0-21,0 0-43,0 0 0,0 0-92,0 0-101,0-26 126,0 26-31,0 0-23,0 0 169,0 0-220,-25 0-2,25-24 24,0 24-186,0 0 166,0 0-18,0 0-6,0 0-15,0 0-27,0 0 17,0 0-18,0 0 4,0 0 7,0 0 164,0 0-171,-25 0-20,25 0 34,0 24-175,0-24 185,-25 0 8,25 0-11,0 26-7,0-26-11,0 0 22,0 25-11,-24-25 160,24 0-164,0 0 1,0 25-1,0-25-177,0 0 181,0 0-10,0 0 207,0 25-184,0-25-26,24 0 16,-24 0-203,0 25 196,25-25 1,-25 0-7,0 0-4,25 25 4,-25-25 23,25 0-2,-25 0-1,25 0 7,-25 0-10,0 26-14,25-26 18,-25 0-8,25 0-20,-25 0 24,0 0-7,0 0-11,25 0 11,-25 25 14,0-25-28,0 0 11,0 0 17,0 0-32,0 0 18,0 0 18,0 0-11,0 0 0,0 0 24,0 25-31,0-25-14,0 0 28,0 0-24,-25 0-1,25 0 39,-25 25-28,25-25-24,0 0-11,-25 0-54,25 0-88,-25 0 35,25 0-239,-25 0-167,25 0-122</inkml:trace>
  <inkml:trace contextRef="#ctx0" brushRef="#br0" timeOffset="9204">2305 226 2002,'0'0'5,"0"-26"-5,0 26 6,0 0 26,0 0-52,0 0 55,0 0 129,0 0-17,0 0 168,0 0-7,0-25-122,-24 25-10,24 0-101,0 0-66,0 0 117,0 0-129,0 0 109,-25 0-86,25 0-120,0 0 123,-25 0 42,25 0 130,-25 0-149,25 25 40,-25-25-168,0 0 3,25 26 153,-25-26 1,1 24 10,-1-24 194,25 26-217,-25-1-24,0 0-7,25 0-210,-25 1 165,25-2 11,-25 2-11,25-1 7,-25 0 28,25 0-11,0 0-3,0 0 7,0 1 7,0-1-21,25-25 25,-25 25-43,25 0-10,-25 0 4,25-25-63,0 25-39,0 0-72,0-25-29,-1 0-194,1 26 8,0-26-159,25 0-152</inkml:trace>
  <inkml:trace contextRef="#ctx0" brushRef="#br0" timeOffset="9578">2827 175 2607,'-24'0'-64,"24"0"19,-25 0 33,25 0 58,-25 0 232,25 0 20,-25 0-39,25 0-120,-25 0-33,25 0-135,-25 0 15,0 0 89,25 25-128,-24-25 69,24 0-2,-25 26-18,25-26-22,-25 0 26,25 24 20,0-24-30,0 26 20,-25-26 211,25 25-201,0-25 29,0 0-16,0 25-29,0-25 6,0 25-7,25-25 21,-25 0-159,25 26 162,-25-26 17,0 24 13,25-24 124,-1 0-140,-24 26 165,25-26-199,0 25-137,-25-25 168,25 0-193,0 25 165,0-25 4,0 0-28,-25 0 14,24 0 14,1 25-28,-25-25 4,25 0-14,-25 0-7,0 0 10,25 0-19,-25 25-1,0-25 14,0 0 10,0 0 27,0 0 10,0 0 136,0 0-166,-25 25 156,25-25-167,-25 0-152,0 0 167,25 0-191,-24 0 187,-1 0 7,25 0-24,-25 0 37,25 0-17,-25 0-19,25 0 190,0 0-207,0 0-7,0-25 23,0 25-164,0-25 340,0 25-159,25-25 190,0 25-173,-25-25-146,25 0 149,-1 25-191,-24-26 175,25 26 187,0-24-198,0 24 24,0-26-30,-25 26-174,24 0 203,1-25 133,-25 25-136,0 0-16,24 0 23,-24 0-143,0 0 275,0 0-132,0 0-23,0 0-4,0 0-118,0 0 189,0 0-1,0 0-3,0 0 6,0 25-56,0-25 17,0 0 7,0 26-14,0-26 13,0 0-2,25 24-18,-25-24 1,0 26 2,0-26-13,25 25 4,-25-25 16,25 0-16,-25 25-17,25-25-17,-25 0-34,25 0-9,-25 25 121,25-25-104,-25 0-19,0 0 109,24 0-209,-24 0 224,25-25-77,-25 25 102,0 0-73,0-25-95,25 25 201,-25-25-278,0 25 210,0-26-19,0 26 50,0-24 16,0 24 19,0 0 71,0-26-114,0 26 107,0 0-22,0 0-11,-25-25 0,25 25 9,0 0-43,0 0-27,0 0 4,-25 0-35,25 0 13,0 0-6,0-25-48,0 25-17,0 0-5,0 0-17,0 0 21,0 0 22,0 25-15,0-25 23,0 0 3,0 25-19,0-25 19,0 26-25,0-2 10,0-24-3,0 26 7,0 24 10,25-25-17,-25 0 11,0 0 6,0 1-17,0 24 4,25-25 17,-25 0-43,0 0 29,25 0 11,-25 1-25,0-2 6,25 2-28,-25-1-14,25 0 0,-25 0-14,25 1 11,-25-2-7,0-24-7,0 26 8,0-26-14,0 25 14,0-25 17,0 25 39,0-25-15,0 0-29,0 0-35,-25 0 99,25 0-128,-25 0 14,0-25 107,25 25-228,-25-25 133,25 25-2,-25-26-106,0 2 151,25-2-71,-24 1-43,24 0 13,-25 0 111,25-25-29,0 24 64,0 1 30,0 0 19,0 0 149,0 0 0,0 0 40,0 0-247,25 25 16,-25-26 3,0 1-26,24 25 124,1-25-18,-25 25 19,25-25 40,-25 0-47,25 25 7,0-25 12,-25 25-22,25 0 6,-25-26-9,25 26-39,-25 0-35,24-24 10,-24 24-35,0 0 18,25 0 4,-25 0-22,0 0 36,0 0-11,25 0-39,-25 0 18,0 0-15,0 0 0,25 0 11,-25 0 4,0 0-8,25 0-7,-25 24 19,0-24-23,25 0 19,-25 26-1,25-26 100,-25 25-74,25-25-29,-25 25 10,24-25-94,-24 25 80,0-25 1,25 25-1,-25 0 1,0-25 17,0 26 8,25-26-8,-25 25-14,0-25 0,0 25-11,0-25-25,0 25 11,0-25-36,-25 0 18,25 25 14,-25-25-38,25 0-25,-24 25-13,24-25-78,-25 0-51,25 0-61,-25 0-234,0-25-172</inkml:trace>
  <inkml:trace contextRef="#ctx0" brushRef="#br0" timeOffset="10795">3523 150 3542,'0'0'89,"0"-25"-26,0 25 102,0 0 94,0-25-32,0 25 78,0 0-36,0-25-33,0 25-39,0 0-24,0 0-16,-25-25-33,25 25 9,0 0-3,-25 0-31,25-26 5,0 26-19,0 0 117,0 0-141,-25 0-65,25-25 0,0 25-146,0 0 126,0 0 19,0 0-19,0 0-12,0 0-5,0 0 5,0 0 32,0 25 4,0-25-12,0 0 44,0 26-44,25-26 20,-25 25 40,0 0-60,0 0 41,25 0-21,-25 0-20,0 0-5,25 1-55,-25-2-12,24 2-16,-24-1-18,25 0-7,-25 0-19,25 1-51,-25-2 2,25 2-58,-25-1-42,0 0-56,25 0 14,-25-25-116,0 25-125,0 0 116,0-25-105</inkml:trace>
  <inkml:trace contextRef="#ctx0" brushRef="#br0" timeOffset="11122">3572 427 2095,'0'-26'14,"0"26"-100,0 0 172,0-24-27,0 24 36,25 0 129,-25-26-164,0 26 68,25-25-74,-25 25 74,0-25 38,25 25-109,0-25 27,-25 25-20,25-26-44,-25 26-138,24-24-90,1 24-190,-25-26-129,25 26 38</inkml:trace>
  <inkml:trace contextRef="#ctx0" brushRef="#br0" timeOffset="11388">3995 452 1887,'0'0'66,"0"-25"130,0 25-34,0 0 215,0-26-75,25 26 43,-25-24 159,0 24-344,0 0 33,0-26-135,25 26-82,-25 0 156,0-25-2,0 25-32,0 0-9,0 0-17,0-25-7,0 25 0,0 0-21,-25 0 10,25 0-32,0 0 0,0 0-18,-25 0-19,25 0 22,-25 0-10,25 0 10,-25 0 4,25 25-18,-25-25 7,25 0-8,-25 25 1,25-25 29,-24 0-26,24 26 12,0-26-12,0 24-47,0-24 7,0 0-43,0 26-28,0-26 4,0 25-30,0-25-10,24 25-38,-24-25-19,25 0 208,0 25-221,-25-25 145,25 0-2,0 0-328,0 0 245,0 0-99,-25 0 42,24 0 212,1 0-69,0 0 25,-25-25 80,25 25-39,-25 0 3,25-25 12,-25 25 30,0-25-8,0 25 308,0-26 160,0 26-180,25 0 74,-25-24-159,0 24-125,0 0 100,0-26-31,0 26-31,0 0-39,0 0 16,0-25-58,0 25-23,0 0-6,0 0-68,0 0 20,0 0-12,0 0-30,0 0 19,0 0 12,0 0-23,25 0 41,-25 0-33,0 0-11,24 0 0,-24 25-36,25-25 40,-25 0-10,0 26 7,25-26-41,-25 0-25,25 24-13,-25-24-50,0 26 6,0-26-20,0 25-32,0 0 91,0-25-113,0 25-31,0-25-2,0 25-81,0 0 147,0-25 159,0 0-68,0 26 178,-25-26-108,25 0-64,0 25 234,0-25-234,0 0 259,-25 0-8,25-25-231,0 25 148,0 0-117,0-26 131,0 26 64,0-25 86,0 25-39,0-25 67,0 25 85,0-25-162,25 0 69,-25 25-163,25-25 7,-25-1 63,0 26-13,25-24-4,-25 24-44,25 0 1,-25-26-41,25 26-34,-25 0 14,0-25-28,24 25 10,-24 0 14,25 0-17,-25 0-17,0 0 21,25 0-8,-25 25 4,0-25 11,25 0-35,-25 0-35,0 26-9,25-26-10,-25 24-43,0-24 94,0 26-147,0-26 98,0 25-156,0-25-51,0 25 16,0-25-138,0 25 150,0-25 90,0 25-31,0-25 37,0 0 65,0 0 71,0 25 135,0-25 24,0 0-168,0-25 0,0 25-88,0 0 169,0-25 180,0 25-139,0-25 19,25 25 6,-25-25-89,0 0 4,25-1 206,-25 2 22,0 24 112,24-26 27,-24 1-53,0 0-145,25 25 13,-25-25-52,25 25-35,-25-26-37,25 26-66,-25 0-40,0 0 14,0 0-24,25 0 17,-25-24 29,0 24-46,0 0 14,0 24 3,25-24-10,-25 0 17,0 0-48,0 26-25,25-26-41,-25 25-16,0-25-39,0 25-117,24 0-27,-24-25-31,0 26-39,0-2 48,0 2-288</inkml:trace>
</inkml:ink>
</file>

<file path=ppt/ink/ink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3:48.65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174 346 4622,'0'0'21,"0"0"47,0 0 56,-25 0 32,25 0 44,0 0-40,0 0-74,0 0-18,0 0-75,0 0-16,0 0 23,0 0-16,0 0-6,0 0-5,0 0 31,0 0-27,0 25 20,0-25 29,0 0-49,0 0 31,0 25-1,25-1-22,-25-24 30,0 25 8,24-25-23,-24 25-8,0-25-33,25 24-15,-25-24 3,25 25-18,0-25-10,-25 25-40,25-25 4,-25 0 26,25 0-6,0 0 43,-25 0-38,25 0-34,-25 0-20,24 0-27,1-25-10,-25 25-4,25-25 197,0 1-158,-25-1 57,0 0 210,0 1-304,25-1 191,-25 25 155,0-25-72,0 1 211,0-1-179,0 25-101,0 0-71,0 0-29,-25-25 195,25 25-22,0 0 22,-25 0-13,25 25 0,0-25 0,-25 0-16,25 0 12,0 0-22,-25 25-15,25-25-24,0 0-4,0 0-7,0 0-8,0 0 12,0 0-27,0 24 27,0-24-5,0 0-14,0 0 23,0 25 3,0-25-29,0 0 7,25 0 0,-25 25-30,0-25 26,25 24 12,-25-24-20,0 0-6,25 25-5,-25-25 4,0 25 12,25-25 14,-25 0-10,0 24-39,0-24 9,0 0-46,0 25-28,0-25-50,-25 0-89,25 25-28,-25-25-70,0 0 58,0 0-362,-24 0 18</inkml:trace>
  <inkml:trace contextRef="#ctx0" brushRef="#br0" timeOffset="530">0 0 2804,'0'0'194,"0"0"-94,0 0 81,0 0-112,0 0-172,0 0 196,0 0-96,0 0 139,0 0-133,24 0-116,-24 0-28,0 0-134,25 0 4,-25 0-163</inkml:trace>
</inkml:ink>
</file>

<file path=ppt/ink/ink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4:19.11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76 373 690,'0'0'-5,"0"0"7,0 0 24,0 0 197,0 0-166,0-24 220,0 24-171,0 0-169,0 0 339,0 0-210,0 0 165,0 0 19,25-25-258,-25 25 16,0 0-8,0 0-35,0 0 216,0 0-83,0-25 165,0 25 36,0 0-209,0 0 52,0-25-180,0 25 6,0 0 177,0 0-97,25-25 150,-25 25 48,0-25-275,0 25 93,0 0-120,0-24-103,0 24 192,0-25-6,0 25-24,0-25 13,0 0-2,0 25-5,0-25 18,0 25 129,0-25-163,0 25 24,0-24 101,0 24-72,0-25-13,-25 25 7,25 0-128,0-26-84,0 26 165,0 0 191,0 0-191,0 0 21,0 0 150,0 0-361,0 0 204,0 26-14,0-26-171,-25 0 168,25 25 0,0-25 10,0 0 30,0 24-26,-24-24-11,24 25 21,0-25-28,0 25 179,0-25-152,0 25-29,0-25 22,0 25-191,0-25 185,0 0 7,0 25 208,0-25-171,24 24-14,-24-24 174,0 25-392,25-25 215,-25 25-23,0-25-161,25 25 334,-25-25-184,25 25 0,-25-25 17,25 0-163,-25 25 153,24-25 21,-24 24-18,25-24 7,-25 0 0,25 25-3,-25-25-34,0 0 27,25 26 7,-25-26-11,0 24 18,0-24-21,0 0 3,0 25 15,0-25 156,0 0-146,0 25 3,0-25-31,0 0-168,0 0 193,0 25-42,-25-25 34,25 0 164,-25 25-201,0-25 27,25 0 3,-24 0-143,-1 0 154,25 0 3,-25 0-20,0 0 3,25 0-4,-25 0 18,1 0 6,24 0-23,-25-25 6,25 25-10,-25 0-27,25 0 0,0-25-30,0 25 130,0 0-206,0 0 33,0-25-54,0 25-376,0 0 126,0 0 31,0-25-211,0 25 58</inkml:trace>
  <inkml:trace contextRef="#ctx0" brushRef="#br0" timeOffset="671">497 125 2510,'0'0'-21,"0"0"166,24-25 162,-24 25-42,0 0 196,0-25-282,0 25-95,0 0 71,0 0-152,0-24 124,0 24-30,0 0 8,0 0 1,-24 0 0,24 0-39,0-25-9,0 25-8,0 0 1,0 0 7,0 0-18,0 0-25,0 0-23,0 0-6,0 0-30,0 0 8,0 0 18,0 0-4,0 25 29,0-25 1,0 0 6,0 24 5,0-24-19,0 25 40,0-25-30,0 25 16,0 0 6,0 0-43,0 0 11,0-25-7,0 24 3,0 1 1,0 0 10,0 0 4,0 0 0,0 0 0,0-1-22,0 1-58,24 1-7,-24-2-8,0 1-2,0 0 12,0-25-49,0 25 170,0 0-237,0-25-47,0 25 7,0-25-198,0 0 104,0 24 55,0-24-218,0 0-146,0 0 7</inkml:trace>
  <inkml:trace contextRef="#ctx0" brushRef="#br0" timeOffset="1014">324 373 1876,'0'0'-159,"0"0"49,0 0 51,0 0 152,0 0 74,0 0 74,0-24-32,0 24-241,0 0 182,0 0-68,0 0-64,0 0 89,0-25 83,25 25-13,-25 0-47,0 0 31,24 0-174,-24-25 62,25 25-4,-25 0 75,24 0-101,-24 0 25,25-25-41,0 25 0,-25 0-12,25 0-38,-1 0 92,1-25-104,0 25 63,0 0-11,-25 0 59,24 0-29,1 0 55,0-25-58,0 25-156,0 0 97,-1 0-49,1 0 68,-25 0 133,25 0-70,-25 0 71,0-24-45,25 24-69,-25 0 37,0 0-21,0 0 1,0 0 83,0 0-16,0 0 158,0 0-215,0 0 14,0 0-17,0 0-137,-25 24 144,25-24-3,-25 0 10,0 25-52,25-25 56,-24 0-39,-1 25-3,25-25 28,-25 25-28,25-25 21,-25 25 3,25-25-31,-25 25 14,25-25-21,0 24-14,0-24 21,0 25-21,0-25 1,0 26 2,25-26-2,-25 24-28,25-24 27,-25 25-19,25-25-48,0 0 14,-25 0-3,24 0-10,1 0 48,-25 0 6,25 0-22,0 0 26,-25 0 7,24 0-4,-24-25 26,0 25-9,25 0 19,-25-24-3,0 24 3,0-26 164,0 26-154,0 0 16,0-25 155,0 25-258,0-24 140,0 24 27,0 0-127,-25-25 125,25 25 1,0 0-13,-24 0-21,24-25 8,0 25 32,0 0-7,-25-25 15,25 25-17,0 0-29,0 0-6,0 0-25,-25-25-7,25 25-15,0 0-18,0 0 4,0 0-15,0 0 1,0 0 17,0 0 8,0 0 7,0 0-15,0 0 11,0 25-7,25-25-3,-25 0 6,0 25-6,0-25-19,25 25 18,-25-25 4,0 25-3,0-25-8,24 24-10,-24 1-4,0-25-18,25 26 18,-25-26-53,0 24-17,25-24 7,-25 0-13,0 25 18,0-25 7,25 0-12,-25 0-4,25 25 5,-25-25-39,0 0 119,24-25-118,-24 25 85,0-25 14,25 25-207,0-24 211,-25-2-141,25 1-10,-25 1 164,24-1-82,-24 0 78,25 0 1,-25 25-43,0-25 86,0 0 105,0 1 49,0-1 47,0 0-29,0 25-40,0-25 40,0 0-44,0 25-12,0-25-26,0 25-1,0 0 14,-25 0-39,25-24 2,0 24-6,0 0-41,0 0 16,0 0-19,0 0-32,0 0 0,0 0-8,0 0-18,0 0 11,0 0 11,0 0-4,0 0 1,-24 0-19,24 0 108,0 24-112,0-24 8,0 0 18,0 25-116,0-25 105,0 25-3,0 0 6,0-25-3,0 25 11,0 0 4,0-1-37,0 1 14,0-25-25,0 25-7,0 0-22,0 0-17,0 0 21,0-1-46,0-24 29,24 25 4,-24 1-48,0-2 28,0-24 8,0 25-7,0-25 11,0 0 11,0 25 21,0-25 6,0 0 38,0 0 10,0 0-31,0 0 11,0 0 6,25 0 3,-25-25 14,0 25 7,0-25-20,0 25-24,0-24 30,0 24 1,25-26 19,-25 26 45,0-25 7,0 25-7,0 0 4,0-24-3,25 24-28,-25 0-6,0 0 0,0-25-10,0 25 10,0 0 14,25 0-21,-25 0-25,0 0 8,0 0-4,0 0 0,24 0 25,-24 0-43,0 0 0,0 0 15,25 0-4,-25 0 14,0 0 4,25 0-11,-25 0-3,0 0-8,25 0 11,-25 25-7,0-25-3,24 0 17,-24 24-11,0-24 12,25 0 6,-25 25-6,0-25-5,0 26-10,0-26-3,25 0 3,-25 24-11,0-24 18,0 0 18,0 25-11,0-25 15,0 25-12,0-25-42,0 0 33,0 0-19,-25 25 4,25-25 21,-25 0-21,25 25 28,-24-25-24,24 0 13,-25 25-2,0-25-23,25 0 8,-25 0 18,1 0-11,24 0 4,-25 0-8,25 0-78,0 0-27,-25 0-42,25 0 179,0 0-297,-25-25-55,25 25-90,0 0-384,0-25 138</inkml:trace>
  <inkml:trace contextRef="#ctx0" brushRef="#br0" timeOffset="2450">1438 473 2450,'0'0'12,"0"0"55,0 0 49,25-25 31,-25 25 37,0 0-18,0 0-2,0-24-6,0 24-24,0-26-15,0 26-16,0-25-5,0 25-7,25-24-6,-25 24-33,0-25-4,0 0 7,0 25-24,0-25 46,0 0 4,24 0-14,-24 25-11,0-24-17,0-1-14,0 0 8,0 25 17,0-25 0,0 0 22,0 25-7,0-25 38,0 25-4,-24-24-40,24 24-30,0 0-21,0 0 63,0-25-67,-25 25 15,25 0-27,0 0-75,0 0 69,-25 0 17,25 25-6,0-25-5,0 0 31,-25 0-23,25 24 11,0-24 0,-24 25-30,24 0 23,0 0 7,0 0-7,0-25 3,0 25 4,-25-1-3,25 1-8,0 0 11,0 0-18,0 0 7,0 0 7,0-1 69,0 1-88,0 1-21,0-26 3,25 24-68,-25 1 69,24-25 3,-24 25 0,25-25-18,-25 25-3,25-25 3,0 0-29,-25 0 29,24 0 8,1 0-4,0 0 19,0 0-29,0 0 10,-25 0 12,24-25-1,1 25 26,0-25-15,-25 25 0,25-25 22,-1 25-22,-24-24 11,25 24 14,-25-26-10,25 26 10,-25-25 0,25 25-4,-25-24 8,0 24-8,0-25-3,0 25 7,0 0 4,0-25 18,0 25 31,0 0-31,0 0-4,0-25 4,0 25 0,0 0 14,0 0 11,-25 0 1,25 0-19,0 0 27,0 0-27,-25 0-21,25 0 11,0 0-41,-25 0 19,25 25 18,0-25-33,-24 0 26,24 0-15,0 25-12,0-25 35,0 0-8,0 25 0,0-25-12,0 24 12,0-24-8,24 25 1,-24-25 14,0 26-44,25-26 18,-25 24 19,0-24-34,25 25 23,-25-25-19,25 25-29,-25-25 0,25 0-37,-25 25-46,24-25-3,-24 0-3,25 25-19,-25-25-38,25 0-76,-25 0-99,0 0-212,25 0-144</inkml:trace>
  <inkml:trace contextRef="#ctx0" brushRef="#br0" timeOffset="3760">2157 26 1559,'0'0'28,"0"0"194,0 0-64,0 0 38,0 0 109,0-26-75,0 26 60,0 0-10,24 0-117,-24 0-75,0 0 21,0 0 3,0 0 15,0 0-32,0 0 0,0 0-13,0 0-44,0 0 20,0 0 8,0 0 1,0 0 27,0 0-27,0 0-17,0 0-22,0 0-6,0 0-12,0 0 1,0 0-18,0 0-4,0 0 7,0 0-17,0 0 36,0 0-1,0 0-28,0 0 46,0 0-29,0 0 8,25 0 14,-25 26-22,0-26 12,25 0-1,-25 25 1,0-25-8,25 24 0,-25-24-11,25 25 15,-25-25 7,24 25-14,-24 0 0,25-25 10,-25 25-29,0 0 23,24-1 21,-24 1-37,25-25 23,-25 25-8,0 0-36,24 0 47,-24 0-18,0-1 19,25 1 24,-25 1-28,0-2 3,0 1-11,0 0-29,0 0 29,0 0 4,0 0-15,-25-1 34,25 1-19,-24-25-4,-1 25 22,1 0-29,-1 0 0,1 0 11,-1-25-29,0 24-44,-25 1-25,26-25-35,-1 25-49,-25 0 6,1 0-122,24-25-81,-25 25-172,26-25-56</inkml:trace>
</inkml:ink>
</file>

<file path=ppt/ink/ink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4:41.004"/>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521 548 1571,'0'0'-34,"0"-25"29,0 25-4,0 0-76,0 0 38,0 0 112,0 0-79,0 0 93,0 0 72,0 0-91,0 0 19,0 0 75,0 0-125,0 0-35,0 0 151,0 0-124,0 0 161,0 0-55,0 0 83,0 0 46,0 0-115,0 0 10,0 0 71,0 0-206,0 0 95,0 0-44,0 0-244,0 0 187,0 0-95,0 0 131,0 0-39,0 0-4,-24 0 16,24 0-48,0 0 19,0 0 30,-25 0-27,25-25-6,0 25 32,0-24 64,0 24-80,0-25-19,-25 0-10,25 1-76,0 24 181,0-25-40,0 0-39,25 1 6,-25 24-72,0-25 113,0 0-21,25 25 66,-25 0-99,0-24-71,0 24 84,24-25-105,-24 25 112,0 0 7,25 0-40,-25 0 37,0 0 52,0 0-53,25 0 4,-25 0 45,0 0-140,25 0 75,-25 0 3,25 25-53,-25-25 60,24 24 3,-24-24 13,25 25 21,-25 0-14,25-1-30,-25 1-13,0 0-3,25-1 211,-25 1-166,0 0-28,0 24-14,25-24-211,-25-1 188,0 1 43,0 0-3,0-25 3,-25 24-4,25 1-9,-25 0-13,25-25 143,-25 24-127,25 1 0,-25-25 20,1 24-128,24-24 118,-25 0 3,0 0-6,0 0 2,0 0-2,25 0 43,-24 0-3,-1-24 13,25 24 41,-25-25-50,25 25 3,-25-24-2,25 24-46,-25 0 11,25-25 32,0 25-29,0 0-3,0 0 4,0 0-31,0 0-7,0 0 6,0-25-6,0 25 0,25 0 24,-25 0 10,25 0 4,-25 0-7,25 25 13,0-25-30,-25 0-18,24 0 28,1 25-14,0-25 10,0 0 32,0 24-59,-25-24-4,24 0 7,1 25 1,0-25 9,0 24-30,0-24-33,-25 0-45,25 0-31,-1 25-13,1-25-19,-25 0 90,25 0-374,-25-25 130,25 25-288</inkml:trace>
  <inkml:trace contextRef="#ctx0" brushRef="#br0" timeOffset="687">695 55 1864,'-25'0'-71,"0"-25"91,1 25-74,-1-24 80,0 24 99,0 0-72,-24 0 126,24 0-43,0 0 110,0 0 23,-24 0-8,24 0 14,0 0-117,-25 0-110,25 24-5,1-24 102,-26 25-135,25-1 99,0-24-16,1 25-151,-1 0 136,0-1-7,0 1-23,25-1 0,-25 26-24,25-26-35,0 1 8,0 24 13,0-24 14,0 24-10,0 1-4,25-26-13,0 26-4,-25-1 14,25 0 10,0-24-24,-1 24 31,1 0-17,0-24-7,0 0 24,24 24-41,-24-25 17,25 1 7,-25 0-4,24-1-3,-24 1 28,25-25-35,-1 24 25,1-24-1,0 0-27,-1 0 6,1 0-17,-25-24-10,24 24 7,1-25 24,-25 25-31,24-24 27,-24-1 15,0 0-25,0 1 28,0-1-7,-1-24-14,1 24 10,-25-24 18,25 0-18,-25 24 8,0-24 13,0 0-14,0-1 57,-25 1-1,25 0 22,-25 24 36,1-24-20,-1 24 0,0-24-17,0 24-44,0 0 79,-24 25-107,-1-24-8,1 24-21,24-25-83,-25 25 93,0 0 1,1 0 28,-1 0-28,1 0-44,-1 25-54,25-25-43,-24 0-65,24 24-58,-25-24-22,25 25-165,0-25-142,1 25 32,-1-25-268</inkml:trace>
  <inkml:trace contextRef="#ctx0" brushRef="#br0" timeOffset="23884">5233 104 1991,'0'0'-94,"0"0"105,0 0 21,0 0-109,0 0 179,0 0-190,0 0-18,0 0 191,0 0-67,0 0 53,0 0-37,0 0-313,0 0-154</inkml:trace>
</inkml:ink>
</file>

<file path=ppt/ink/ink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4:58.52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73 0 577,'0'0'204,"0"0"8,0 0 14,0 0 28,0 0-316,0 0 32,0 0 16,0 0 0,0 0 134,0 0-20,0 0-19,0 0 7,0 0 76,0 0-113,0 0-5,0 0 44,0 0-134,0 0 134,0 0 31,0 25-74,0-25 60,0 0-14,0 25-44,0-25 108,0 24-9,0-24-74,0 25 44,0 0-108,0-1-7,0 1 38,0-25-13,0 25-12,0 0 10,0-1-26,0 1-13,25 0 25,-25-1-63,0 1 54,0-25-65,0 25 42,0-25 33,0 24 13,0-24 43,0 0-72,0 25 35,0-25-19,0 0 28,0 0-21,0 0 2,0 0-98,0 0-35,0 0 108,0 0-26,0-25-61,0 25-29,0 0-93,0-24-16,-25-1 210,25 0-38,0 25 6,-25-24 9,25-1-64,0 0 102,0 1-17,-24-1 8,24 0 12,0 25-26,0-25 35,-25 25 64,25-24-8,0 24-27,0-25-11,0 25-48,0-25 15,0 25 45,0 0 17,0-24 4,0 24 18,25 0-27,-25 0-5,0-25 183,0 25-101,0 0 8,24 0-5,-24-25-180,0 25 78,25 0 29,-25 0-7,25 0-25,-25 0-33,0 0-2,24 0-1,-24 0 23,25 0 15,-25 25-85,0-25 60,25 0-89,-25 25 67,0-25 3,24 24-45,-24-24 148,0 25-55,0-25-7,25 25 78,-25-1-176,0-24 53,0 25 91,0-25-91,0 25 64,0-25-82,0 25-26,0-25 28,0 24 17,0-24 6,0 0 7,0 0-10,0 25 3,0-25 29,0 0 16,0 0-35,0 0 16,0 0-29,0 0 3,0 0-34,0 0 28,0 0 35,0 0-26,0 0 70,0 0-41,0 0-16,0 0 4,0 0-42,0 0 32,0 0-13,0 0 9,0-25 55,24 25-29,-24 0 16,0 0 23,0 0-106,25 0 77,-25 25 7,25-25-16,-25 0-1,24 0 33,-24 0-120,25 25 188,-25-25-46,25 0 26,-25 24-97,24-24-99,-24 25 60,25-25-139,-25 25 197,25-25 1,-25 0-23,24 24-16,-24-24 3,0 25-87,0-25 313,0 25-207,0-25 189,0 24-208,0 1-219,0-25 232,0 25-195,-24-25 292,24 24-77,0-24-17,-25 0-32,25 25-65,-25-25 156,25 0-30,-24 0-45,24 0 26,0 0 30,0 0-78,-25-25 41,25 25 79,0-24-213,-25 24 135,25 0 8,0-25-118,0 25 83,0-25 20,0 25 94,0-24-120,0 24 30,0-25-14,0 25-64,25-25 106,-25 25-95,25-24 85,-25 24 17,0-25-81,24 25 86,-24 0-1,25-25-117,-25 25 183,25-24-83,-25 24-104,0 0 126,24 0-119,-24-25 71,25 25 6,-25 0-9,0 0 42,0 0 196,0 0-190,25 0-3,-25 0-36,0 0-186,0 0 312,0 0-135,0 0 26,24 0-4,-24 0-125,0 0 139,0 0-4,0 25 11,25-25 2,-25 0-25,0 24 162,0-24-162,0 25-4,25-25 3,-25 25-192,24-25 163,-24 24-13,0-24 32,0 25 14,25-25-30,-25 25 17,0-25 91,25 24-151,-25-24 30,0 0-7,0 0-143,24 25 153,-24-25 167,0 0-179,0 0 19,25 0 7,-25 0-174,0 0 161,25-25-1,-25 25 1,0 0-7,0 0 32,24-24 1,-24 24 3,0-25 223,0 25-2,0-25-199,0 25 17,0 0-201,0 0 16,0-24 215,0 24 7,0 0 11,0 0 12,0 0 3,0 0-24,0 0-22,0 0-18,0 0-3,0 0-10,0 0 0,0 0-38,0 0-22,0 0 8,0 0-22,0 0 11,0 0 28,0 0-10,0 0 10,0 0 21,0 0-32,0 0 15,25 0 3,-25 24-35,0-24 21,0 0-3,25 0-11,-25 25 7,0-25-23,24 0 9,-24 25-3,0-25-27,25 0 31,-25 0-34,25 0-20,-25 0 27,24 0-32,-24 0-7,25 0 20,-25 0 93,25-25-107,-25 25 93,24-25-77,-24 1 152,0 24 111,0-25-270,25 0 94,-25 1-137,0-1-64,0 0 322,0 1-66,0-26-68,0 50 132,0-25-68,0 1 88,-25-1-7,25 25 7,0-25-26,-24 25-7,24 0 5,0-24-31,0 24-6,-25 0 19,25 0-7,0-25-3,0 25 23,-25 0-21,25 0-15,0 0 1,0 0-45,0-25 8,0 25-23,0 0-16,0 0 4,0 0-61,0 0 23,0 0 4,0 0-11,0 0 33,0 0-14,0 25 0,0-25 7,0 0 8,0 25 3,0-1-7,25 1 16,-25 0-16,0-1 0,0 1 26,25 0-41,-25 0-12,24-1 5,-24 1-50,0 24 72,25-24-90,-25-25-18,0 25-10,25-1-66,-25 1 64,24 0-30,-24-25-43,0 24 140,0-24-278,25 25 15,-25-25-45,0 0-384,0 0 93</inkml:trace>
  <inkml:trace contextRef="#ctx0" brushRef="#br0" timeOffset="1654">936 346 1515,'0'0'56,"0"0"54,0-25 115,25 25-1,-25 0 127,0 0 9,0-24-184,24 24 15,-24 0-61,0-25-168,25 25 292,-25-25-226,0 25-119,0-24 205,25 24-333,-25 0 216,24-25 10,-24 25-27,0-25-3,25 25-220,-25 0-153,25-25-234,-25 25-98</inkml:trace>
</inkml:ink>
</file>

<file path=ppt/ink/ink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5:01.08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1 373 1047,'0'0'13,"0"0"30,0 0 8,0 0 176,0 0-95,0 0 75,0 0 28,0 0-154,0 0 31,0 0-59,0 0-83,0 0-22,0 0 128,0 0-117,0 0 32,0 0 21,0 0-101,0 0 84,0 0 8,0 0 3,0 0 14,0 0-32,0-24 18,0 24-52,0 0 17,0 0 29,0 0 73,0 0-53,0 0 3,0 0-23,0 0-76,0 0 82,0 0 47,0 0-42,0 0-8,0 0-23,0 0-24,0 0 120,0 0-32,0 0 29,0 0-84,0 0-69,0 0 104,0 0 15,0 0-28,0 0 13,0 0-69,0 0 45,0 0 15,0 0-9,0 0 6,0 0-66,0 0 60,0 0 12,0 0 3,0 0 11,0 0 13,0 0 8,0 0-2,0 0 6,0 0 3,0 0 101,0 0-16,0 0 20,0 0 4,0 0 20,0 0-164,0 0 82,0 0-100,0 0 92,0 0-12,0 0-117,0 0 128,0 0-237,0 0 219,0 0 13,0 0-12,0 0 30,0 0-32,0 0-11,0 0-27,0 0-34,0 0-7,0 0-4,0 0 1,0 0 6,0 0 11,0 0 138,0 0-156,0 0-6,0 0 10,0 0-155,0 24 169,0-24 7,0 0-14,25 25 6,-25 0-6,0-25-10,0 25 13,0 0-3,25 0-7,-25 0-7,0 0 10,0 0-6,24-25-4,-24 25 35,0 0-42,0 0 17,25-25 4,-25 24-14,0-24 4,0 26 0,25-26-25,-25 0 1,0 25 2,0-25-19,0 0 26,0 0-13,0 0 11,0 0 37,0 0-27,0 0-11,0-25 18,0 25-31,0 0 3,0-26 8,0 2-38,0-1 10,0 0 28,-25 0-11,25 0 31,0-25-7,-25 25 7,25 0 6,0-25 179,0 25-56,-24 1-146,24-27 20,-25 27-172,25-1 63,0-1 126,-25 2 3,25-1-17,0 0 38,0 0 43,0 0-9,0 0-7,0 25-10,0-25-41,0 25 17,0-25 4,0 25 121,0 0-152,0 0-34,0-25 16,0 25-155,0 0 163,25 0 34,-25 0-24,0 0-7,0 0 10,25 0-31,-25 0 35,24 0 0,-24 0-28,0 25 18,25-25-25,-25 0 24,25 25 11,-25-25 3,0 0-3,25 25 0,-25 0-10,24-25-1,-24 25 8,0-25-8,0 25 8,25 0 6,-25-25-13,0 25-4,0-25 14,0 24-18,0 2 1,0-26 20,0 25-27,0-1 13,0-24 1,0 25-39,-25-25 0,25 26-7,0-2-10,-24-24 4,24 25-40,0 0-14,-25-25-65,25 0 67,0 25-35,-25-25-227,25 0-69,0 0-49,0 25-273</inkml:trace>
  <inkml:trace contextRef="#ctx0" brushRef="#br0" timeOffset="983">323 448 1784,'0'0'57,"0"0"86,0 0 44,0 0 188,0 0-16,0 25-124,0-25 227,0 0-384,0 0-15,0 0 68,0 25-278,0-25 206,0 25-8,0-25-28,25 0 14,-25 25-10,0-25-37,0 25 33,0-25 15,0 0-18,24 25 18,-24-25-21,0 0-24,25 0 27,-25 25-16,0-25 6,25 0 21,-25 0-24,0 0 6,25 0-16,-25 0-1,24-25 22,-24 25-1,0 0-10,0-25-18,25 25-6,-25 0 14,0-25 10,0 0-24,0 25-4,0-25 7,0 0-40,0 25 40,0-25-40,0 0-10,0 25 33,-25-25-19,25 0 36,0 25-2,-24 0 16,24-24-4,-25 24-6,25 0 17,-25-26-31,25 26 48,0 0-11,-25 0 17,25 0 4,0 0-54,0 0 57,0 0-51,0 0 8,-24 0 13,24 0-21,0 0 7,0 0-3,0 0-7,0 0-16,0 0 37,0 0-14,0 0 0,24 0 13,-24 0-7,0 0 21,25 0-17,-25 0 27,25-25-47,-25 25 23,25 0 27,-25 0-46,24 0 39,-24-24-26,25 24-21,0 0 18,-25-25 2,25 25-19,-1-26 23,-24 26-10,25 0-24,-25-24 48,25 24 182,-25 0-210,0 0 31,25 0-40,-25-25-190,0 25 220,0 0-24,0 0 20,0 0 196,0 25-196,0-25 23,0 0-19,-25 24-189,25-24 186,0 0-31,0 26 41,-25-26-21,25 25 10,0-25 34,0 0-34,0 24 24,0-24 0,0 25-31,0-25 11,0 0 17,0 26-24,0-26 33,0 0 5,25 24-42,-25-24 21,0 0-3,25 25-11,-25-25 14,0 0 24,24 25-45,-24-25 157,25 0-146,-25 0-35,25 25 32,-25-25-126,25 0 118,-25 0 28,25 0-10,-1 25-24,-24-25 20,25 0-24,-25 0 11,25 0 10,-25 0-18,25 0 15,-25 25-42,0-25-23,24 0 65,-24 0-41,0 25 40,0-25 17,0 0-54,0 25 41,0-25-7,0 25-13,0-25 3,-24 25-7,24-25 183,-25 25-173,25-25-3,-25 25-3,25-25 6,-25 0-30,1 0-3,24 24-19,-25-24-216,25 0 190,-25-24 10,25 24-10,0 0 37,0-25 0,0 25 9,0-25 180,0 25-205,0-25 106,25 25-105,-25-25-103,25 0 144,-25 25 3,24-25 25,-24 0-60,25 25 175,-25-25-118,25 25 70,-25-25-51,25 25-120,-25-25 107,24 25 142,-24-25 151,0 25-81,0 0 51,0 0-285,25-24-49,-25 24 89,0 0-93,25 0 172,-25 0-31,0 0 4,0-26 101,0 26-138,0 0-17,0 0-25,0 0-118,0 0 132,0 0 32,0 0 17,0 0-6,0 26 6,0-26-24,0 0 1,0 0-12,25 24-24,-25-24 10,0 25-14,0-25 15,0 25-4,24-25-19,-24 25 12,0-25-4,0 25-4,25-25 15,-25 25 3,0-25-32,0 25 7,25-25 1,-25 25-48,0 0-2,0-25-32,0 25-52,0-25-18,25 0-33,-25 25-72,0-25 48,0 0-171,0 25-162,0-25-138</inkml:trace>
  <inkml:trace contextRef="#ctx0" brushRef="#br0" timeOffset="2122">1140 49 3542,'0'0'49,"0"-25"31,0 25 60,25 0 29,-25 0 2,0 0 19,0-25-39,0 25-3,0 0-23,0 0-24,0 0-17,0 0-15,0 0-10,0 0-29,0 0 10,0 0-17,0 0-35,0 0 20,0 0-30,0 0 7,0 0 7,0 0-14,0 0 22,0 0 0,0 0 4,0 0-8,0 0-11,0 25 19,0-25 0,0 25 10,0-25 9,0 25-27,24 0 26,-24-25 68,0 25-82,0 0 10,0-25-22,25 25-100,-25 0 63,25-1 4,-25-24-65,0 26 51,25-1-26,-25-1-28,0-24 6,24 25-47,-24 1 16,25-26-40,-25 24 10,0 1-19,0-25-60,25 25-18,-25-25-14,0 25-140,0-25-71,0 25-50</inkml:trace>
  <inkml:trace contextRef="#ctx0" brushRef="#br0" timeOffset="4197">1189 124 1460,'0'0'0,"0"0"-175,0 0 195,0 0-145,0 0 16,0 0 359,0 0-162,0-25 143,0 25 13,0 0-178,0 0-95,0 0 41,0 0 85,0 0-6,0 0 115,0 0 166,0 0 9,0-25-79,0 25-20,0 0-156,0 0-109,0 0 258,0 0-156,0 0-44,0 0 7,0 0-184,0 0 133,0 0-24,0 0-10,0 0 3,0 0 10,0 0 29,0 0-4,0 0-7,0 0-28,0 0-18,0 0 1,0 0 38,0 0 17,0 0 18,25 0 11,-25 25-6,0-25-8,0 0 8,0 25-3,0-25-15,0 25 8,25 0-22,-25-25-11,0 25 4,0-1 0,25 2-22,-25-1 7,0-1-7,0 1-15,24 1 37,-24-2-11,25 1-3,-25 0-16,0 0 12,25-25-11,-25 25 7,0 0 29,0 0-33,25 0 1,-25 0-5,0 0-3,23 0 15,-23-25 7,0 25 0,25-1-15,-25-24-10,0 26 17,0-26 1,0 25-7,25-25 25,-25 0-41,0 24-3,0-24 19,0 0-34,0 0 30,0 0-12,0 0-24,0 0-54,0 0-28,0 0-59,-25 0-16,25-24-25,0 24-99,-25 0-126,25-25-37,0 25-209</inkml:trace>
  <inkml:trace contextRef="#ctx0" brushRef="#br0" timeOffset="4758">1140 398 2952,'-25'0'118,"25"0"-55,0 0 42,0 0 27,0 0-63,0 0 54,0 0-28,0 0 1,0 0-36,0 0 1,0 0-15,0-25 9,0 25-8,0 0-2,0 0-8,0 0-20,0 0-17,0 0 11,0 0 3,0 0-11,0 0-6,0 0 13,0 0 4,0 0-1,0 0 12,25 0-25,-25 0-4,0 0 1,25-24 133,-25 24-198,24 0-57,1-26-70,-25 26-251,25-25 53,0 25-74,-1-24-280</inkml:trace>
  <inkml:trace contextRef="#ctx0" brushRef="#br0" timeOffset="27675">1411 473 577,'0'-25'-13,"0"25"130,0 0-132,0 0 13,0 0 4,0 0-101,0 0 299,0 0-154,0-25 58,0 25 166,0 0-313,0 0 170,0 0 179,0 0-362,0 0 185,0 0-12,0 0-58,0 0 54,0 0 112,0 0 4,0 0-303,0 0 132,0 0-34,0 0-14,0 0 146,0-25-118,0 25 2,0 0-31,0 0-120,0 0 116,0 0-8,0 0-76,0 0 124,0 0 86,0 0-186,0 0 202,0 0-27,0 0 13,0 0-9,0 0 1,0 0 16,0 0-209,0 0 187,0 0-212,0 0 70,0 0 20,0 0-101,0 0 234,0 0-111,0 0 62,0 0-84,0 0-129,0 0 35,0 0-21,0 0-4,0-25-17,0 25 89,0 0 3,0 0-25,0 0 84,0 0-217,0 0-2,0 0 85,0 0 23,0 0 146,0 0 21,25-24-31,-25 24-87,0 0-205,0 0 1,0 0 225,0 0-178,25 0 180,-25 0 171,0 0-319,0 0 167,0 0 24,0 0-160,0 0 125,0 0 154,0 0-246,0 0-32,24 0-31,-24 0-166,0 0 183</inkml:trace>
  <inkml:trace contextRef="#ctx0" brushRef="#br0" timeOffset="28096">1485 349 1807,'0'0'80,"0"0"4,0 0-78,0 0 40,0 0-34,0 0 32,0 0 138,0 0 49,0 0-2,0 0 90,0 0-37,0 0-83,0 0-148,0 0-106,0 0 132,0 0-100,0-26 130,0 26 100,0 0-250,0 0 126,0 0-5,0 0-102,0 0 126,0 0-41,0 0-12,0 0-1,0 0-34,0 0 3,0 0 11,0 0-4,0 0-3,0 0 0,0 0 0,0 0-31,0 0 17,0 0-7,0 0-35,0 0 24,0 26 8,0-26-1,0 0-6,0 0 6,0 0-10,0 0-3,0 0 41,0 24-31,0-24 14,0 0 25,0 25 143,0-25-143,0 25-18,0 0 0,0-25-162,0 25 166,25 0-11,-25-25-14,0 25 0,0 0-18,0-25 15,0 25 6,0 0 8,0-25 13,0 25-10,25-25 4,-25 0-1,0 25 4,0-25 14,0 0-17,0 24-18,0-24-14,0 0-14,0 0-32,0 0 5,0 0 2,0 0-16,0 0 18,0 0-107,0 0-99,0 0-104,0 0-222,0-24-47,0 24-90</inkml:trace>
  <inkml:trace contextRef="#ctx0" brushRef="#br0" timeOffset="28564">1584 398 2177,'0'-25'29,"0"25"162,25 0-68,-25 0 195,0 0 50,0 0-221,0 0 111,0 0-32,0 0-199,0-24 79,0 24-55,0 0 16,0 0-64,0 0-23,0 0 20,0 0-181,0 0 195,0 24 26,0-24 1,0 0 13,25 0 15,-25 0-21,0 25-10,0-25 3,25 0-6,-25 25-28,0-25-14,0 25-7,24 0 4,-24-25 13,0 25 35,0-25-24,25 25-17,-25 0 20,0-25-10,0 25-14,25-25 14,-25 25 0,0 0-3,0-25 34,25 0-17,-25 25-31,0-25 10,0 0-4,0 24 11,0-24 18,24 0-15,-24 0-6,0 0 10,0 0 0,0 0 0,0 0 17,0 0-9,0 0-19,0 0 22,0 0-29,0-24 8,0 24 10,0 0-18,0-25 8,25 25-22,-25-25 8,0 25 20,0-25 1,0 25-4,0-25 18,0 25-21,0-25-1,0 25 18,0-25-7,0 25-6,0-25 20,25 0-39,-25 25 8,0-25 3,0 25-25,0-25 15,0 0 20,0 25-28,0-24 15,25 24 20,-25-26-31,0 26 14,0-25-7,0 25-11,0-24-10,24 24-7,-24-25-29,0 25-13,0 0-17,0 0-40,0 0 123,0-26-254,0 26-123,0 0 68,0 0-247,0 0 189,0 26 45,0-26 43,0 0-181</inkml:trace>
  <inkml:trace contextRef="#ctx0" brushRef="#br0" timeOffset="29126">1980 548 2095,'0'0'-129,"25"0"40,-25 0 157,0 0-59,0 0 272,0 0-92,0 0-104,0 0 249,0 0-222,0-25 198,0 25-149,0 0-178,25 0 98,-25 0-140,0 0 82,0 0-20,25 0 6,-25 0-12,25-25 153,-25 25-134,0 0 87,24 0-93,-24-25-10,25 25 13,-25 0 24,25 0-11,-25-25-123,0 25 276,0-25-230,25 25 104,-25 0 48,0-25-142,0 25 143,0 0 4,0-25-6,0 25 8,0 0-31,0 0 22,0 0-46,0 0-28,0 0 11,0-24-29,0 24 11,0 0 39,0 0-53,0 0 14,-25 0 7,25 0-36,0 0 19,0 0 24,-25 0-42,25 24 6,0-24 8,-25 0 137,25 0-134,0 0 14,0 0-10,-24 25-148,24-25 155,0 25-4,0-25-17,0 25 10,-25-25-3,25 25-19,0 0 66,0-25-65,0 25 35,0-25 9,0 25-41,0 0 36,0-25-6,0 25-12,0-25-4,0 25 23,25-25-30,-25 25 154,0-25-131,24 0-1,1 0-14,-25 24-154,25-24 154,-25 0-81,25 0 18,-1 0-35,-24 0-61,25 0 6,0-24-44,-25 24-21,25 0-14,-1 0-31,1-25-53,-25 25-133,25 0-111,0-25-102</inkml:trace>
  <inkml:trace contextRef="#ctx0" brushRef="#br0" timeOffset="30171">1090 174 649,'0'0'31,"0"0"36,0 0 38,0 0 57,0 0 9,0 0-5,0 0 120,0 0-141,0 0 94,0 0-91,0 0-124,0 0 193,0 0-199,0 0 154,0 0-76,0 0-15,-24 0 183,24 0-182,0 0 197,0 0-209,0 0 9,0 0-14,0 0-148,0 0 116,0 0-9,0 0 105,0 0-36,0 0-113,0 25 16,0-25-135,0 0 37,0 0 154,0 0-145,0 0 155,24 0-3,-24 0-13,0 0 17,25 0-26,-25 0 10,25 0-20,-25 0-31,25 0 18,-1 0-18,1 0 18,0 0 23,-25-25-24,25 25-13,-1 0 4,1 0-34,0 0 36,0 0 21,-2 0-60,2 0 56,0 0-50,-25-25 82,25 25-148,-25 0 60,24 0-137,-24 0-194,0 0 125,0 0-57,0 0 93,0 0 62,0 0-280,0 25-226</inkml:trace>
  <inkml:trace contextRef="#ctx0" brushRef="#br0" timeOffset="31341">2377 398 898,'0'0'221,"0"0"32,0 0 58,0 0 0,0 0-218,0-25-96,-25 25-24,25 0 119,0 0 68,0 0 85,0 0-103,0-24-25,0 24 48,0 0-118,0 0 171,0 0-187,0 0-34,25 0 135,-25 0-93,0-26 9,0 26-67,0 0 15,0 0-90,24 0 218,-24 0-156,25 0 59,-25 0-31,0 0-120,0 0 150,25 0-128,-25 0 99,0 0 0,0 26-20,25-26 92,-25 0-73,0 24 122,0 1-102,24-25 34,-24 25-27,0 0-43,0 0 154,0 0-261,25 0 124,-25 0 29,0 0-39,0-25 25,0 25-24,0 0 25,0 0-118,0-25 118,0 24 13,0-24-23,0 0 10,0 0 10,0 26-4,0-26-125,0 0 235,0 0-119,0 0 0,0-26 13,0 26-146,0 0 114,0-24 5,-25 24 4,25-25-3,0 25 19,0-25 117,0 0-142,0 25 138,0-25-129,0 0-123,0 0 283,0 25-253,0-25 106,0 25 26,0-25-29,0 25 10,0-25 10,0 25-30,25-25-118,-25 25 138,0 0 0,25-25-4,-25 25 4,25 0 134,-25-24-161,0 24 37,24 0-13,-24 0 14,25 0-24,0 0-20,-25 0-11,0 0-39,25 0 50,-25 0 20,24 0 6,-24 24-132,0-24 142,0 0-33,0 25-10,0-25 10,25 25 0,-25-25 7,0 25 33,0-25-10,0 25-10,0-25-3,0 25-11,0 0-2,0-25-11,0 25 202,0 0-188,0-25 6,0 25 24,0 0-69,0-25 39,0 25 16,0-25-43,0 24-113,0-24 166,25 0-23,-25 0 30,0 26-16,25-26-27,-25 0 16,0 0-3,24 0 10,-24 0-27,25 0-6,-25-26 16,25 26 134,0 0-107,-25-24 7,24 24-27,-24-25-154,25 25 164,0-25-27,-25 0 27,25 0 13,-25 25-53,0-25 27,24 0 0,-24 25 0,0-25 16,0 0 24,0 25-3,0-25 16,0 25 4,0-25-16,0 25 171,0 0-178,0-25 14,0 25-14,0 0-162,0 0 159,0 0-1,0-24 12,-24 24-18,24 0 3,0 0-3,0 0-10,0 0-11,-25 0 17,25 0-31,0 0 4,0 0 174,0 0-178,-25 0 28,25 0-24,0 0-172,0 0 182,-25 24-14,25-24 24,0 25 158,0-25-196,-24 25 42,24-25-14,0 25-164,0-25 188,0 25-27,0-25 6,0 25-3,0-25 195,0 25-185,0-25 22,24 25-4,-24-25-198,25 25 173,-25-25-3,25 0 21,-25 0-21,25 0 11,-1 0-22,-24 0-41,25 0 6,0 0-6,0 0 3,-1-25 24,-24 25-2,25 0-28,0-25-14,0 25 8,-25-25-24,24 25 44,1-25-10,-25 0 21,25 25 164,-25-25-154,0 0 36,25 25-2,-25-25-141,0 25 157,0-24 10,0 24 35,0-26-7,0 26-3,0 0-13,0-25-7,0 25 35,0 0-3,0 0 7,0 0-28,0 0-35,0 0 1,0 0-8,0 0-14,0-24 3,0 24 5,0 0-8,0 0-4,0 0 4,0 0-14,0 0 10,0 0-6,0 0 10,0 0 3,0 0-28,0 0 39,0 0-7,0 0-35,0 0 46,0 24-46,0-24 10,0 0 57,0 0-39,0 0 25,0 0-8,0 25-38,0-25 3,25 0 15,-25 26-15,0-26 25,0 24 22,24-24-40,-24 25 11,0-25 7,0 25-32,25-25 21,-25 25 19,0-25-40,0 25 25,0-25 18,25 0-29,-25 25 18,0-25-10,0 0-8,0 25-14,0-25-10,0 0-3,0 25-4,0-25 21,0 0 14,0 0-4,0 0-3,0 0 11,0 0 6,0 0 8,0 0-15,0 0-3,0 0-10,-25 0 6,25 0 182,0 0-178,0 0 14,0-25-14,-25 25-192,25 0 165,0-25-8,0 25 11,0 0 198,0-25-205,0 25 0,0 0-3,0-25-183,0 25 224,0-25 7,25 25 3,-25-25 3,0 25-13,25 0 4,-25-25-11,0 25-7,23 0 18,-23-24-14,0 24-7,25 0 34,-25 0-17,0-26-4,0 26 11,0 0-17,25 0 10,-25 0 0,0 0 17,0 0 0,0-25-27,25 25 17,-25 0 3,0 0 11,0 0 37,0 0-45,0 0-13,0 0 7,0 0-17,0 0 20,0 0 7,0 0-44,0 0-1,0 0 11,0 0 0,0 0 17,0 0 10,0 0-16,25 0 26,-25 0 18,0 25-35,0-25 32,0 0-15,0 0-30,0 0 41,0 26-14,24-26-44,-24 0 54,0 24-24,0-24 1,0 25 27,0-25-28,25 0-6,-25 25 20,0-25-6,0 25-25,0-25 28,0 25-18,0-25 4,0 0 18,0 25-11,0-25-21,0 25 21,0-25-11,25 0-3,-25 25 21,0-25 0,0 0-7,0 25 25,0-25-32,0 0 3,0 25 8,0-25-1,0 0 36,0 0-29,0 25 4,-25-25-17,25 0-1,0 0 11,-25 25 14,25-25-59,-24 0-42,24 0-52,0 0-85,-25 0-70,0 0-88,25 0-308,-25 0-247</inkml:trace>
</inkml:ink>
</file>

<file path=ppt/ink/ink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5:37.78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58 321 1853,'0'-24'182,"0"24"-101,0 0 111,0 0-28,0 0-81,0 0 142,0 0-81,0 0 72,0 0-76,0 0 9,0 0-19,0 0-18,0 0-17,0 0-61,0 0 2,0 0-5,0 24 20,-25-24 20,25 0 10,0 0-9,-25 25 154,25-25-17,0 25-206,0 0-24,0-25-167,0 25 14,0 0 178,0-25 23,0 24-23,0 1 6,0-25 4,25 25-4,-25-25-13,25 24 6,-25-24 8,25 0-4,-1 0 31,-24 0-48,25 0 3,0 0-4,-1 0 139,1 0-134,-25 0-36,25-24-37,0 24-156,-25-25 153,24 25 18,-24-25 33,0 1-9,0 24 10,0-25-13,0 0 3,0 0 3,0 25 1,-24-25 133,24 0-120,-25 25-26,0-24 17,25 24-6,-25-25 2,1 25 53,-1-25-24,25 25-106,-25 0 123,1 0-23,24-24 36,-25 24 3,25 0 13,0 0 159,0 0-44,0 0-144,0 0-29,0 0-160,0-25 21,0 25 155,0 0-20,25 0 11,-1 0 111,1 0-161,-25 0 132,25-25-77,-1 25-135,26 0 136,-25 0-87,-25-25 64,24 25 124,1-25-85,0 25 89,0 0-77,-25-25-55,24 25 155,-24 0-105,25 0 129,-25-24-22,0 24-25,0 0 31,0 0-33,0 0-13,0 0-32,0-25 22,0 25-3,-25 0-29,25 0 22,0 0-42,0 0-29,0 0 28,-24 0-46,24 0 14,0 0 22,0 0-11,0 0 7,0 0-7,0 0 11,0 25-4,0-25 4,0 0-4,0 24-3,0 1-15,0-25 25,0 25-6,0 0-16,0 25 26,0-26-3,0 1-15,0 0 10,0 24-10,0-24-14,24 25 25,-24-25-4,0 24-18,0-24 29,25 24-25,-25-24-25,0 25 17,0-25-84,25-1-22,-25 26 9,0-26-48,0 1 195,0 0-185,0 0 82,0-25-85,0 25-161,0-25 31,0 25-163,0-25 143,0 24-214,0-24 239,0 0-199</inkml:trace>
  <inkml:trace contextRef="#ctx0" brushRef="#br0" timeOffset="671">231 669 2354,'0'0'-48,"-25"-25"170,25 25-31,0 0 229,0-25 127,0 25-271,-25 0-3,25 0-79,0-25-204,0 25 133,0 0 59,0-25-159,25 25 133,0-25 1,-25 1 117,25 24-130,-1-25-24,1 0-34,0 25-170,24-24 177,-24-1-6,0 0-4,-1 25 37,1-25 48,0 25-196,0-25-40,-25 25-82,24 0-176,1 0-2,-25 0-105,25 0-135</inkml:trace>
  <inkml:trace contextRef="#ctx0" brushRef="#br0" timeOffset="1046">1170 247 1853,'0'-24'51,"0"24"129,0 0-64,0 0 156,0 0 135,0-25-102,0 25 118,0 0-196,0 0-174,0 0 1,0 0-13,0 0 65,0 0-21,0 0-16,0 0-31,0 0-34,0 0 10,0 0 7,-25 0-25,25 0 39,-25 0-17,25 25 3,0-25 21,-25 24-46,25-24 29,-24 25-11,24-25-18,-25 25 25,25-1-14,0 1-21,0-25 21,0 25 7,0 0 1,0 0 20,0-25-7,0 25-21,25-1 0,-25-24-52,24 25-8,1-25-28,-25 25-7,25-25 29,0 0-38,-1 0 15,1 0 142,-25 0-139,25 0 29,0 0 36,-1 0-144,1 0 148,0 0 20,-25 0-16,24-25 12,-24 25 35,25 0 3,-25 0 30,0 0 22,0 0-38,0 0 7,0 0-30,0 0-14,0 0 3,0 0-24,0 0 14,0 0-14,0 0-24,0 0 17,0 0-7,0 0 17,0 0 36,0 0-32,0 25 3,0-25-31,25 0 0,-25 0 46,0 24-25,25-24 10,-25 0 1,0 0-25,24 25 21,-24-25 21,25 0-11,-25 0 8,25 0-1,-25 0-27,0 0 24,25 0-14,-25 0-7,0 0 21,24 0-25,-24 0 18,0 0 14,25-25-28,-25 25 11,0 0-15,0-24-3,0 24 14,0 0 18,0-25 0,0 25 4,0-25 6,0 25-3,0-24-14,-25 24 3,25-25-10,-24 25 3,24-25 19,0 25-29,-25 0 14,25-25-33,-25 25 1,0 0 24,25-25-6,-24 25 3,24 0 8,-25-25-15,25 25-7,0 0-22,-25 0-10,25 0-64,0 0-31,0-24-37,-25 24-76,25 0 60,0 0-236,0 0-46,0 0 102,0 0-299,0 24 87</inkml:trace>
  <inkml:trace contextRef="#ctx0" brushRef="#br0" timeOffset="1763">1664 520 2390,'0'0'-15,"0"0"30,0 0 6,0-25-95,25 25 128,-25 0-87,0 0 82,0 0 55,0 0-104,25 0 90,-25 0 112,0 0 40,0 0-100,24 0 64,-24-25-170,0 25 26,25 0 91,-25 0-196,25 0 90,-25-24-10,25 24-7,-25 0-4,0-25-89,24 25 0,-24 0 16,25-25 99,-25 25 25,25-25-7,-25 25 0,0 0 37,0-25-52,0 25 27,0 0 0,0 0-37,0 0 10,0-25-10,0 25-27,0 0 31,0 0 3,0 0-2,0 0 2,0 0-30,0 0 6,-25 0-49,25 0 10,0 0 14,-25 0-42,25 0 32,0 0 18,0 0-22,-24 0 29,24 0-21,0 0-5,0 25 23,-25-25-12,25 0 22,0 25-29,0-25-3,-25 0 4,25 25-11,0-25 28,0 25 0,0 0 0,0-25 0,0 24-25,0-24 4,0 25 0,0-25 15,25 25 24,-25-25-14,0 0-8,25 0 12,-25 24-47,24-24 3,1 0 5,-25 0-61,25 0 4,-1 0 0,1 0-34,0-24 8,0 24 5,-1-25-7,1 25 0,0-25 154,0 1-129,-1-1 87,1 0-98,0 0-109,-25 0 145,25 0-77,-1 1 136,-24-1-14,25 0 14,-25 1 31,25-1 197,-25 0-96,0 0 34,0 25-5,0-25-175,0 25 131,0-25 2,0 25-18,0 0 13,0-24-11,0 24-9,0 0-3,0 0-3,0 0-25,-25-25 7,25 25-6,0 0 0,0 0 19,-25 0-37,25 0 11,0 0-18,0 0-35,0 0 16,0 0-27,0 0-15,0 0 15,0 0-31,0 0 12,0 0 19,0 0-19,0 0 34,0 0-7,0 25-19,0-25 22,0 0-34,-24 24 23,24 1 8,0-25-16,0 25 20,0 0-1,0 0-11,0 0 15,0-25-15,0 24-7,0 1 14,0 0-7,0-1 0,0 1 8,0 0-16,0 0 12,0 0 8,0 0-12,0-1-27,0 1-30,0 0-7,0-1-8,0 1 19,0 0-10,0 0 15,0 0-15,24-25 7,-24 25-2,0-25-22,0 24-7,0-24-7,0 25 4,0-25-16,0 0-21,0 25 221,0-25-174,0 0 14,0 0 22,0 0-247,0 0 203,-24 0-4,24 0 2,-25 0 7,25 0-16,-25 0 99,25 0-13,-25 0-16,1-25-64,-1 25-156,25 0-1,-25-25 133,25 25 92,-25-24 96,25 24 28,0-25-93,0 25-3,-24-25-47,24 25-76,0-25 108,0 25-1,0-25-63,0 25 76,24 0-3,-24-25-19,25 25 62,0-24-37,-25 24-22,25-25-60,-1 25 12,1-25 55,0 25-9,0-24 69,-1-1 50,1 0-92,0 25 12,-1-25-67,1 0 55,-25 0 28,25 1-59,0-1 238,-1 0-71,-24 1 89,25-1 54,-25 25-156,25-25-93,-25 0 7,0 0-54,25 25 62,-25-25 107,0 25 2,0-24 55,0 24-79,0-25 160,0 25-146,0 0-38,0 0 4,0-25-161,0 25 149,0 0-14,-25 0 7,25 0-7,0-24-21,0 24-27,0 0 23,0 0-30,0 0-24,0 0 13,0 0-63,0 0 20,0 0 11,0 0-19,0 0 19,0 0 8,0 24-12,0-24 5,0 0 26,0 0-11,-25 25 3,25 0-22,0-25 3,0 24 0,0 1-14,-25-25 52,25 25-26,0 0-4,0 0 11,0 0-26,0-1 23,0 1-16,0 0 4,0-1 222,0 1-222,0 0 27,0 0-23,0 0-248,0 0 161,0-1-12,0 1 50,0 0-78,25-1-2,-25 1-24,0 0-74,0 0 56,0-25 30,0 25-56,0-25-18,0 25 96,0-25-140,0 0-45,0 0 99,0 24-229,0-24-4,0 0 145,0 0-325</inkml:trace>
  <inkml:trace contextRef="#ctx0" brushRef="#br0" timeOffset="3011">2184 371 1739,'0'0'151,"0"0"-57,0 0 188,0 0-80,0-25-43,0 25 171,0 0-135,0 0-5,0 0 48,0 0-166,0-25-134,24 25 163,-24 0-227,25 0 44,0-24 98,-25 24-75,24 0 56,1 0 112,0-25-99,0 25-17,-25 0-2,24 0-126,1-25 148,0 25-209,0 0-16,-1 0-149,1 0 5,-25 0-76,25 0-33</inkml:trace>
</inkml:ink>
</file>

<file path=ppt/ink/ink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458.27972" units="1/cm"/>
          <inkml:channelProperty channel="Y" name="resolution" value="458.27972" units="1/cm"/>
          <inkml:channelProperty channel="F" name="resolution" value="0" units="1/cm"/>
        </inkml:channelProperties>
      </inkml:inkSource>
      <inkml:timestamp xml:id="ts0" timeString="2020-10-05T03:05:47.05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29 397 1317,'25'0'69,"-25"0"193,0 0 51,0 0 28,0-25-117,0 25-84,0 0 77,0 0 31,0 0-7,0-25-77,0 25-105,0 0-13,0 0 215,0 0-140,0-24-14,0 24-25,0 0-155,0 0 111,0 0-7,0 0 7,0 0-17,0 0-1,0 0-2,0 24-25,-25-24 7,25 0 3,0 25-6,0-25-4,-24 25 14,24-25 3,0 25 4,0 0-10,0-25 6,0 25-13,0-1-8,0-24 18,24 25-3,-24-25-4,25 25 0,-25-25 0,25 25-32,0-25 1,-25 0-7,24 0-17,1 0-17,0 0-3,-25 0 3,25 0-23,-1 0 230,-24-25-202,25 25 8,0 0 174,-25-25-373,0 0 229,0 25-14,0-24-144,0-1 177,0 0-32,0 25 9,0-25 66,0 0-52,-25 0 12,25 25 129,-25-24-194,1 24 164,24-25-99,-25 25-118,0 0 253,25-25-161,-25 25 82,25 0 32,-24 0-127,24 0 63,0 0 29,0 0-56,0 0 26,0 0-19,0 0-10,0 0 157,0 0 5,0 0-145,0 0-4,0 0-132,24 0-14,1 0 146,0 0-6,-25 0 19,25 0-29,24 0 6,-24 0 26,0 0 89,0-25 19,-1 25-117,1 0-44,0 0-110,0-25 42,-1 25 95,1-25 155,0 25-122,-25 0-46,25-24 103,-25 24-155,0 0 125,24-25 47,-24 25-29,0 0 58,0-25-6,0 25-34,0 0-6,0 0 19,0-25-15,0 25 5,0 0-43,-24 0-35,24 0 14,0 0 15,-25 0 21,25 0-25,0 0-10,-25 0-34,25 0-2,0 0 10,0 0 7,0 0 7,-25 0-17,25 25-1,0-25 15,0 0-7,0 25 6,0-25-2,0 25-19,0-1 0,0 1-11,0-25 15,0 25 18,0 0 7,0 0 3,0 0-10,0-1-7,0 26-4,0-25 18,0 0-3,0 0 7,0-1-11,0 1-11,25 0-15,-25 0-7,0 0-36,0 0-7,25-1-7,-25 1-18,0 0 8,0-25-38,0 25-16,0 0-30,0-25-1,0 25 11,0-25-14,0 0 48,0 0-6,0 24 37,0-24-1,0 0-121,0 0 106,0 0-104,-25 0 60,25 0 115,-25 0-73,25-24 172,-24 24 10,24 0-82,-25-25 94,25 25-57,-25-25-74,25 25 168,-25-25 71,25 25 11,0-25-10,0 25-55,0-25-123,0 1-12,0 24 84,0-25 1,0 25-26,0-25-14,0 25-9,0-25-16,25 25-24,-25-25-7,25 25 0,-25-25-9,25 25 29,-25-24-3,24-1 14,1 25-24,0-25-10,0 25 6,-25-25-62,24 25 69,1 0-179,0-25-38,0 25-159,-25 0-155,24 0 46,1-25-151</inkml:trace>
  <inkml:trace contextRef="#ctx0" brushRef="#br0" timeOffset="1076">1193 248 2705,'0'0'-58,"0"0"110,0 0 164,0 0 33,-25-25-2,25 25-50,0 0-124,-24 0-20,24 0 121,-25-25-45,25 25-13,0 0-23,-25 0-59,25 0 5,0 0-25,-25 0-4,25 0 18,0 0 4,-24 0-8,24 0 18,-25 25-28,25-25-3,0 25 151,0-25-155,-25 25 141,25-25-134,0 25-155,0 0 151,0-1-108,0-24 95,0 25 17,0 0-17,0 0-22,25 0-10,-25 0-11,25-25 0,-25 24-42,24-24 12,1 0-62,0 25-49,0-25 12,-1 0-72,1-25-148,0 25 132,0-24-181,-1 24 200,1-25-41,0 0-131,0 0 136,-1 0-120,1-24 230,0 24 52,0 0 157,-25 0-34,24 0 54,-24 0 272,0 1 59,0-1 100,0 0-31,0 0 9,0 0-152,0 25 33,0-25 48,0 25-217,0 0 48,-24-24-29,24 24-37,0 0 2,-25 0-19,25-25-54,0 25 22,-25 0-57,25 0-23,0 0 12,0 0-56,0 0 14,0 0 12,-25 0-33,25 0 29,0 0-19,0 25-7,0-25 27,0 0-5,0 24-14,-24-24 18,24 25-4,0 0 100,0-25-92,0 25-15,0 0 11,0 0-129,0-1 118,0 1-11,0 0-34,0 0 27,0 0-27,0 0-28,0-1-1,0 1-21,0 0-3,0-25 26,0 25-10,0-25-14,0 25-6,0-25 14,0 0 21,0 25 18,0-25 49,0 0-17,0 0 7,0 0 34,0 0-20,0 0-8,0 0 21,0 0-13,0 0-15,0 0 43,0 0-53,24-25 3,-24 25 15,0 0-4,25 0 24,-25-25-20,25 25 173,-25 0-173,0-25 3,25 25 0,-1 0-157,-24-25 150,25 25 32,0 0 6,-25-25-3,25 25 39,-25 0-15,24 0 23,-24-24-5,25 24-2,-25 0-21,0 0-11,0 0 14,0 0-39,0 0 3,0 0 4,0 0-25,0 0-4,0 0 8,0 0-19,0 0 18,0 0 8,0 0 3,0 0 0,0 24-3,0-24 7,0 25-29,0-25 36,0 25-25,0-25-4,0 25 36,25 0-36,-25-25 15,0 25-47,0-1-29,0-24-70,0 25-10,25-25-35,-25 25-66,0-25-16,24 0-81,-24 25-133,0-25 77,0 0-336</inkml:trace>
</inkml:ink>
</file>

<file path=ppt/media/image1.png>
</file>

<file path=ppt/media/image10.jpeg>
</file>

<file path=ppt/media/image11.jpeg>
</file>

<file path=ppt/media/image12.jpeg>
</file>

<file path=ppt/media/image30.jpeg>
</file>

<file path=ppt/media/image347.jpeg>
</file>

<file path=ppt/media/image49.png>
</file>

<file path=ppt/media/image50.jpeg>
</file>

<file path=ppt/media/image51.jpeg>
</file>

<file path=ppt/media/image52.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C2D10540-4775-4735-9240-0A19990428B5}" type="slidenum">
              <a:rPr lang="en-US" smtClean="0"/>
              <a:pPr/>
              <a:t>‹#›</a:t>
            </a:fld>
            <a:endParaRPr lang="en-US"/>
          </a:p>
        </p:txBody>
      </p:sp>
    </p:spTree>
    <p:extLst>
      <p:ext uri="{BB962C8B-B14F-4D97-AF65-F5344CB8AC3E}">
        <p14:creationId xmlns:p14="http://schemas.microsoft.com/office/powerpoint/2010/main" val="3832957629"/>
      </p:ext>
    </p:extLst>
  </p:cSld>
  <p:clrMap bg1="lt1" tx1="dk1" bg2="lt2" tx2="dk2" accent1="accent1" accent2="accent2" accent3="accent3" accent4="accent4" accent5="accent5" accent6="accent6" hlink="hlink" folHlink="folHlink"/>
  <p:hf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2D10540-4775-4735-9240-0A19990428B5}" type="slidenum">
              <a:rPr lang="en-US" smtClean="0"/>
              <a:pPr/>
              <a:t>1</a:t>
            </a:fld>
            <a:endParaRPr lang="en-US"/>
          </a:p>
        </p:txBody>
      </p:sp>
      <p:sp>
        <p:nvSpPr>
          <p:cNvPr id="5" name="Date Placeholder 4"/>
          <p:cNvSpPr>
            <a:spLocks noGrp="1"/>
          </p:cNvSpPr>
          <p:nvPr>
            <p:ph type="dt" idx="11"/>
          </p:nvPr>
        </p:nvSpPr>
        <p:spPr/>
        <p:txBody>
          <a:bodyPr/>
          <a:lstStyle/>
          <a:p>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2D10540-4775-4735-9240-0A19990428B5}" type="slidenum">
              <a:rPr lang="en-US" smtClean="0"/>
              <a:pPr/>
              <a:t>24</a:t>
            </a:fld>
            <a:endParaRPr lang="en-US"/>
          </a:p>
        </p:txBody>
      </p:sp>
      <p:sp>
        <p:nvSpPr>
          <p:cNvPr id="5" name="Date Placeholder 4"/>
          <p:cNvSpPr>
            <a:spLocks noGrp="1"/>
          </p:cNvSpPr>
          <p:nvPr>
            <p:ph type="dt" idx="11"/>
          </p:nvPr>
        </p:nvSpPr>
        <p:spPr/>
        <p:txBody>
          <a:bodyPr/>
          <a:lstStyle/>
          <a:p>
            <a:endParaRPr lang="en-US"/>
          </a:p>
        </p:txBody>
      </p:sp>
      <p:sp>
        <p:nvSpPr>
          <p:cNvPr id="6" name="Header Placeholder 5"/>
          <p:cNvSpPr>
            <a:spLocks noGrp="1"/>
          </p:cNvSpPr>
          <p:nvPr>
            <p:ph type="hdr" sz="quarter" idx="12"/>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01420" y="1070863"/>
            <a:ext cx="7341158" cy="1778000"/>
          </a:xfrm>
          <a:prstGeom prst="rect">
            <a:avLst/>
          </a:prstGeom>
        </p:spPr>
        <p:txBody>
          <a:bodyPr wrap="square" lIns="0" tIns="0" rIns="0" bIns="0">
            <a:spAutoFit/>
          </a:bodyPr>
          <a:lstStyle>
            <a:lvl1pPr>
              <a:defRPr sz="11500" b="1" i="0">
                <a:solidFill>
                  <a:schemeClr val="tx1"/>
                </a:solidFill>
                <a:latin typeface="Comic Sans MS"/>
                <a:cs typeface="Comic Sans MS"/>
              </a:defRPr>
            </a:lvl1pPr>
          </a:lstStyle>
          <a:p>
            <a:endParaRPr/>
          </a:p>
        </p:txBody>
      </p:sp>
      <p:sp>
        <p:nvSpPr>
          <p:cNvPr id="3" name="Holder 3"/>
          <p:cNvSpPr>
            <a:spLocks noGrp="1"/>
          </p:cNvSpPr>
          <p:nvPr>
            <p:ph type="subTitle" idx="4"/>
          </p:nvPr>
        </p:nvSpPr>
        <p:spPr>
          <a:xfrm>
            <a:off x="1064158" y="3505276"/>
            <a:ext cx="7015683" cy="136652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1400" b="0" i="0">
                <a:solidFill>
                  <a:schemeClr val="tx1"/>
                </a:solidFill>
                <a:latin typeface="Tahoma"/>
                <a:cs typeface="Tahoma"/>
              </a:defRPr>
            </a:lvl1pPr>
          </a:lstStyle>
          <a:p>
            <a:pPr marL="12700">
              <a:lnSpc>
                <a:spcPct val="100000"/>
              </a:lnSpc>
              <a:spcBef>
                <a:spcPts val="105"/>
              </a:spcBef>
            </a:pPr>
            <a:endParaRPr dirty="0"/>
          </a:p>
        </p:txBody>
      </p:sp>
      <p:sp>
        <p:nvSpPr>
          <p:cNvPr id="5" name="Holder 5"/>
          <p:cNvSpPr>
            <a:spLocks noGrp="1"/>
          </p:cNvSpPr>
          <p:nvPr>
            <p:ph type="dt" sz="half" idx="6"/>
          </p:nvPr>
        </p:nvSpPr>
        <p:spPr/>
        <p:txBody>
          <a:bodyPr lIns="0" tIns="0" rIns="0" bIns="0"/>
          <a:lstStyle>
            <a:lvl1pPr>
              <a:defRPr sz="1400" b="0" i="0">
                <a:solidFill>
                  <a:schemeClr val="tx1"/>
                </a:solidFill>
                <a:latin typeface="Tahoma"/>
                <a:cs typeface="Tahoma"/>
              </a:defRPr>
            </a:lvl1pPr>
          </a:lstStyle>
          <a:p>
            <a:pPr marL="12700">
              <a:lnSpc>
                <a:spcPct val="100000"/>
              </a:lnSpc>
              <a:spcBef>
                <a:spcPts val="105"/>
              </a:spcBef>
            </a:pPr>
            <a:fld id="{23FC938D-212A-43EB-82B2-C76B0281CF09}" type="datetime1">
              <a:rPr lang="en-US" spc="-5" smtClean="0"/>
              <a:pPr marL="12700">
                <a:lnSpc>
                  <a:spcPct val="100000"/>
                </a:lnSpc>
                <a:spcBef>
                  <a:spcPts val="105"/>
                </a:spcBef>
              </a:pPr>
              <a:t>10/25/2021</a:t>
            </a:fld>
            <a:endParaRPr spc="-5" dirty="0"/>
          </a:p>
        </p:txBody>
      </p:sp>
      <p:sp>
        <p:nvSpPr>
          <p:cNvPr id="6" name="Holder 6"/>
          <p:cNvSpPr>
            <a:spLocks noGrp="1"/>
          </p:cNvSpPr>
          <p:nvPr>
            <p:ph type="sldNum" sz="quarter" idx="7"/>
          </p:nvPr>
        </p:nvSpPr>
        <p:spPr/>
        <p:txBody>
          <a:bodyPr lIns="0" tIns="0" rIns="0" bIns="0"/>
          <a:lstStyle>
            <a:lvl1pPr>
              <a:defRPr sz="1200" b="0" i="0">
                <a:solidFill>
                  <a:srgbClr val="888888"/>
                </a:solidFill>
                <a:latin typeface="Carlito"/>
                <a:cs typeface="Carlito"/>
              </a:defRPr>
            </a:lvl1pPr>
          </a:lstStyle>
          <a:p>
            <a:pPr marL="38100">
              <a:lnSpc>
                <a:spcPct val="100000"/>
              </a:lnSpc>
              <a:spcBef>
                <a:spcPts val="105"/>
              </a:spcBef>
            </a:pPr>
            <a:fld id="{81D60167-4931-47E6-BA6A-407CBD079E47}" type="slidenum">
              <a:rPr sz="1400" dirty="0">
                <a:solidFill>
                  <a:srgbClr val="000000"/>
                </a:solidFill>
                <a:latin typeface="Tahoma"/>
                <a:cs typeface="Tahoma"/>
              </a:rPr>
              <a:pPr marL="38100">
                <a:lnSpc>
                  <a:spcPct val="100000"/>
                </a:lnSpc>
                <a:spcBef>
                  <a:spcPts val="105"/>
                </a:spcBef>
              </a:pPr>
              <a:t>‹#›</a:t>
            </a:fld>
            <a:endParaRPr sz="1400">
              <a:latin typeface="Tahoma"/>
              <a:cs typeface="Tahom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FF0000"/>
                </a:solidFill>
                <a:latin typeface="Carlito"/>
                <a:cs typeface="Carlito"/>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1400" b="0" i="0">
                <a:solidFill>
                  <a:schemeClr val="tx1"/>
                </a:solidFill>
                <a:latin typeface="Tahoma"/>
                <a:cs typeface="Tahoma"/>
              </a:defRPr>
            </a:lvl1pPr>
          </a:lstStyle>
          <a:p>
            <a:pPr marL="12700">
              <a:lnSpc>
                <a:spcPct val="100000"/>
              </a:lnSpc>
              <a:spcBef>
                <a:spcPts val="105"/>
              </a:spcBef>
            </a:pPr>
            <a:endParaRPr dirty="0"/>
          </a:p>
        </p:txBody>
      </p:sp>
      <p:sp>
        <p:nvSpPr>
          <p:cNvPr id="5" name="Holder 5"/>
          <p:cNvSpPr>
            <a:spLocks noGrp="1"/>
          </p:cNvSpPr>
          <p:nvPr>
            <p:ph type="dt" sz="half" idx="6"/>
          </p:nvPr>
        </p:nvSpPr>
        <p:spPr/>
        <p:txBody>
          <a:bodyPr lIns="0" tIns="0" rIns="0" bIns="0"/>
          <a:lstStyle>
            <a:lvl1pPr>
              <a:defRPr sz="1400" b="0" i="0">
                <a:solidFill>
                  <a:schemeClr val="tx1"/>
                </a:solidFill>
                <a:latin typeface="Tahoma"/>
                <a:cs typeface="Tahoma"/>
              </a:defRPr>
            </a:lvl1pPr>
          </a:lstStyle>
          <a:p>
            <a:pPr marL="12700">
              <a:lnSpc>
                <a:spcPct val="100000"/>
              </a:lnSpc>
              <a:spcBef>
                <a:spcPts val="105"/>
              </a:spcBef>
            </a:pPr>
            <a:fld id="{7F8604A8-9B43-4EBE-B94C-84C585554D7F}" type="datetime1">
              <a:rPr lang="en-US" spc="-5" smtClean="0"/>
              <a:pPr marL="12700">
                <a:lnSpc>
                  <a:spcPct val="100000"/>
                </a:lnSpc>
                <a:spcBef>
                  <a:spcPts val="105"/>
                </a:spcBef>
              </a:pPr>
              <a:t>10/25/2021</a:t>
            </a:fld>
            <a:endParaRPr spc="-5" dirty="0"/>
          </a:p>
        </p:txBody>
      </p:sp>
      <p:sp>
        <p:nvSpPr>
          <p:cNvPr id="6" name="Holder 6"/>
          <p:cNvSpPr>
            <a:spLocks noGrp="1"/>
          </p:cNvSpPr>
          <p:nvPr>
            <p:ph type="sldNum" sz="quarter" idx="7"/>
          </p:nvPr>
        </p:nvSpPr>
        <p:spPr/>
        <p:txBody>
          <a:bodyPr lIns="0" tIns="0" rIns="0" bIns="0"/>
          <a:lstStyle>
            <a:lvl1pPr>
              <a:defRPr sz="1200" b="0" i="0">
                <a:solidFill>
                  <a:srgbClr val="888888"/>
                </a:solidFill>
                <a:latin typeface="Carlito"/>
                <a:cs typeface="Carlito"/>
              </a:defRPr>
            </a:lvl1pPr>
          </a:lstStyle>
          <a:p>
            <a:pPr marL="38100">
              <a:lnSpc>
                <a:spcPct val="100000"/>
              </a:lnSpc>
              <a:spcBef>
                <a:spcPts val="105"/>
              </a:spcBef>
            </a:pPr>
            <a:fld id="{81D60167-4931-47E6-BA6A-407CBD079E47}" type="slidenum">
              <a:rPr sz="1400" dirty="0">
                <a:solidFill>
                  <a:srgbClr val="000000"/>
                </a:solidFill>
                <a:latin typeface="Tahoma"/>
                <a:cs typeface="Tahoma"/>
              </a:rPr>
              <a:pPr marL="38100">
                <a:lnSpc>
                  <a:spcPct val="100000"/>
                </a:lnSpc>
                <a:spcBef>
                  <a:spcPts val="105"/>
                </a:spcBef>
              </a:pPr>
              <a:t>‹#›</a:t>
            </a:fld>
            <a:endParaRPr sz="1400">
              <a:latin typeface="Tahoma"/>
              <a:cs typeface="Tahom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FF0000"/>
                </a:solidFill>
                <a:latin typeface="Carlito"/>
                <a:cs typeface="Carlito"/>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400" b="0" i="0">
                <a:solidFill>
                  <a:schemeClr val="tx1"/>
                </a:solidFill>
                <a:latin typeface="Tahoma"/>
                <a:cs typeface="Tahoma"/>
              </a:defRPr>
            </a:lvl1pPr>
          </a:lstStyle>
          <a:p>
            <a:pPr marL="12700">
              <a:lnSpc>
                <a:spcPct val="100000"/>
              </a:lnSpc>
              <a:spcBef>
                <a:spcPts val="105"/>
              </a:spcBef>
            </a:pPr>
            <a:endParaRPr dirty="0"/>
          </a:p>
        </p:txBody>
      </p:sp>
      <p:sp>
        <p:nvSpPr>
          <p:cNvPr id="6" name="Holder 6"/>
          <p:cNvSpPr>
            <a:spLocks noGrp="1"/>
          </p:cNvSpPr>
          <p:nvPr>
            <p:ph type="dt" sz="half" idx="6"/>
          </p:nvPr>
        </p:nvSpPr>
        <p:spPr/>
        <p:txBody>
          <a:bodyPr lIns="0" tIns="0" rIns="0" bIns="0"/>
          <a:lstStyle>
            <a:lvl1pPr>
              <a:defRPr sz="1400" b="0" i="0">
                <a:solidFill>
                  <a:schemeClr val="tx1"/>
                </a:solidFill>
                <a:latin typeface="Tahoma"/>
                <a:cs typeface="Tahoma"/>
              </a:defRPr>
            </a:lvl1pPr>
          </a:lstStyle>
          <a:p>
            <a:pPr marL="12700">
              <a:lnSpc>
                <a:spcPct val="100000"/>
              </a:lnSpc>
              <a:spcBef>
                <a:spcPts val="105"/>
              </a:spcBef>
            </a:pPr>
            <a:fld id="{A7ED0BBE-9BC4-495F-B3CF-72E71780CC29}" type="datetime1">
              <a:rPr lang="en-US" spc="-5" smtClean="0"/>
              <a:pPr marL="12700">
                <a:lnSpc>
                  <a:spcPct val="100000"/>
                </a:lnSpc>
                <a:spcBef>
                  <a:spcPts val="105"/>
                </a:spcBef>
              </a:pPr>
              <a:t>10/25/2021</a:t>
            </a:fld>
            <a:endParaRPr spc="-5" dirty="0"/>
          </a:p>
        </p:txBody>
      </p:sp>
      <p:sp>
        <p:nvSpPr>
          <p:cNvPr id="7" name="Holder 7"/>
          <p:cNvSpPr>
            <a:spLocks noGrp="1"/>
          </p:cNvSpPr>
          <p:nvPr>
            <p:ph type="sldNum" sz="quarter" idx="7"/>
          </p:nvPr>
        </p:nvSpPr>
        <p:spPr/>
        <p:txBody>
          <a:bodyPr lIns="0" tIns="0" rIns="0" bIns="0"/>
          <a:lstStyle>
            <a:lvl1pPr>
              <a:defRPr sz="1200" b="0" i="0">
                <a:solidFill>
                  <a:srgbClr val="888888"/>
                </a:solidFill>
                <a:latin typeface="Carlito"/>
                <a:cs typeface="Carlito"/>
              </a:defRPr>
            </a:lvl1pPr>
          </a:lstStyle>
          <a:p>
            <a:pPr marL="38100">
              <a:lnSpc>
                <a:spcPct val="100000"/>
              </a:lnSpc>
              <a:spcBef>
                <a:spcPts val="105"/>
              </a:spcBef>
            </a:pPr>
            <a:fld id="{81D60167-4931-47E6-BA6A-407CBD079E47}" type="slidenum">
              <a:rPr sz="1400" dirty="0">
                <a:solidFill>
                  <a:srgbClr val="000000"/>
                </a:solidFill>
                <a:latin typeface="Tahoma"/>
                <a:cs typeface="Tahoma"/>
              </a:rPr>
              <a:pPr marL="38100">
                <a:lnSpc>
                  <a:spcPct val="100000"/>
                </a:lnSpc>
                <a:spcBef>
                  <a:spcPts val="105"/>
                </a:spcBef>
              </a:pPr>
              <a:t>‹#›</a:t>
            </a:fld>
            <a:endParaRPr sz="1400">
              <a:latin typeface="Tahoma"/>
              <a:cs typeface="Tahom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FF0000"/>
                </a:solidFill>
                <a:latin typeface="Carlito"/>
                <a:cs typeface="Carlito"/>
              </a:defRPr>
            </a:lvl1pPr>
          </a:lstStyle>
          <a:p>
            <a:endParaRPr/>
          </a:p>
        </p:txBody>
      </p:sp>
      <p:sp>
        <p:nvSpPr>
          <p:cNvPr id="3" name="Holder 3"/>
          <p:cNvSpPr>
            <a:spLocks noGrp="1"/>
          </p:cNvSpPr>
          <p:nvPr>
            <p:ph type="ftr" sz="quarter" idx="5"/>
          </p:nvPr>
        </p:nvSpPr>
        <p:spPr/>
        <p:txBody>
          <a:bodyPr lIns="0" tIns="0" rIns="0" bIns="0"/>
          <a:lstStyle>
            <a:lvl1pPr>
              <a:defRPr sz="1400" b="0" i="0">
                <a:solidFill>
                  <a:schemeClr val="tx1"/>
                </a:solidFill>
                <a:latin typeface="Tahoma"/>
                <a:cs typeface="Tahoma"/>
              </a:defRPr>
            </a:lvl1pPr>
          </a:lstStyle>
          <a:p>
            <a:pPr marL="12700">
              <a:lnSpc>
                <a:spcPct val="100000"/>
              </a:lnSpc>
              <a:spcBef>
                <a:spcPts val="105"/>
              </a:spcBef>
            </a:pPr>
            <a:endParaRPr dirty="0"/>
          </a:p>
        </p:txBody>
      </p:sp>
      <p:sp>
        <p:nvSpPr>
          <p:cNvPr id="4" name="Holder 4"/>
          <p:cNvSpPr>
            <a:spLocks noGrp="1"/>
          </p:cNvSpPr>
          <p:nvPr>
            <p:ph type="dt" sz="half" idx="6"/>
          </p:nvPr>
        </p:nvSpPr>
        <p:spPr/>
        <p:txBody>
          <a:bodyPr lIns="0" tIns="0" rIns="0" bIns="0"/>
          <a:lstStyle>
            <a:lvl1pPr>
              <a:defRPr sz="1400" b="0" i="0">
                <a:solidFill>
                  <a:schemeClr val="tx1"/>
                </a:solidFill>
                <a:latin typeface="Tahoma"/>
                <a:cs typeface="Tahoma"/>
              </a:defRPr>
            </a:lvl1pPr>
          </a:lstStyle>
          <a:p>
            <a:pPr marL="12700">
              <a:lnSpc>
                <a:spcPct val="100000"/>
              </a:lnSpc>
              <a:spcBef>
                <a:spcPts val="105"/>
              </a:spcBef>
            </a:pPr>
            <a:fld id="{E13CCD74-7C0D-4B2D-994A-2EB632501A6D}" type="datetime1">
              <a:rPr lang="en-US" spc="-5" smtClean="0"/>
              <a:pPr marL="12700">
                <a:lnSpc>
                  <a:spcPct val="100000"/>
                </a:lnSpc>
                <a:spcBef>
                  <a:spcPts val="105"/>
                </a:spcBef>
              </a:pPr>
              <a:t>10/25/2021</a:t>
            </a:fld>
            <a:endParaRPr spc="-5" dirty="0"/>
          </a:p>
        </p:txBody>
      </p:sp>
      <p:sp>
        <p:nvSpPr>
          <p:cNvPr id="5" name="Holder 5"/>
          <p:cNvSpPr>
            <a:spLocks noGrp="1"/>
          </p:cNvSpPr>
          <p:nvPr>
            <p:ph type="sldNum" sz="quarter" idx="7"/>
          </p:nvPr>
        </p:nvSpPr>
        <p:spPr/>
        <p:txBody>
          <a:bodyPr lIns="0" tIns="0" rIns="0" bIns="0"/>
          <a:lstStyle>
            <a:lvl1pPr>
              <a:defRPr sz="1200" b="0" i="0">
                <a:solidFill>
                  <a:srgbClr val="888888"/>
                </a:solidFill>
                <a:latin typeface="Carlito"/>
                <a:cs typeface="Carlito"/>
              </a:defRPr>
            </a:lvl1pPr>
          </a:lstStyle>
          <a:p>
            <a:pPr marL="38100">
              <a:lnSpc>
                <a:spcPct val="100000"/>
              </a:lnSpc>
              <a:spcBef>
                <a:spcPts val="105"/>
              </a:spcBef>
            </a:pPr>
            <a:fld id="{81D60167-4931-47E6-BA6A-407CBD079E47}" type="slidenum">
              <a:rPr sz="1400" dirty="0">
                <a:solidFill>
                  <a:srgbClr val="000000"/>
                </a:solidFill>
                <a:latin typeface="Tahoma"/>
                <a:cs typeface="Tahoma"/>
              </a:rPr>
              <a:pPr marL="38100">
                <a:lnSpc>
                  <a:spcPct val="100000"/>
                </a:lnSpc>
                <a:spcBef>
                  <a:spcPts val="105"/>
                </a:spcBef>
              </a:pPr>
              <a:t>‹#›</a:t>
            </a:fld>
            <a:endParaRPr sz="1400">
              <a:latin typeface="Tahoma"/>
              <a:cs typeface="Tahom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400" b="0" i="0">
                <a:solidFill>
                  <a:schemeClr val="tx1"/>
                </a:solidFill>
                <a:latin typeface="Tahoma"/>
                <a:cs typeface="Tahoma"/>
              </a:defRPr>
            </a:lvl1pPr>
          </a:lstStyle>
          <a:p>
            <a:pPr marL="12700">
              <a:lnSpc>
                <a:spcPct val="100000"/>
              </a:lnSpc>
              <a:spcBef>
                <a:spcPts val="105"/>
              </a:spcBef>
            </a:pPr>
            <a:endParaRPr dirty="0"/>
          </a:p>
        </p:txBody>
      </p:sp>
      <p:sp>
        <p:nvSpPr>
          <p:cNvPr id="3" name="Holder 3"/>
          <p:cNvSpPr>
            <a:spLocks noGrp="1"/>
          </p:cNvSpPr>
          <p:nvPr>
            <p:ph type="dt" sz="half" idx="6"/>
          </p:nvPr>
        </p:nvSpPr>
        <p:spPr/>
        <p:txBody>
          <a:bodyPr lIns="0" tIns="0" rIns="0" bIns="0"/>
          <a:lstStyle>
            <a:lvl1pPr>
              <a:defRPr sz="1400" b="0" i="0">
                <a:solidFill>
                  <a:schemeClr val="tx1"/>
                </a:solidFill>
                <a:latin typeface="Tahoma"/>
                <a:cs typeface="Tahoma"/>
              </a:defRPr>
            </a:lvl1pPr>
          </a:lstStyle>
          <a:p>
            <a:pPr marL="12700">
              <a:lnSpc>
                <a:spcPct val="100000"/>
              </a:lnSpc>
              <a:spcBef>
                <a:spcPts val="105"/>
              </a:spcBef>
            </a:pPr>
            <a:fld id="{E825F155-CB1C-455C-BC94-2A6E6CC060EF}" type="datetime1">
              <a:rPr lang="en-US" spc="-5" smtClean="0"/>
              <a:pPr marL="12700">
                <a:lnSpc>
                  <a:spcPct val="100000"/>
                </a:lnSpc>
                <a:spcBef>
                  <a:spcPts val="105"/>
                </a:spcBef>
              </a:pPr>
              <a:t>10/25/2021</a:t>
            </a:fld>
            <a:endParaRPr spc="-5" dirty="0"/>
          </a:p>
        </p:txBody>
      </p:sp>
      <p:sp>
        <p:nvSpPr>
          <p:cNvPr id="4" name="Holder 4"/>
          <p:cNvSpPr>
            <a:spLocks noGrp="1"/>
          </p:cNvSpPr>
          <p:nvPr>
            <p:ph type="sldNum" sz="quarter" idx="7"/>
          </p:nvPr>
        </p:nvSpPr>
        <p:spPr/>
        <p:txBody>
          <a:bodyPr lIns="0" tIns="0" rIns="0" bIns="0"/>
          <a:lstStyle>
            <a:lvl1pPr>
              <a:defRPr sz="1200" b="0" i="0">
                <a:solidFill>
                  <a:srgbClr val="888888"/>
                </a:solidFill>
                <a:latin typeface="Carlito"/>
                <a:cs typeface="Carlito"/>
              </a:defRPr>
            </a:lvl1pPr>
          </a:lstStyle>
          <a:p>
            <a:pPr marL="38100">
              <a:lnSpc>
                <a:spcPct val="100000"/>
              </a:lnSpc>
              <a:spcBef>
                <a:spcPts val="105"/>
              </a:spcBef>
            </a:pPr>
            <a:fld id="{81D60167-4931-47E6-BA6A-407CBD079E47}" type="slidenum">
              <a:rPr sz="1400" dirty="0">
                <a:solidFill>
                  <a:srgbClr val="000000"/>
                </a:solidFill>
                <a:latin typeface="Tahoma"/>
                <a:cs typeface="Tahoma"/>
              </a:rPr>
              <a:pPr marL="38100">
                <a:lnSpc>
                  <a:spcPct val="100000"/>
                </a:lnSpc>
                <a:spcBef>
                  <a:spcPts val="105"/>
                </a:spcBef>
              </a:pPr>
              <a:t>‹#›</a:t>
            </a:fld>
            <a:endParaRPr sz="1400">
              <a:latin typeface="Tahoma"/>
              <a:cs typeface="Tahoma"/>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807334" y="60147"/>
            <a:ext cx="3529330" cy="514350"/>
          </a:xfrm>
          <a:prstGeom prst="rect">
            <a:avLst/>
          </a:prstGeom>
        </p:spPr>
        <p:txBody>
          <a:bodyPr wrap="square" lIns="0" tIns="0" rIns="0" bIns="0">
            <a:spAutoFit/>
          </a:bodyPr>
          <a:lstStyle>
            <a:lvl1pPr>
              <a:defRPr sz="3200" b="1" i="0">
                <a:solidFill>
                  <a:srgbClr val="FF0000"/>
                </a:solidFill>
                <a:latin typeface="Carlito"/>
                <a:cs typeface="Carlito"/>
              </a:defRPr>
            </a:lvl1pPr>
          </a:lstStyle>
          <a:p>
            <a:endParaRPr/>
          </a:p>
        </p:txBody>
      </p:sp>
      <p:sp>
        <p:nvSpPr>
          <p:cNvPr id="3" name="Holder 3"/>
          <p:cNvSpPr>
            <a:spLocks noGrp="1"/>
          </p:cNvSpPr>
          <p:nvPr>
            <p:ph type="body" idx="1"/>
          </p:nvPr>
        </p:nvSpPr>
        <p:spPr>
          <a:xfrm>
            <a:off x="1524761" y="1986533"/>
            <a:ext cx="5166995" cy="323215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535940" y="6419102"/>
            <a:ext cx="845185" cy="240665"/>
          </a:xfrm>
          <a:prstGeom prst="rect">
            <a:avLst/>
          </a:prstGeom>
        </p:spPr>
        <p:txBody>
          <a:bodyPr wrap="square" lIns="0" tIns="0" rIns="0" bIns="0">
            <a:spAutoFit/>
          </a:bodyPr>
          <a:lstStyle>
            <a:lvl1pPr>
              <a:defRPr sz="1400" b="0" i="0">
                <a:solidFill>
                  <a:schemeClr val="tx1"/>
                </a:solidFill>
                <a:latin typeface="Tahoma"/>
                <a:cs typeface="Tahoma"/>
              </a:defRPr>
            </a:lvl1pPr>
          </a:lstStyle>
          <a:p>
            <a:pPr marL="12700">
              <a:lnSpc>
                <a:spcPct val="100000"/>
              </a:lnSpc>
              <a:spcBef>
                <a:spcPts val="105"/>
              </a:spcBef>
            </a:pPr>
            <a:endParaRPr dirty="0"/>
          </a:p>
        </p:txBody>
      </p:sp>
      <p:sp>
        <p:nvSpPr>
          <p:cNvPr id="5" name="Holder 5"/>
          <p:cNvSpPr>
            <a:spLocks noGrp="1"/>
          </p:cNvSpPr>
          <p:nvPr>
            <p:ph type="dt" sz="half" idx="6"/>
          </p:nvPr>
        </p:nvSpPr>
        <p:spPr>
          <a:xfrm>
            <a:off x="4071365" y="6419102"/>
            <a:ext cx="1002664" cy="240665"/>
          </a:xfrm>
          <a:prstGeom prst="rect">
            <a:avLst/>
          </a:prstGeom>
        </p:spPr>
        <p:txBody>
          <a:bodyPr wrap="square" lIns="0" tIns="0" rIns="0" bIns="0">
            <a:spAutoFit/>
          </a:bodyPr>
          <a:lstStyle>
            <a:lvl1pPr>
              <a:defRPr sz="1400" b="0" i="0">
                <a:solidFill>
                  <a:schemeClr val="tx1"/>
                </a:solidFill>
                <a:latin typeface="Tahoma"/>
                <a:cs typeface="Tahoma"/>
              </a:defRPr>
            </a:lvl1pPr>
          </a:lstStyle>
          <a:p>
            <a:pPr marL="12700">
              <a:lnSpc>
                <a:spcPct val="100000"/>
              </a:lnSpc>
              <a:spcBef>
                <a:spcPts val="105"/>
              </a:spcBef>
            </a:pPr>
            <a:fld id="{417CDB7C-5567-4084-BE7F-16FD36EA0F43}" type="datetime1">
              <a:rPr lang="en-US" spc="-5" smtClean="0"/>
              <a:pPr marL="12700">
                <a:lnSpc>
                  <a:spcPct val="100000"/>
                </a:lnSpc>
                <a:spcBef>
                  <a:spcPts val="105"/>
                </a:spcBef>
              </a:pPr>
              <a:t>10/25/2021</a:t>
            </a:fld>
            <a:endParaRPr spc="-5" dirty="0"/>
          </a:p>
        </p:txBody>
      </p:sp>
      <p:sp>
        <p:nvSpPr>
          <p:cNvPr id="6" name="Holder 6"/>
          <p:cNvSpPr>
            <a:spLocks noGrp="1"/>
          </p:cNvSpPr>
          <p:nvPr>
            <p:ph type="sldNum" sz="quarter" idx="7"/>
          </p:nvPr>
        </p:nvSpPr>
        <p:spPr>
          <a:xfrm>
            <a:off x="8361933" y="6419102"/>
            <a:ext cx="271779" cy="240665"/>
          </a:xfrm>
          <a:prstGeom prst="rect">
            <a:avLst/>
          </a:prstGeom>
        </p:spPr>
        <p:txBody>
          <a:bodyPr wrap="square" lIns="0" tIns="0" rIns="0" bIns="0">
            <a:spAutoFit/>
          </a:bodyPr>
          <a:lstStyle>
            <a:lvl1pPr>
              <a:defRPr sz="1200" b="0" i="0">
                <a:solidFill>
                  <a:srgbClr val="888888"/>
                </a:solidFill>
                <a:latin typeface="Carlito"/>
                <a:cs typeface="Carlito"/>
              </a:defRPr>
            </a:lvl1pPr>
          </a:lstStyle>
          <a:p>
            <a:pPr marL="38100">
              <a:lnSpc>
                <a:spcPct val="100000"/>
              </a:lnSpc>
              <a:spcBef>
                <a:spcPts val="105"/>
              </a:spcBef>
            </a:pPr>
            <a:fld id="{81D60167-4931-47E6-BA6A-407CBD079E47}" type="slidenum">
              <a:rPr sz="1400" dirty="0">
                <a:solidFill>
                  <a:srgbClr val="000000"/>
                </a:solidFill>
                <a:latin typeface="Tahoma"/>
                <a:cs typeface="Tahoma"/>
              </a:rPr>
              <a:pPr marL="38100">
                <a:lnSpc>
                  <a:spcPct val="100000"/>
                </a:lnSpc>
                <a:spcBef>
                  <a:spcPts val="105"/>
                </a:spcBef>
              </a:pPr>
              <a:t>‹#›</a:t>
            </a:fld>
            <a:endParaRPr sz="1400">
              <a:latin typeface="Tahoma"/>
              <a:cs typeface="Tahoma"/>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34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3" Type="http://schemas.openxmlformats.org/officeDocument/2006/relationships/customXml" Target="../ink/ink10.xml"/><Relationship Id="rId18" Type="http://schemas.openxmlformats.org/officeDocument/2006/relationships/image" Target="../media/image20.emf"/><Relationship Id="rId26" Type="http://schemas.openxmlformats.org/officeDocument/2006/relationships/image" Target="../media/image24.emf"/><Relationship Id="rId3" Type="http://schemas.openxmlformats.org/officeDocument/2006/relationships/customXml" Target="../ink/ink5.xml"/><Relationship Id="rId21" Type="http://schemas.openxmlformats.org/officeDocument/2006/relationships/customXml" Target="../ink/ink14.xml"/><Relationship Id="rId34" Type="http://schemas.openxmlformats.org/officeDocument/2006/relationships/image" Target="../media/image28.emf"/><Relationship Id="rId7" Type="http://schemas.openxmlformats.org/officeDocument/2006/relationships/customXml" Target="../ink/ink7.xml"/><Relationship Id="rId12" Type="http://schemas.openxmlformats.org/officeDocument/2006/relationships/image" Target="../media/image17.emf"/><Relationship Id="rId17" Type="http://schemas.openxmlformats.org/officeDocument/2006/relationships/customXml" Target="../ink/ink12.xml"/><Relationship Id="rId25" Type="http://schemas.openxmlformats.org/officeDocument/2006/relationships/customXml" Target="../ink/ink16.xml"/><Relationship Id="rId33" Type="http://schemas.openxmlformats.org/officeDocument/2006/relationships/customXml" Target="../ink/ink20.xml"/><Relationship Id="rId2" Type="http://schemas.openxmlformats.org/officeDocument/2006/relationships/image" Target="../media/image12.jpeg"/><Relationship Id="rId16" Type="http://schemas.openxmlformats.org/officeDocument/2006/relationships/image" Target="../media/image19.emf"/><Relationship Id="rId20" Type="http://schemas.openxmlformats.org/officeDocument/2006/relationships/image" Target="../media/image21.emf"/><Relationship Id="rId29" Type="http://schemas.openxmlformats.org/officeDocument/2006/relationships/customXml" Target="../ink/ink18.xml"/><Relationship Id="rId1" Type="http://schemas.openxmlformats.org/officeDocument/2006/relationships/slideLayout" Target="../slideLayouts/slideLayout1.xml"/><Relationship Id="rId6" Type="http://schemas.openxmlformats.org/officeDocument/2006/relationships/image" Target="../media/image14.emf"/><Relationship Id="rId11" Type="http://schemas.openxmlformats.org/officeDocument/2006/relationships/customXml" Target="../ink/ink9.xml"/><Relationship Id="rId24" Type="http://schemas.openxmlformats.org/officeDocument/2006/relationships/image" Target="../media/image23.emf"/><Relationship Id="rId32" Type="http://schemas.openxmlformats.org/officeDocument/2006/relationships/image" Target="../media/image27.emf"/><Relationship Id="rId5" Type="http://schemas.openxmlformats.org/officeDocument/2006/relationships/customXml" Target="../ink/ink6.xml"/><Relationship Id="rId15" Type="http://schemas.openxmlformats.org/officeDocument/2006/relationships/customXml" Target="../ink/ink11.xml"/><Relationship Id="rId23" Type="http://schemas.openxmlformats.org/officeDocument/2006/relationships/customXml" Target="../ink/ink15.xml"/><Relationship Id="rId28" Type="http://schemas.openxmlformats.org/officeDocument/2006/relationships/image" Target="../media/image25.emf"/><Relationship Id="rId36" Type="http://schemas.openxmlformats.org/officeDocument/2006/relationships/image" Target="../media/image29.emf"/><Relationship Id="rId10" Type="http://schemas.openxmlformats.org/officeDocument/2006/relationships/image" Target="../media/image16.emf"/><Relationship Id="rId19" Type="http://schemas.openxmlformats.org/officeDocument/2006/relationships/customXml" Target="../ink/ink13.xml"/><Relationship Id="rId31" Type="http://schemas.openxmlformats.org/officeDocument/2006/relationships/customXml" Target="../ink/ink19.xml"/><Relationship Id="rId4" Type="http://schemas.openxmlformats.org/officeDocument/2006/relationships/image" Target="../media/image13.emf"/><Relationship Id="rId9" Type="http://schemas.openxmlformats.org/officeDocument/2006/relationships/customXml" Target="../ink/ink8.xml"/><Relationship Id="rId14" Type="http://schemas.openxmlformats.org/officeDocument/2006/relationships/image" Target="../media/image18.emf"/><Relationship Id="rId22" Type="http://schemas.openxmlformats.org/officeDocument/2006/relationships/image" Target="../media/image22.emf"/><Relationship Id="rId27" Type="http://schemas.openxmlformats.org/officeDocument/2006/relationships/customXml" Target="../ink/ink17.xml"/><Relationship Id="rId30" Type="http://schemas.openxmlformats.org/officeDocument/2006/relationships/image" Target="../media/image26.emf"/><Relationship Id="rId35" Type="http://schemas.openxmlformats.org/officeDocument/2006/relationships/customXml" Target="../ink/ink21.xml"/><Relationship Id="rId8" Type="http://schemas.openxmlformats.org/officeDocument/2006/relationships/image" Target="../media/image15.emf"/></Relationships>
</file>

<file path=ppt/slides/_rels/slide19.xml.rels><?xml version="1.0" encoding="UTF-8" standalone="yes"?>
<Relationships xmlns="http://schemas.openxmlformats.org/package/2006/relationships"><Relationship Id="rId8" Type="http://schemas.openxmlformats.org/officeDocument/2006/relationships/image" Target="../media/image33.emf"/><Relationship Id="rId13" Type="http://schemas.openxmlformats.org/officeDocument/2006/relationships/customXml" Target="../ink/ink27.xml"/><Relationship Id="rId3" Type="http://schemas.openxmlformats.org/officeDocument/2006/relationships/customXml" Target="../ink/ink22.xml"/><Relationship Id="rId7" Type="http://schemas.openxmlformats.org/officeDocument/2006/relationships/customXml" Target="../ink/ink24.xml"/><Relationship Id="rId12" Type="http://schemas.openxmlformats.org/officeDocument/2006/relationships/image" Target="../media/image35.emf"/><Relationship Id="rId2" Type="http://schemas.openxmlformats.org/officeDocument/2006/relationships/image" Target="../media/image30.jpeg"/><Relationship Id="rId1" Type="http://schemas.openxmlformats.org/officeDocument/2006/relationships/slideLayout" Target="../slideLayouts/slideLayout1.xml"/><Relationship Id="rId6" Type="http://schemas.openxmlformats.org/officeDocument/2006/relationships/image" Target="../media/image32.emf"/><Relationship Id="rId11" Type="http://schemas.openxmlformats.org/officeDocument/2006/relationships/customXml" Target="../ink/ink26.xml"/><Relationship Id="rId5" Type="http://schemas.openxmlformats.org/officeDocument/2006/relationships/customXml" Target="../ink/ink23.xml"/><Relationship Id="rId10" Type="http://schemas.openxmlformats.org/officeDocument/2006/relationships/image" Target="../media/image34.emf"/><Relationship Id="rId4" Type="http://schemas.openxmlformats.org/officeDocument/2006/relationships/image" Target="../media/image31.emf"/><Relationship Id="rId9" Type="http://schemas.openxmlformats.org/officeDocument/2006/relationships/customXml" Target="../ink/ink25.xml"/><Relationship Id="rId14" Type="http://schemas.openxmlformats.org/officeDocument/2006/relationships/image" Target="../media/image36.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customXml" Target="../ink/ink31.xml"/><Relationship Id="rId13" Type="http://schemas.openxmlformats.org/officeDocument/2006/relationships/image" Target="../media/image42.emf"/><Relationship Id="rId18" Type="http://schemas.openxmlformats.org/officeDocument/2006/relationships/customXml" Target="../ink/ink36.xml"/><Relationship Id="rId3" Type="http://schemas.openxmlformats.org/officeDocument/2006/relationships/image" Target="../media/image37.emf"/><Relationship Id="rId21" Type="http://schemas.openxmlformats.org/officeDocument/2006/relationships/image" Target="../media/image46.emf"/><Relationship Id="rId7" Type="http://schemas.openxmlformats.org/officeDocument/2006/relationships/image" Target="../media/image39.emf"/><Relationship Id="rId12" Type="http://schemas.openxmlformats.org/officeDocument/2006/relationships/customXml" Target="../ink/ink33.xml"/><Relationship Id="rId17" Type="http://schemas.openxmlformats.org/officeDocument/2006/relationships/image" Target="../media/image44.emf"/><Relationship Id="rId25" Type="http://schemas.openxmlformats.org/officeDocument/2006/relationships/image" Target="../media/image48.emf"/><Relationship Id="rId2" Type="http://schemas.openxmlformats.org/officeDocument/2006/relationships/customXml" Target="../ink/ink28.xml"/><Relationship Id="rId16" Type="http://schemas.openxmlformats.org/officeDocument/2006/relationships/customXml" Target="../ink/ink35.xml"/><Relationship Id="rId20" Type="http://schemas.openxmlformats.org/officeDocument/2006/relationships/customXml" Target="../ink/ink37.xml"/><Relationship Id="rId1" Type="http://schemas.openxmlformats.org/officeDocument/2006/relationships/slideLayout" Target="../slideLayouts/slideLayout2.xml"/><Relationship Id="rId6" Type="http://schemas.openxmlformats.org/officeDocument/2006/relationships/customXml" Target="../ink/ink30.xml"/><Relationship Id="rId11" Type="http://schemas.openxmlformats.org/officeDocument/2006/relationships/image" Target="../media/image41.emf"/><Relationship Id="rId24" Type="http://schemas.openxmlformats.org/officeDocument/2006/relationships/customXml" Target="../ink/ink39.xml"/><Relationship Id="rId5" Type="http://schemas.openxmlformats.org/officeDocument/2006/relationships/image" Target="../media/image38.emf"/><Relationship Id="rId15" Type="http://schemas.openxmlformats.org/officeDocument/2006/relationships/image" Target="../media/image43.emf"/><Relationship Id="rId23" Type="http://schemas.openxmlformats.org/officeDocument/2006/relationships/image" Target="../media/image47.emf"/><Relationship Id="rId10" Type="http://schemas.openxmlformats.org/officeDocument/2006/relationships/customXml" Target="../ink/ink32.xml"/><Relationship Id="rId19" Type="http://schemas.openxmlformats.org/officeDocument/2006/relationships/image" Target="../media/image45.emf"/><Relationship Id="rId4" Type="http://schemas.openxmlformats.org/officeDocument/2006/relationships/customXml" Target="../ink/ink29.xml"/><Relationship Id="rId9" Type="http://schemas.openxmlformats.org/officeDocument/2006/relationships/image" Target="../media/image40.emf"/><Relationship Id="rId14" Type="http://schemas.openxmlformats.org/officeDocument/2006/relationships/customXml" Target="../ink/ink34.xml"/><Relationship Id="rId22" Type="http://schemas.openxmlformats.org/officeDocument/2006/relationships/customXml" Target="../ink/ink38.xml"/></Relationships>
</file>

<file path=ppt/slides/_rels/slide2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customXml" Target="../ink/ink43.xml"/><Relationship Id="rId13" Type="http://schemas.openxmlformats.org/officeDocument/2006/relationships/image" Target="../media/image58.emf"/><Relationship Id="rId18" Type="http://schemas.openxmlformats.org/officeDocument/2006/relationships/customXml" Target="../ink/ink48.xml"/><Relationship Id="rId3" Type="http://schemas.openxmlformats.org/officeDocument/2006/relationships/image" Target="../media/image53.emf"/><Relationship Id="rId21" Type="http://schemas.openxmlformats.org/officeDocument/2006/relationships/image" Target="../media/image62.emf"/><Relationship Id="rId7" Type="http://schemas.openxmlformats.org/officeDocument/2006/relationships/image" Target="../media/image55.emf"/><Relationship Id="rId12" Type="http://schemas.openxmlformats.org/officeDocument/2006/relationships/customXml" Target="../ink/ink45.xml"/><Relationship Id="rId17" Type="http://schemas.openxmlformats.org/officeDocument/2006/relationships/image" Target="../media/image60.emf"/><Relationship Id="rId2" Type="http://schemas.openxmlformats.org/officeDocument/2006/relationships/customXml" Target="../ink/ink40.xml"/><Relationship Id="rId16" Type="http://schemas.openxmlformats.org/officeDocument/2006/relationships/customXml" Target="../ink/ink47.xml"/><Relationship Id="rId20" Type="http://schemas.openxmlformats.org/officeDocument/2006/relationships/customXml" Target="../ink/ink49.xml"/><Relationship Id="rId1" Type="http://schemas.openxmlformats.org/officeDocument/2006/relationships/slideLayout" Target="../slideLayouts/slideLayout2.xml"/><Relationship Id="rId6" Type="http://schemas.openxmlformats.org/officeDocument/2006/relationships/customXml" Target="../ink/ink42.xml"/><Relationship Id="rId11" Type="http://schemas.openxmlformats.org/officeDocument/2006/relationships/image" Target="../media/image57.emf"/><Relationship Id="rId5" Type="http://schemas.openxmlformats.org/officeDocument/2006/relationships/image" Target="../media/image54.emf"/><Relationship Id="rId15" Type="http://schemas.openxmlformats.org/officeDocument/2006/relationships/image" Target="../media/image59.emf"/><Relationship Id="rId23" Type="http://schemas.openxmlformats.org/officeDocument/2006/relationships/image" Target="../media/image63.emf"/><Relationship Id="rId10" Type="http://schemas.openxmlformats.org/officeDocument/2006/relationships/customXml" Target="../ink/ink44.xml"/><Relationship Id="rId19" Type="http://schemas.openxmlformats.org/officeDocument/2006/relationships/image" Target="../media/image61.emf"/><Relationship Id="rId4" Type="http://schemas.openxmlformats.org/officeDocument/2006/relationships/customXml" Target="../ink/ink41.xml"/><Relationship Id="rId9" Type="http://schemas.openxmlformats.org/officeDocument/2006/relationships/image" Target="../media/image56.emf"/><Relationship Id="rId14" Type="http://schemas.openxmlformats.org/officeDocument/2006/relationships/customXml" Target="../ink/ink46.xml"/><Relationship Id="rId22" Type="http://schemas.openxmlformats.org/officeDocument/2006/relationships/customXml" Target="../ink/ink50.xml"/></Relationships>
</file>

<file path=ppt/slides/_rels/slide33.xml.rels><?xml version="1.0" encoding="UTF-8" standalone="yes"?>
<Relationships xmlns="http://schemas.openxmlformats.org/package/2006/relationships"><Relationship Id="rId117" Type="http://schemas.openxmlformats.org/officeDocument/2006/relationships/image" Target="../media/image121.emf"/><Relationship Id="rId21" Type="http://schemas.openxmlformats.org/officeDocument/2006/relationships/image" Target="../media/image73.emf"/><Relationship Id="rId42" Type="http://schemas.openxmlformats.org/officeDocument/2006/relationships/customXml" Target="../ink/ink71.xml"/><Relationship Id="rId63" Type="http://schemas.openxmlformats.org/officeDocument/2006/relationships/image" Target="../media/image94.emf"/><Relationship Id="rId84" Type="http://schemas.openxmlformats.org/officeDocument/2006/relationships/customXml" Target="../ink/ink92.xml"/><Relationship Id="rId138" Type="http://schemas.openxmlformats.org/officeDocument/2006/relationships/customXml" Target="../ink/ink119.xml"/><Relationship Id="rId107" Type="http://schemas.openxmlformats.org/officeDocument/2006/relationships/image" Target="../media/image116.emf"/><Relationship Id="rId11" Type="http://schemas.openxmlformats.org/officeDocument/2006/relationships/image" Target="../media/image68.emf"/><Relationship Id="rId32" Type="http://schemas.openxmlformats.org/officeDocument/2006/relationships/customXml" Target="../ink/ink66.xml"/><Relationship Id="rId53" Type="http://schemas.openxmlformats.org/officeDocument/2006/relationships/image" Target="../media/image89.emf"/><Relationship Id="rId74" Type="http://schemas.openxmlformats.org/officeDocument/2006/relationships/customXml" Target="../ink/ink87.xml"/><Relationship Id="rId128" Type="http://schemas.openxmlformats.org/officeDocument/2006/relationships/customXml" Target="../ink/ink114.xml"/><Relationship Id="rId149" Type="http://schemas.openxmlformats.org/officeDocument/2006/relationships/image" Target="../media/image137.emf"/><Relationship Id="rId5" Type="http://schemas.openxmlformats.org/officeDocument/2006/relationships/image" Target="../media/image65.emf"/><Relationship Id="rId95" Type="http://schemas.openxmlformats.org/officeDocument/2006/relationships/image" Target="../media/image110.emf"/><Relationship Id="rId22" Type="http://schemas.openxmlformats.org/officeDocument/2006/relationships/customXml" Target="../ink/ink61.xml"/><Relationship Id="rId43" Type="http://schemas.openxmlformats.org/officeDocument/2006/relationships/image" Target="../media/image84.emf"/><Relationship Id="rId64" Type="http://schemas.openxmlformats.org/officeDocument/2006/relationships/customXml" Target="../ink/ink82.xml"/><Relationship Id="rId118" Type="http://schemas.openxmlformats.org/officeDocument/2006/relationships/customXml" Target="../ink/ink109.xml"/><Relationship Id="rId139" Type="http://schemas.openxmlformats.org/officeDocument/2006/relationships/image" Target="../media/image132.emf"/><Relationship Id="rId80" Type="http://schemas.openxmlformats.org/officeDocument/2006/relationships/customXml" Target="../ink/ink90.xml"/><Relationship Id="rId85" Type="http://schemas.openxmlformats.org/officeDocument/2006/relationships/image" Target="../media/image105.emf"/><Relationship Id="rId150" Type="http://schemas.openxmlformats.org/officeDocument/2006/relationships/customXml" Target="../ink/ink125.xml"/><Relationship Id="rId155" Type="http://schemas.openxmlformats.org/officeDocument/2006/relationships/image" Target="../media/image140.emf"/><Relationship Id="rId12" Type="http://schemas.openxmlformats.org/officeDocument/2006/relationships/customXml" Target="../ink/ink56.xml"/><Relationship Id="rId17" Type="http://schemas.openxmlformats.org/officeDocument/2006/relationships/image" Target="../media/image71.emf"/><Relationship Id="rId33" Type="http://schemas.openxmlformats.org/officeDocument/2006/relationships/image" Target="../media/image79.emf"/><Relationship Id="rId38" Type="http://schemas.openxmlformats.org/officeDocument/2006/relationships/customXml" Target="../ink/ink69.xml"/><Relationship Id="rId59" Type="http://schemas.openxmlformats.org/officeDocument/2006/relationships/image" Target="../media/image92.emf"/><Relationship Id="rId103" Type="http://schemas.openxmlformats.org/officeDocument/2006/relationships/image" Target="../media/image114.emf"/><Relationship Id="rId108" Type="http://schemas.openxmlformats.org/officeDocument/2006/relationships/customXml" Target="../ink/ink104.xml"/><Relationship Id="rId124" Type="http://schemas.openxmlformats.org/officeDocument/2006/relationships/customXml" Target="../ink/ink112.xml"/><Relationship Id="rId129" Type="http://schemas.openxmlformats.org/officeDocument/2006/relationships/image" Target="../media/image127.emf"/><Relationship Id="rId54" Type="http://schemas.openxmlformats.org/officeDocument/2006/relationships/customXml" Target="../ink/ink77.xml"/><Relationship Id="rId70" Type="http://schemas.openxmlformats.org/officeDocument/2006/relationships/customXml" Target="../ink/ink85.xml"/><Relationship Id="rId75" Type="http://schemas.openxmlformats.org/officeDocument/2006/relationships/image" Target="../media/image100.emf"/><Relationship Id="rId91" Type="http://schemas.openxmlformats.org/officeDocument/2006/relationships/image" Target="../media/image108.emf"/><Relationship Id="rId96" Type="http://schemas.openxmlformats.org/officeDocument/2006/relationships/customXml" Target="../ink/ink98.xml"/><Relationship Id="rId140" Type="http://schemas.openxmlformats.org/officeDocument/2006/relationships/customXml" Target="../ink/ink120.xml"/><Relationship Id="rId145" Type="http://schemas.openxmlformats.org/officeDocument/2006/relationships/image" Target="../media/image135.emf"/><Relationship Id="rId1" Type="http://schemas.openxmlformats.org/officeDocument/2006/relationships/slideLayout" Target="../slideLayouts/slideLayout5.xml"/><Relationship Id="rId6" Type="http://schemas.openxmlformats.org/officeDocument/2006/relationships/customXml" Target="../ink/ink53.xml"/><Relationship Id="rId23" Type="http://schemas.openxmlformats.org/officeDocument/2006/relationships/image" Target="../media/image74.emf"/><Relationship Id="rId28" Type="http://schemas.openxmlformats.org/officeDocument/2006/relationships/customXml" Target="../ink/ink64.xml"/><Relationship Id="rId49" Type="http://schemas.openxmlformats.org/officeDocument/2006/relationships/image" Target="../media/image87.emf"/><Relationship Id="rId114" Type="http://schemas.openxmlformats.org/officeDocument/2006/relationships/customXml" Target="../ink/ink107.xml"/><Relationship Id="rId119" Type="http://schemas.openxmlformats.org/officeDocument/2006/relationships/image" Target="../media/image122.emf"/><Relationship Id="rId44" Type="http://schemas.openxmlformats.org/officeDocument/2006/relationships/customXml" Target="../ink/ink72.xml"/><Relationship Id="rId60" Type="http://schemas.openxmlformats.org/officeDocument/2006/relationships/customXml" Target="../ink/ink80.xml"/><Relationship Id="rId65" Type="http://schemas.openxmlformats.org/officeDocument/2006/relationships/image" Target="../media/image95.emf"/><Relationship Id="rId81" Type="http://schemas.openxmlformats.org/officeDocument/2006/relationships/image" Target="../media/image103.emf"/><Relationship Id="rId86" Type="http://schemas.openxmlformats.org/officeDocument/2006/relationships/customXml" Target="../ink/ink93.xml"/><Relationship Id="rId130" Type="http://schemas.openxmlformats.org/officeDocument/2006/relationships/customXml" Target="../ink/ink115.xml"/><Relationship Id="rId135" Type="http://schemas.openxmlformats.org/officeDocument/2006/relationships/image" Target="../media/image130.emf"/><Relationship Id="rId151" Type="http://schemas.openxmlformats.org/officeDocument/2006/relationships/image" Target="../media/image138.emf"/><Relationship Id="rId156" Type="http://schemas.openxmlformats.org/officeDocument/2006/relationships/customXml" Target="../ink/ink128.xml"/><Relationship Id="rId13" Type="http://schemas.openxmlformats.org/officeDocument/2006/relationships/image" Target="../media/image69.emf"/><Relationship Id="rId18" Type="http://schemas.openxmlformats.org/officeDocument/2006/relationships/customXml" Target="../ink/ink59.xml"/><Relationship Id="rId39" Type="http://schemas.openxmlformats.org/officeDocument/2006/relationships/image" Target="../media/image82.emf"/><Relationship Id="rId109" Type="http://schemas.openxmlformats.org/officeDocument/2006/relationships/image" Target="../media/image117.emf"/><Relationship Id="rId34" Type="http://schemas.openxmlformats.org/officeDocument/2006/relationships/customXml" Target="../ink/ink67.xml"/><Relationship Id="rId50" Type="http://schemas.openxmlformats.org/officeDocument/2006/relationships/customXml" Target="../ink/ink75.xml"/><Relationship Id="rId55" Type="http://schemas.openxmlformats.org/officeDocument/2006/relationships/image" Target="../media/image90.emf"/><Relationship Id="rId76" Type="http://schemas.openxmlformats.org/officeDocument/2006/relationships/customXml" Target="../ink/ink88.xml"/><Relationship Id="rId97" Type="http://schemas.openxmlformats.org/officeDocument/2006/relationships/image" Target="../media/image111.emf"/><Relationship Id="rId104" Type="http://schemas.openxmlformats.org/officeDocument/2006/relationships/customXml" Target="../ink/ink102.xml"/><Relationship Id="rId120" Type="http://schemas.openxmlformats.org/officeDocument/2006/relationships/customXml" Target="../ink/ink110.xml"/><Relationship Id="rId125" Type="http://schemas.openxmlformats.org/officeDocument/2006/relationships/image" Target="../media/image125.emf"/><Relationship Id="rId141" Type="http://schemas.openxmlformats.org/officeDocument/2006/relationships/image" Target="../media/image133.emf"/><Relationship Id="rId146" Type="http://schemas.openxmlformats.org/officeDocument/2006/relationships/customXml" Target="../ink/ink123.xml"/><Relationship Id="rId7" Type="http://schemas.openxmlformats.org/officeDocument/2006/relationships/image" Target="../media/image66.emf"/><Relationship Id="rId71" Type="http://schemas.openxmlformats.org/officeDocument/2006/relationships/image" Target="../media/image98.emf"/><Relationship Id="rId92" Type="http://schemas.openxmlformats.org/officeDocument/2006/relationships/customXml" Target="../ink/ink96.xml"/><Relationship Id="rId2" Type="http://schemas.openxmlformats.org/officeDocument/2006/relationships/customXml" Target="../ink/ink51.xml"/><Relationship Id="rId29" Type="http://schemas.openxmlformats.org/officeDocument/2006/relationships/image" Target="../media/image77.emf"/><Relationship Id="rId24" Type="http://schemas.openxmlformats.org/officeDocument/2006/relationships/customXml" Target="../ink/ink62.xml"/><Relationship Id="rId40" Type="http://schemas.openxmlformats.org/officeDocument/2006/relationships/customXml" Target="../ink/ink70.xml"/><Relationship Id="rId45" Type="http://schemas.openxmlformats.org/officeDocument/2006/relationships/image" Target="../media/image85.emf"/><Relationship Id="rId66" Type="http://schemas.openxmlformats.org/officeDocument/2006/relationships/customXml" Target="../ink/ink83.xml"/><Relationship Id="rId87" Type="http://schemas.openxmlformats.org/officeDocument/2006/relationships/image" Target="../media/image106.emf"/><Relationship Id="rId110" Type="http://schemas.openxmlformats.org/officeDocument/2006/relationships/customXml" Target="../ink/ink105.xml"/><Relationship Id="rId115" Type="http://schemas.openxmlformats.org/officeDocument/2006/relationships/image" Target="../media/image120.emf"/><Relationship Id="rId131" Type="http://schemas.openxmlformats.org/officeDocument/2006/relationships/image" Target="../media/image128.emf"/><Relationship Id="rId136" Type="http://schemas.openxmlformats.org/officeDocument/2006/relationships/customXml" Target="../ink/ink118.xml"/><Relationship Id="rId157" Type="http://schemas.openxmlformats.org/officeDocument/2006/relationships/image" Target="../media/image141.emf"/><Relationship Id="rId61" Type="http://schemas.openxmlformats.org/officeDocument/2006/relationships/image" Target="../media/image93.emf"/><Relationship Id="rId82" Type="http://schemas.openxmlformats.org/officeDocument/2006/relationships/customXml" Target="../ink/ink91.xml"/><Relationship Id="rId152" Type="http://schemas.openxmlformats.org/officeDocument/2006/relationships/customXml" Target="../ink/ink126.xml"/><Relationship Id="rId19" Type="http://schemas.openxmlformats.org/officeDocument/2006/relationships/image" Target="../media/image72.emf"/><Relationship Id="rId14" Type="http://schemas.openxmlformats.org/officeDocument/2006/relationships/customXml" Target="../ink/ink57.xml"/><Relationship Id="rId30" Type="http://schemas.openxmlformats.org/officeDocument/2006/relationships/customXml" Target="../ink/ink65.xml"/><Relationship Id="rId35" Type="http://schemas.openxmlformats.org/officeDocument/2006/relationships/image" Target="../media/image80.emf"/><Relationship Id="rId56" Type="http://schemas.openxmlformats.org/officeDocument/2006/relationships/customXml" Target="../ink/ink78.xml"/><Relationship Id="rId77" Type="http://schemas.openxmlformats.org/officeDocument/2006/relationships/image" Target="../media/image101.emf"/><Relationship Id="rId100" Type="http://schemas.openxmlformats.org/officeDocument/2006/relationships/customXml" Target="../ink/ink100.xml"/><Relationship Id="rId105" Type="http://schemas.openxmlformats.org/officeDocument/2006/relationships/image" Target="../media/image115.emf"/><Relationship Id="rId126" Type="http://schemas.openxmlformats.org/officeDocument/2006/relationships/customXml" Target="../ink/ink113.xml"/><Relationship Id="rId147" Type="http://schemas.openxmlformats.org/officeDocument/2006/relationships/image" Target="../media/image136.emf"/><Relationship Id="rId8" Type="http://schemas.openxmlformats.org/officeDocument/2006/relationships/customXml" Target="../ink/ink54.xml"/><Relationship Id="rId51" Type="http://schemas.openxmlformats.org/officeDocument/2006/relationships/image" Target="../media/image88.emf"/><Relationship Id="rId72" Type="http://schemas.openxmlformats.org/officeDocument/2006/relationships/customXml" Target="../ink/ink86.xml"/><Relationship Id="rId93" Type="http://schemas.openxmlformats.org/officeDocument/2006/relationships/image" Target="../media/image109.emf"/><Relationship Id="rId98" Type="http://schemas.openxmlformats.org/officeDocument/2006/relationships/customXml" Target="../ink/ink99.xml"/><Relationship Id="rId121" Type="http://schemas.openxmlformats.org/officeDocument/2006/relationships/image" Target="../media/image123.emf"/><Relationship Id="rId142" Type="http://schemas.openxmlformats.org/officeDocument/2006/relationships/customXml" Target="../ink/ink121.xml"/><Relationship Id="rId3" Type="http://schemas.openxmlformats.org/officeDocument/2006/relationships/image" Target="../media/image64.emf"/><Relationship Id="rId25" Type="http://schemas.openxmlformats.org/officeDocument/2006/relationships/image" Target="../media/image75.emf"/><Relationship Id="rId46" Type="http://schemas.openxmlformats.org/officeDocument/2006/relationships/customXml" Target="../ink/ink73.xml"/><Relationship Id="rId67" Type="http://schemas.openxmlformats.org/officeDocument/2006/relationships/image" Target="../media/image96.emf"/><Relationship Id="rId116" Type="http://schemas.openxmlformats.org/officeDocument/2006/relationships/customXml" Target="../ink/ink108.xml"/><Relationship Id="rId137" Type="http://schemas.openxmlformats.org/officeDocument/2006/relationships/image" Target="../media/image131.emf"/><Relationship Id="rId20" Type="http://schemas.openxmlformats.org/officeDocument/2006/relationships/customXml" Target="../ink/ink60.xml"/><Relationship Id="rId41" Type="http://schemas.openxmlformats.org/officeDocument/2006/relationships/image" Target="../media/image83.emf"/><Relationship Id="rId62" Type="http://schemas.openxmlformats.org/officeDocument/2006/relationships/customXml" Target="../ink/ink81.xml"/><Relationship Id="rId83" Type="http://schemas.openxmlformats.org/officeDocument/2006/relationships/image" Target="../media/image104.emf"/><Relationship Id="rId88" Type="http://schemas.openxmlformats.org/officeDocument/2006/relationships/customXml" Target="../ink/ink94.xml"/><Relationship Id="rId111" Type="http://schemas.openxmlformats.org/officeDocument/2006/relationships/image" Target="../media/image118.emf"/><Relationship Id="rId132" Type="http://schemas.openxmlformats.org/officeDocument/2006/relationships/customXml" Target="../ink/ink116.xml"/><Relationship Id="rId153" Type="http://schemas.openxmlformats.org/officeDocument/2006/relationships/image" Target="../media/image139.emf"/><Relationship Id="rId15" Type="http://schemas.openxmlformats.org/officeDocument/2006/relationships/image" Target="../media/image70.emf"/><Relationship Id="rId36" Type="http://schemas.openxmlformats.org/officeDocument/2006/relationships/customXml" Target="../ink/ink68.xml"/><Relationship Id="rId57" Type="http://schemas.openxmlformats.org/officeDocument/2006/relationships/image" Target="../media/image91.emf"/><Relationship Id="rId106" Type="http://schemas.openxmlformats.org/officeDocument/2006/relationships/customXml" Target="../ink/ink103.xml"/><Relationship Id="rId127" Type="http://schemas.openxmlformats.org/officeDocument/2006/relationships/image" Target="../media/image126.emf"/><Relationship Id="rId10" Type="http://schemas.openxmlformats.org/officeDocument/2006/relationships/customXml" Target="../ink/ink55.xml"/><Relationship Id="rId31" Type="http://schemas.openxmlformats.org/officeDocument/2006/relationships/image" Target="../media/image78.emf"/><Relationship Id="rId52" Type="http://schemas.openxmlformats.org/officeDocument/2006/relationships/customXml" Target="../ink/ink76.xml"/><Relationship Id="rId73" Type="http://schemas.openxmlformats.org/officeDocument/2006/relationships/image" Target="../media/image99.emf"/><Relationship Id="rId78" Type="http://schemas.openxmlformats.org/officeDocument/2006/relationships/customXml" Target="../ink/ink89.xml"/><Relationship Id="rId94" Type="http://schemas.openxmlformats.org/officeDocument/2006/relationships/customXml" Target="../ink/ink97.xml"/><Relationship Id="rId99" Type="http://schemas.openxmlformats.org/officeDocument/2006/relationships/image" Target="../media/image112.emf"/><Relationship Id="rId101" Type="http://schemas.openxmlformats.org/officeDocument/2006/relationships/image" Target="../media/image113.emf"/><Relationship Id="rId122" Type="http://schemas.openxmlformats.org/officeDocument/2006/relationships/customXml" Target="../ink/ink111.xml"/><Relationship Id="rId143" Type="http://schemas.openxmlformats.org/officeDocument/2006/relationships/image" Target="../media/image134.emf"/><Relationship Id="rId148" Type="http://schemas.openxmlformats.org/officeDocument/2006/relationships/customXml" Target="../ink/ink124.xml"/><Relationship Id="rId4" Type="http://schemas.openxmlformats.org/officeDocument/2006/relationships/customXml" Target="../ink/ink52.xml"/><Relationship Id="rId9" Type="http://schemas.openxmlformats.org/officeDocument/2006/relationships/image" Target="../media/image67.emf"/><Relationship Id="rId26" Type="http://schemas.openxmlformats.org/officeDocument/2006/relationships/customXml" Target="../ink/ink63.xml"/><Relationship Id="rId47" Type="http://schemas.openxmlformats.org/officeDocument/2006/relationships/image" Target="../media/image86.emf"/><Relationship Id="rId68" Type="http://schemas.openxmlformats.org/officeDocument/2006/relationships/customXml" Target="../ink/ink84.xml"/><Relationship Id="rId89" Type="http://schemas.openxmlformats.org/officeDocument/2006/relationships/image" Target="../media/image107.emf"/><Relationship Id="rId112" Type="http://schemas.openxmlformats.org/officeDocument/2006/relationships/customXml" Target="../ink/ink106.xml"/><Relationship Id="rId133" Type="http://schemas.openxmlformats.org/officeDocument/2006/relationships/image" Target="../media/image129.emf"/><Relationship Id="rId154" Type="http://schemas.openxmlformats.org/officeDocument/2006/relationships/customXml" Target="../ink/ink127.xml"/><Relationship Id="rId16" Type="http://schemas.openxmlformats.org/officeDocument/2006/relationships/customXml" Target="../ink/ink58.xml"/><Relationship Id="rId37" Type="http://schemas.openxmlformats.org/officeDocument/2006/relationships/image" Target="../media/image81.emf"/><Relationship Id="rId58" Type="http://schemas.openxmlformats.org/officeDocument/2006/relationships/customXml" Target="../ink/ink79.xml"/><Relationship Id="rId79" Type="http://schemas.openxmlformats.org/officeDocument/2006/relationships/image" Target="../media/image102.emf"/><Relationship Id="rId102" Type="http://schemas.openxmlformats.org/officeDocument/2006/relationships/customXml" Target="../ink/ink101.xml"/><Relationship Id="rId123" Type="http://schemas.openxmlformats.org/officeDocument/2006/relationships/image" Target="../media/image124.emf"/><Relationship Id="rId144" Type="http://schemas.openxmlformats.org/officeDocument/2006/relationships/customXml" Target="../ink/ink122.xml"/><Relationship Id="rId90" Type="http://schemas.openxmlformats.org/officeDocument/2006/relationships/customXml" Target="../ink/ink95.xml"/><Relationship Id="rId27" Type="http://schemas.openxmlformats.org/officeDocument/2006/relationships/image" Target="../media/image76.emf"/><Relationship Id="rId48" Type="http://schemas.openxmlformats.org/officeDocument/2006/relationships/customXml" Target="../ink/ink74.xml"/><Relationship Id="rId69" Type="http://schemas.openxmlformats.org/officeDocument/2006/relationships/image" Target="../media/image97.emf"/><Relationship Id="rId113" Type="http://schemas.openxmlformats.org/officeDocument/2006/relationships/image" Target="../media/image119.emf"/><Relationship Id="rId134" Type="http://schemas.openxmlformats.org/officeDocument/2006/relationships/customXml" Target="../ink/ink117.xml"/></Relationships>
</file>

<file path=ppt/slides/_rels/slide34.xml.rels><?xml version="1.0" encoding="UTF-8" standalone="yes"?>
<Relationships xmlns="http://schemas.openxmlformats.org/package/2006/relationships"><Relationship Id="rId26" Type="http://schemas.openxmlformats.org/officeDocument/2006/relationships/customXml" Target="../ink/ink141.xml"/><Relationship Id="rId21" Type="http://schemas.openxmlformats.org/officeDocument/2006/relationships/image" Target="../media/image151.emf"/><Relationship Id="rId42" Type="http://schemas.openxmlformats.org/officeDocument/2006/relationships/customXml" Target="../ink/ink149.xml"/><Relationship Id="rId47" Type="http://schemas.openxmlformats.org/officeDocument/2006/relationships/image" Target="../media/image164.emf"/><Relationship Id="rId63" Type="http://schemas.openxmlformats.org/officeDocument/2006/relationships/image" Target="../media/image172.emf"/><Relationship Id="rId68" Type="http://schemas.openxmlformats.org/officeDocument/2006/relationships/customXml" Target="../ink/ink162.xml"/><Relationship Id="rId84" Type="http://schemas.openxmlformats.org/officeDocument/2006/relationships/customXml" Target="../ink/ink170.xml"/><Relationship Id="rId89" Type="http://schemas.openxmlformats.org/officeDocument/2006/relationships/image" Target="../media/image185.emf"/><Relationship Id="rId16" Type="http://schemas.openxmlformats.org/officeDocument/2006/relationships/customXml" Target="../ink/ink136.xml"/><Relationship Id="rId11" Type="http://schemas.openxmlformats.org/officeDocument/2006/relationships/image" Target="../media/image146.emf"/><Relationship Id="rId32" Type="http://schemas.openxmlformats.org/officeDocument/2006/relationships/customXml" Target="../ink/ink144.xml"/><Relationship Id="rId37" Type="http://schemas.openxmlformats.org/officeDocument/2006/relationships/image" Target="../media/image159.emf"/><Relationship Id="rId53" Type="http://schemas.openxmlformats.org/officeDocument/2006/relationships/image" Target="../media/image167.emf"/><Relationship Id="rId58" Type="http://schemas.openxmlformats.org/officeDocument/2006/relationships/customXml" Target="../ink/ink157.xml"/><Relationship Id="rId74" Type="http://schemas.openxmlformats.org/officeDocument/2006/relationships/customXml" Target="../ink/ink165.xml"/><Relationship Id="rId79" Type="http://schemas.openxmlformats.org/officeDocument/2006/relationships/image" Target="../media/image180.emf"/><Relationship Id="rId5" Type="http://schemas.openxmlformats.org/officeDocument/2006/relationships/image" Target="../media/image143.emf"/><Relationship Id="rId90" Type="http://schemas.openxmlformats.org/officeDocument/2006/relationships/customXml" Target="../ink/ink173.xml"/><Relationship Id="rId95" Type="http://schemas.openxmlformats.org/officeDocument/2006/relationships/image" Target="../media/image188.emf"/><Relationship Id="rId22" Type="http://schemas.openxmlformats.org/officeDocument/2006/relationships/customXml" Target="../ink/ink139.xml"/><Relationship Id="rId27" Type="http://schemas.openxmlformats.org/officeDocument/2006/relationships/image" Target="../media/image154.emf"/><Relationship Id="rId43" Type="http://schemas.openxmlformats.org/officeDocument/2006/relationships/image" Target="../media/image162.emf"/><Relationship Id="rId48" Type="http://schemas.openxmlformats.org/officeDocument/2006/relationships/customXml" Target="../ink/ink152.xml"/><Relationship Id="rId64" Type="http://schemas.openxmlformats.org/officeDocument/2006/relationships/customXml" Target="../ink/ink160.xml"/><Relationship Id="rId69" Type="http://schemas.openxmlformats.org/officeDocument/2006/relationships/image" Target="../media/image175.emf"/><Relationship Id="rId80" Type="http://schemas.openxmlformats.org/officeDocument/2006/relationships/customXml" Target="../ink/ink168.xml"/><Relationship Id="rId85" Type="http://schemas.openxmlformats.org/officeDocument/2006/relationships/image" Target="../media/image183.emf"/><Relationship Id="rId3" Type="http://schemas.openxmlformats.org/officeDocument/2006/relationships/image" Target="../media/image142.emf"/><Relationship Id="rId12" Type="http://schemas.openxmlformats.org/officeDocument/2006/relationships/customXml" Target="../ink/ink134.xml"/><Relationship Id="rId17" Type="http://schemas.openxmlformats.org/officeDocument/2006/relationships/image" Target="../media/image149.emf"/><Relationship Id="rId25" Type="http://schemas.openxmlformats.org/officeDocument/2006/relationships/image" Target="../media/image153.emf"/><Relationship Id="rId33" Type="http://schemas.openxmlformats.org/officeDocument/2006/relationships/image" Target="../media/image157.emf"/><Relationship Id="rId38" Type="http://schemas.openxmlformats.org/officeDocument/2006/relationships/customXml" Target="../ink/ink147.xml"/><Relationship Id="rId46" Type="http://schemas.openxmlformats.org/officeDocument/2006/relationships/customXml" Target="../ink/ink151.xml"/><Relationship Id="rId59" Type="http://schemas.openxmlformats.org/officeDocument/2006/relationships/image" Target="../media/image170.emf"/><Relationship Id="rId67" Type="http://schemas.openxmlformats.org/officeDocument/2006/relationships/image" Target="../media/image174.emf"/><Relationship Id="rId20" Type="http://schemas.openxmlformats.org/officeDocument/2006/relationships/customXml" Target="../ink/ink138.xml"/><Relationship Id="rId41" Type="http://schemas.openxmlformats.org/officeDocument/2006/relationships/image" Target="../media/image161.emf"/><Relationship Id="rId54" Type="http://schemas.openxmlformats.org/officeDocument/2006/relationships/customXml" Target="../ink/ink155.xml"/><Relationship Id="rId62" Type="http://schemas.openxmlformats.org/officeDocument/2006/relationships/customXml" Target="../ink/ink159.xml"/><Relationship Id="rId70" Type="http://schemas.openxmlformats.org/officeDocument/2006/relationships/customXml" Target="../ink/ink163.xml"/><Relationship Id="rId75" Type="http://schemas.openxmlformats.org/officeDocument/2006/relationships/image" Target="../media/image178.emf"/><Relationship Id="rId83" Type="http://schemas.openxmlformats.org/officeDocument/2006/relationships/image" Target="../media/image182.emf"/><Relationship Id="rId88" Type="http://schemas.openxmlformats.org/officeDocument/2006/relationships/customXml" Target="../ink/ink172.xml"/><Relationship Id="rId91" Type="http://schemas.openxmlformats.org/officeDocument/2006/relationships/image" Target="../media/image186.emf"/><Relationship Id="rId96" Type="http://schemas.openxmlformats.org/officeDocument/2006/relationships/customXml" Target="../ink/ink176.xml"/><Relationship Id="rId1" Type="http://schemas.openxmlformats.org/officeDocument/2006/relationships/slideLayout" Target="../slideLayouts/slideLayout5.xml"/><Relationship Id="rId6" Type="http://schemas.openxmlformats.org/officeDocument/2006/relationships/customXml" Target="../ink/ink131.xml"/><Relationship Id="rId15" Type="http://schemas.openxmlformats.org/officeDocument/2006/relationships/image" Target="../media/image148.emf"/><Relationship Id="rId23" Type="http://schemas.openxmlformats.org/officeDocument/2006/relationships/image" Target="../media/image152.emf"/><Relationship Id="rId28" Type="http://schemas.openxmlformats.org/officeDocument/2006/relationships/customXml" Target="../ink/ink142.xml"/><Relationship Id="rId36" Type="http://schemas.openxmlformats.org/officeDocument/2006/relationships/customXml" Target="../ink/ink146.xml"/><Relationship Id="rId49" Type="http://schemas.openxmlformats.org/officeDocument/2006/relationships/image" Target="../media/image165.emf"/><Relationship Id="rId57" Type="http://schemas.openxmlformats.org/officeDocument/2006/relationships/image" Target="../media/image169.emf"/><Relationship Id="rId10" Type="http://schemas.openxmlformats.org/officeDocument/2006/relationships/customXml" Target="../ink/ink133.xml"/><Relationship Id="rId31" Type="http://schemas.openxmlformats.org/officeDocument/2006/relationships/image" Target="../media/image156.emf"/><Relationship Id="rId44" Type="http://schemas.openxmlformats.org/officeDocument/2006/relationships/customXml" Target="../ink/ink150.xml"/><Relationship Id="rId52" Type="http://schemas.openxmlformats.org/officeDocument/2006/relationships/customXml" Target="../ink/ink154.xml"/><Relationship Id="rId60" Type="http://schemas.openxmlformats.org/officeDocument/2006/relationships/customXml" Target="../ink/ink158.xml"/><Relationship Id="rId65" Type="http://schemas.openxmlformats.org/officeDocument/2006/relationships/image" Target="../media/image173.emf"/><Relationship Id="rId73" Type="http://schemas.openxmlformats.org/officeDocument/2006/relationships/image" Target="../media/image177.emf"/><Relationship Id="rId78" Type="http://schemas.openxmlformats.org/officeDocument/2006/relationships/customXml" Target="../ink/ink167.xml"/><Relationship Id="rId81" Type="http://schemas.openxmlformats.org/officeDocument/2006/relationships/image" Target="../media/image181.emf"/><Relationship Id="rId86" Type="http://schemas.openxmlformats.org/officeDocument/2006/relationships/customXml" Target="../ink/ink171.xml"/><Relationship Id="rId94" Type="http://schemas.openxmlformats.org/officeDocument/2006/relationships/customXml" Target="../ink/ink175.xml"/><Relationship Id="rId99" Type="http://schemas.openxmlformats.org/officeDocument/2006/relationships/image" Target="../media/image190.emf"/><Relationship Id="rId4" Type="http://schemas.openxmlformats.org/officeDocument/2006/relationships/customXml" Target="../ink/ink130.xml"/><Relationship Id="rId9" Type="http://schemas.openxmlformats.org/officeDocument/2006/relationships/image" Target="../media/image145.emf"/><Relationship Id="rId13" Type="http://schemas.openxmlformats.org/officeDocument/2006/relationships/image" Target="../media/image147.emf"/><Relationship Id="rId18" Type="http://schemas.openxmlformats.org/officeDocument/2006/relationships/customXml" Target="../ink/ink137.xml"/><Relationship Id="rId39" Type="http://schemas.openxmlformats.org/officeDocument/2006/relationships/image" Target="../media/image160.emf"/><Relationship Id="rId34" Type="http://schemas.openxmlformats.org/officeDocument/2006/relationships/customXml" Target="../ink/ink145.xml"/><Relationship Id="rId50" Type="http://schemas.openxmlformats.org/officeDocument/2006/relationships/customXml" Target="../ink/ink153.xml"/><Relationship Id="rId55" Type="http://schemas.openxmlformats.org/officeDocument/2006/relationships/image" Target="../media/image168.emf"/><Relationship Id="rId76" Type="http://schemas.openxmlformats.org/officeDocument/2006/relationships/customXml" Target="../ink/ink166.xml"/><Relationship Id="rId97" Type="http://schemas.openxmlformats.org/officeDocument/2006/relationships/image" Target="../media/image189.emf"/><Relationship Id="rId7" Type="http://schemas.openxmlformats.org/officeDocument/2006/relationships/image" Target="../media/image144.emf"/><Relationship Id="rId71" Type="http://schemas.openxmlformats.org/officeDocument/2006/relationships/image" Target="../media/image176.emf"/><Relationship Id="rId92" Type="http://schemas.openxmlformats.org/officeDocument/2006/relationships/customXml" Target="../ink/ink174.xml"/><Relationship Id="rId2" Type="http://schemas.openxmlformats.org/officeDocument/2006/relationships/customXml" Target="../ink/ink129.xml"/><Relationship Id="rId29" Type="http://schemas.openxmlformats.org/officeDocument/2006/relationships/image" Target="../media/image155.emf"/><Relationship Id="rId24" Type="http://schemas.openxmlformats.org/officeDocument/2006/relationships/customXml" Target="../ink/ink140.xml"/><Relationship Id="rId40" Type="http://schemas.openxmlformats.org/officeDocument/2006/relationships/customXml" Target="../ink/ink148.xml"/><Relationship Id="rId45" Type="http://schemas.openxmlformats.org/officeDocument/2006/relationships/image" Target="../media/image163.emf"/><Relationship Id="rId66" Type="http://schemas.openxmlformats.org/officeDocument/2006/relationships/customXml" Target="../ink/ink161.xml"/><Relationship Id="rId87" Type="http://schemas.openxmlformats.org/officeDocument/2006/relationships/image" Target="../media/image184.emf"/><Relationship Id="rId61" Type="http://schemas.openxmlformats.org/officeDocument/2006/relationships/image" Target="../media/image171.emf"/><Relationship Id="rId82" Type="http://schemas.openxmlformats.org/officeDocument/2006/relationships/customXml" Target="../ink/ink169.xml"/><Relationship Id="rId19" Type="http://schemas.openxmlformats.org/officeDocument/2006/relationships/image" Target="../media/image150.emf"/><Relationship Id="rId14" Type="http://schemas.openxmlformats.org/officeDocument/2006/relationships/customXml" Target="../ink/ink135.xml"/><Relationship Id="rId30" Type="http://schemas.openxmlformats.org/officeDocument/2006/relationships/customXml" Target="../ink/ink143.xml"/><Relationship Id="rId35" Type="http://schemas.openxmlformats.org/officeDocument/2006/relationships/image" Target="../media/image158.emf"/><Relationship Id="rId56" Type="http://schemas.openxmlformats.org/officeDocument/2006/relationships/customXml" Target="../ink/ink156.xml"/><Relationship Id="rId77" Type="http://schemas.openxmlformats.org/officeDocument/2006/relationships/image" Target="../media/image179.emf"/><Relationship Id="rId8" Type="http://schemas.openxmlformats.org/officeDocument/2006/relationships/customXml" Target="../ink/ink132.xml"/><Relationship Id="rId51" Type="http://schemas.openxmlformats.org/officeDocument/2006/relationships/image" Target="../media/image166.emf"/><Relationship Id="rId72" Type="http://schemas.openxmlformats.org/officeDocument/2006/relationships/customXml" Target="../ink/ink164.xml"/><Relationship Id="rId93" Type="http://schemas.openxmlformats.org/officeDocument/2006/relationships/image" Target="../media/image187.emf"/><Relationship Id="rId98" Type="http://schemas.openxmlformats.org/officeDocument/2006/relationships/customXml" Target="../ink/ink17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customXml" Target="../ink/ink4.xml"/><Relationship Id="rId3" Type="http://schemas.openxmlformats.org/officeDocument/2006/relationships/image" Target="../media/image2.emf"/><Relationship Id="rId7" Type="http://schemas.openxmlformats.org/officeDocument/2006/relationships/image" Target="../media/image4.emf"/><Relationship Id="rId2" Type="http://schemas.openxmlformats.org/officeDocument/2006/relationships/customXml" Target="../ink/ink1.xml"/><Relationship Id="rId1" Type="http://schemas.openxmlformats.org/officeDocument/2006/relationships/slideLayout" Target="../slideLayouts/slideLayout2.xml"/><Relationship Id="rId6" Type="http://schemas.openxmlformats.org/officeDocument/2006/relationships/customXml" Target="../ink/ink3.xml"/><Relationship Id="rId5" Type="http://schemas.openxmlformats.org/officeDocument/2006/relationships/image" Target="../media/image3.emf"/><Relationship Id="rId4" Type="http://schemas.openxmlformats.org/officeDocument/2006/relationships/customXml" Target="../ink/ink2.xml"/><Relationship Id="rId9" Type="http://schemas.openxmlformats.org/officeDocument/2006/relationships/image" Target="../media/image5.em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91.emf"/><Relationship Id="rId2" Type="http://schemas.openxmlformats.org/officeDocument/2006/relationships/customXml" Target="../ink/ink17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6" Type="http://schemas.openxmlformats.org/officeDocument/2006/relationships/customXml" Target="../ink/ink191.xml"/><Relationship Id="rId21" Type="http://schemas.openxmlformats.org/officeDocument/2006/relationships/image" Target="../media/image201.emf"/><Relationship Id="rId42" Type="http://schemas.openxmlformats.org/officeDocument/2006/relationships/customXml" Target="../ink/ink199.xml"/><Relationship Id="rId47" Type="http://schemas.openxmlformats.org/officeDocument/2006/relationships/image" Target="../media/image214.emf"/><Relationship Id="rId63" Type="http://schemas.openxmlformats.org/officeDocument/2006/relationships/image" Target="../media/image222.emf"/><Relationship Id="rId68" Type="http://schemas.openxmlformats.org/officeDocument/2006/relationships/customXml" Target="../ink/ink212.xml"/><Relationship Id="rId16" Type="http://schemas.openxmlformats.org/officeDocument/2006/relationships/customXml" Target="../ink/ink186.xml"/><Relationship Id="rId11" Type="http://schemas.openxmlformats.org/officeDocument/2006/relationships/image" Target="../media/image196.emf"/><Relationship Id="rId32" Type="http://schemas.openxmlformats.org/officeDocument/2006/relationships/customXml" Target="../ink/ink194.xml"/><Relationship Id="rId37" Type="http://schemas.openxmlformats.org/officeDocument/2006/relationships/image" Target="../media/image209.emf"/><Relationship Id="rId53" Type="http://schemas.openxmlformats.org/officeDocument/2006/relationships/image" Target="../media/image217.emf"/><Relationship Id="rId58" Type="http://schemas.openxmlformats.org/officeDocument/2006/relationships/customXml" Target="../ink/ink207.xml"/><Relationship Id="rId74" Type="http://schemas.openxmlformats.org/officeDocument/2006/relationships/customXml" Target="../ink/ink215.xml"/><Relationship Id="rId79" Type="http://schemas.openxmlformats.org/officeDocument/2006/relationships/image" Target="../media/image230.emf"/><Relationship Id="rId5" Type="http://schemas.openxmlformats.org/officeDocument/2006/relationships/image" Target="../media/image193.emf"/><Relationship Id="rId61" Type="http://schemas.openxmlformats.org/officeDocument/2006/relationships/image" Target="../media/image221.emf"/><Relationship Id="rId19" Type="http://schemas.openxmlformats.org/officeDocument/2006/relationships/image" Target="../media/image200.emf"/><Relationship Id="rId14" Type="http://schemas.openxmlformats.org/officeDocument/2006/relationships/customXml" Target="../ink/ink185.xml"/><Relationship Id="rId22" Type="http://schemas.openxmlformats.org/officeDocument/2006/relationships/customXml" Target="../ink/ink189.xml"/><Relationship Id="rId27" Type="http://schemas.openxmlformats.org/officeDocument/2006/relationships/image" Target="../media/image204.emf"/><Relationship Id="rId30" Type="http://schemas.openxmlformats.org/officeDocument/2006/relationships/customXml" Target="../ink/ink193.xml"/><Relationship Id="rId35" Type="http://schemas.openxmlformats.org/officeDocument/2006/relationships/image" Target="../media/image208.emf"/><Relationship Id="rId43" Type="http://schemas.openxmlformats.org/officeDocument/2006/relationships/image" Target="../media/image212.emf"/><Relationship Id="rId48" Type="http://schemas.openxmlformats.org/officeDocument/2006/relationships/customXml" Target="../ink/ink202.xml"/><Relationship Id="rId56" Type="http://schemas.openxmlformats.org/officeDocument/2006/relationships/customXml" Target="../ink/ink206.xml"/><Relationship Id="rId64" Type="http://schemas.openxmlformats.org/officeDocument/2006/relationships/customXml" Target="../ink/ink210.xml"/><Relationship Id="rId69" Type="http://schemas.openxmlformats.org/officeDocument/2006/relationships/image" Target="../media/image225.emf"/><Relationship Id="rId77" Type="http://schemas.openxmlformats.org/officeDocument/2006/relationships/image" Target="../media/image229.emf"/><Relationship Id="rId8" Type="http://schemas.openxmlformats.org/officeDocument/2006/relationships/customXml" Target="../ink/ink182.xml"/><Relationship Id="rId51" Type="http://schemas.openxmlformats.org/officeDocument/2006/relationships/image" Target="../media/image216.emf"/><Relationship Id="rId72" Type="http://schemas.openxmlformats.org/officeDocument/2006/relationships/customXml" Target="../ink/ink214.xml"/><Relationship Id="rId80" Type="http://schemas.openxmlformats.org/officeDocument/2006/relationships/customXml" Target="../ink/ink218.xml"/><Relationship Id="rId3" Type="http://schemas.openxmlformats.org/officeDocument/2006/relationships/image" Target="../media/image192.emf"/><Relationship Id="rId12" Type="http://schemas.openxmlformats.org/officeDocument/2006/relationships/customXml" Target="../ink/ink184.xml"/><Relationship Id="rId17" Type="http://schemas.openxmlformats.org/officeDocument/2006/relationships/image" Target="../media/image199.emf"/><Relationship Id="rId25" Type="http://schemas.openxmlformats.org/officeDocument/2006/relationships/image" Target="../media/image203.emf"/><Relationship Id="rId33" Type="http://schemas.openxmlformats.org/officeDocument/2006/relationships/image" Target="../media/image207.emf"/><Relationship Id="rId38" Type="http://schemas.openxmlformats.org/officeDocument/2006/relationships/customXml" Target="../ink/ink197.xml"/><Relationship Id="rId46" Type="http://schemas.openxmlformats.org/officeDocument/2006/relationships/customXml" Target="../ink/ink201.xml"/><Relationship Id="rId59" Type="http://schemas.openxmlformats.org/officeDocument/2006/relationships/image" Target="../media/image220.emf"/><Relationship Id="rId67" Type="http://schemas.openxmlformats.org/officeDocument/2006/relationships/image" Target="../media/image224.emf"/><Relationship Id="rId20" Type="http://schemas.openxmlformats.org/officeDocument/2006/relationships/customXml" Target="../ink/ink188.xml"/><Relationship Id="rId41" Type="http://schemas.openxmlformats.org/officeDocument/2006/relationships/image" Target="../media/image211.emf"/><Relationship Id="rId54" Type="http://schemas.openxmlformats.org/officeDocument/2006/relationships/customXml" Target="../ink/ink205.xml"/><Relationship Id="rId62" Type="http://schemas.openxmlformats.org/officeDocument/2006/relationships/customXml" Target="../ink/ink209.xml"/><Relationship Id="rId70" Type="http://schemas.openxmlformats.org/officeDocument/2006/relationships/customXml" Target="../ink/ink213.xml"/><Relationship Id="rId75" Type="http://schemas.openxmlformats.org/officeDocument/2006/relationships/image" Target="../media/image228.emf"/><Relationship Id="rId1" Type="http://schemas.openxmlformats.org/officeDocument/2006/relationships/slideLayout" Target="../slideLayouts/slideLayout2.xml"/><Relationship Id="rId6" Type="http://schemas.openxmlformats.org/officeDocument/2006/relationships/customXml" Target="../ink/ink181.xml"/><Relationship Id="rId15" Type="http://schemas.openxmlformats.org/officeDocument/2006/relationships/image" Target="../media/image198.emf"/><Relationship Id="rId23" Type="http://schemas.openxmlformats.org/officeDocument/2006/relationships/image" Target="../media/image202.emf"/><Relationship Id="rId28" Type="http://schemas.openxmlformats.org/officeDocument/2006/relationships/customXml" Target="../ink/ink192.xml"/><Relationship Id="rId36" Type="http://schemas.openxmlformats.org/officeDocument/2006/relationships/customXml" Target="../ink/ink196.xml"/><Relationship Id="rId49" Type="http://schemas.openxmlformats.org/officeDocument/2006/relationships/image" Target="../media/image215.emf"/><Relationship Id="rId57" Type="http://schemas.openxmlformats.org/officeDocument/2006/relationships/image" Target="../media/image219.emf"/><Relationship Id="rId10" Type="http://schemas.openxmlformats.org/officeDocument/2006/relationships/customXml" Target="../ink/ink183.xml"/><Relationship Id="rId31" Type="http://schemas.openxmlformats.org/officeDocument/2006/relationships/image" Target="../media/image206.emf"/><Relationship Id="rId44" Type="http://schemas.openxmlformats.org/officeDocument/2006/relationships/customXml" Target="../ink/ink200.xml"/><Relationship Id="rId52" Type="http://schemas.openxmlformats.org/officeDocument/2006/relationships/customXml" Target="../ink/ink204.xml"/><Relationship Id="rId60" Type="http://schemas.openxmlformats.org/officeDocument/2006/relationships/customXml" Target="../ink/ink208.xml"/><Relationship Id="rId65" Type="http://schemas.openxmlformats.org/officeDocument/2006/relationships/image" Target="../media/image223.emf"/><Relationship Id="rId73" Type="http://schemas.openxmlformats.org/officeDocument/2006/relationships/image" Target="../media/image227.emf"/><Relationship Id="rId78" Type="http://schemas.openxmlformats.org/officeDocument/2006/relationships/customXml" Target="../ink/ink217.xml"/><Relationship Id="rId81" Type="http://schemas.openxmlformats.org/officeDocument/2006/relationships/image" Target="../media/image231.emf"/><Relationship Id="rId4" Type="http://schemas.openxmlformats.org/officeDocument/2006/relationships/customXml" Target="../ink/ink180.xml"/><Relationship Id="rId9" Type="http://schemas.openxmlformats.org/officeDocument/2006/relationships/image" Target="../media/image195.emf"/><Relationship Id="rId13" Type="http://schemas.openxmlformats.org/officeDocument/2006/relationships/image" Target="../media/image197.emf"/><Relationship Id="rId18" Type="http://schemas.openxmlformats.org/officeDocument/2006/relationships/customXml" Target="../ink/ink187.xml"/><Relationship Id="rId39" Type="http://schemas.openxmlformats.org/officeDocument/2006/relationships/image" Target="../media/image210.emf"/><Relationship Id="rId34" Type="http://schemas.openxmlformats.org/officeDocument/2006/relationships/customXml" Target="../ink/ink195.xml"/><Relationship Id="rId50" Type="http://schemas.openxmlformats.org/officeDocument/2006/relationships/customXml" Target="../ink/ink203.xml"/><Relationship Id="rId55" Type="http://schemas.openxmlformats.org/officeDocument/2006/relationships/image" Target="../media/image218.emf"/><Relationship Id="rId76" Type="http://schemas.openxmlformats.org/officeDocument/2006/relationships/customXml" Target="../ink/ink216.xml"/><Relationship Id="rId7" Type="http://schemas.openxmlformats.org/officeDocument/2006/relationships/image" Target="../media/image194.emf"/><Relationship Id="rId71" Type="http://schemas.openxmlformats.org/officeDocument/2006/relationships/image" Target="../media/image226.emf"/><Relationship Id="rId2" Type="http://schemas.openxmlformats.org/officeDocument/2006/relationships/customXml" Target="../ink/ink179.xml"/><Relationship Id="rId29" Type="http://schemas.openxmlformats.org/officeDocument/2006/relationships/image" Target="../media/image205.emf"/><Relationship Id="rId24" Type="http://schemas.openxmlformats.org/officeDocument/2006/relationships/customXml" Target="../ink/ink190.xml"/><Relationship Id="rId40" Type="http://schemas.openxmlformats.org/officeDocument/2006/relationships/customXml" Target="../ink/ink198.xml"/><Relationship Id="rId45" Type="http://schemas.openxmlformats.org/officeDocument/2006/relationships/image" Target="../media/image213.emf"/><Relationship Id="rId66" Type="http://schemas.openxmlformats.org/officeDocument/2006/relationships/customXml" Target="../ink/ink2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3" Type="http://schemas.openxmlformats.org/officeDocument/2006/relationships/image" Target="../media/image237.emf"/><Relationship Id="rId18" Type="http://schemas.openxmlformats.org/officeDocument/2006/relationships/customXml" Target="../ink/ink227.xml"/><Relationship Id="rId26" Type="http://schemas.openxmlformats.org/officeDocument/2006/relationships/customXml" Target="../ink/ink231.xml"/><Relationship Id="rId3" Type="http://schemas.openxmlformats.org/officeDocument/2006/relationships/image" Target="../media/image232.emf"/><Relationship Id="rId21" Type="http://schemas.openxmlformats.org/officeDocument/2006/relationships/image" Target="../media/image241.emf"/><Relationship Id="rId7" Type="http://schemas.openxmlformats.org/officeDocument/2006/relationships/image" Target="../media/image234.emf"/><Relationship Id="rId12" Type="http://schemas.openxmlformats.org/officeDocument/2006/relationships/customXml" Target="../ink/ink224.xml"/><Relationship Id="rId17" Type="http://schemas.openxmlformats.org/officeDocument/2006/relationships/image" Target="../media/image239.emf"/><Relationship Id="rId25" Type="http://schemas.openxmlformats.org/officeDocument/2006/relationships/image" Target="../media/image243.emf"/><Relationship Id="rId33" Type="http://schemas.openxmlformats.org/officeDocument/2006/relationships/image" Target="../media/image247.emf"/><Relationship Id="rId2" Type="http://schemas.openxmlformats.org/officeDocument/2006/relationships/customXml" Target="../ink/ink219.xml"/><Relationship Id="rId16" Type="http://schemas.openxmlformats.org/officeDocument/2006/relationships/customXml" Target="../ink/ink226.xml"/><Relationship Id="rId20" Type="http://schemas.openxmlformats.org/officeDocument/2006/relationships/customXml" Target="../ink/ink228.xml"/><Relationship Id="rId29" Type="http://schemas.openxmlformats.org/officeDocument/2006/relationships/image" Target="../media/image245.emf"/><Relationship Id="rId1" Type="http://schemas.openxmlformats.org/officeDocument/2006/relationships/slideLayout" Target="../slideLayouts/slideLayout2.xml"/><Relationship Id="rId6" Type="http://schemas.openxmlformats.org/officeDocument/2006/relationships/customXml" Target="../ink/ink221.xml"/><Relationship Id="rId11" Type="http://schemas.openxmlformats.org/officeDocument/2006/relationships/image" Target="../media/image236.emf"/><Relationship Id="rId24" Type="http://schemas.openxmlformats.org/officeDocument/2006/relationships/customXml" Target="../ink/ink230.xml"/><Relationship Id="rId32" Type="http://schemas.openxmlformats.org/officeDocument/2006/relationships/customXml" Target="../ink/ink234.xml"/><Relationship Id="rId5" Type="http://schemas.openxmlformats.org/officeDocument/2006/relationships/image" Target="../media/image233.emf"/><Relationship Id="rId15" Type="http://schemas.openxmlformats.org/officeDocument/2006/relationships/image" Target="../media/image238.emf"/><Relationship Id="rId23" Type="http://schemas.openxmlformats.org/officeDocument/2006/relationships/image" Target="../media/image242.emf"/><Relationship Id="rId28" Type="http://schemas.openxmlformats.org/officeDocument/2006/relationships/customXml" Target="../ink/ink232.xml"/><Relationship Id="rId10" Type="http://schemas.openxmlformats.org/officeDocument/2006/relationships/customXml" Target="../ink/ink223.xml"/><Relationship Id="rId19" Type="http://schemas.openxmlformats.org/officeDocument/2006/relationships/image" Target="../media/image240.emf"/><Relationship Id="rId31" Type="http://schemas.openxmlformats.org/officeDocument/2006/relationships/image" Target="../media/image246.emf"/><Relationship Id="rId4" Type="http://schemas.openxmlformats.org/officeDocument/2006/relationships/customXml" Target="../ink/ink220.xml"/><Relationship Id="rId9" Type="http://schemas.openxmlformats.org/officeDocument/2006/relationships/image" Target="../media/image235.emf"/><Relationship Id="rId14" Type="http://schemas.openxmlformats.org/officeDocument/2006/relationships/customXml" Target="../ink/ink225.xml"/><Relationship Id="rId22" Type="http://schemas.openxmlformats.org/officeDocument/2006/relationships/customXml" Target="../ink/ink229.xml"/><Relationship Id="rId27" Type="http://schemas.openxmlformats.org/officeDocument/2006/relationships/image" Target="../media/image244.emf"/><Relationship Id="rId30" Type="http://schemas.openxmlformats.org/officeDocument/2006/relationships/customXml" Target="../ink/ink233.xml"/><Relationship Id="rId8" Type="http://schemas.openxmlformats.org/officeDocument/2006/relationships/customXml" Target="../ink/ink22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3" Type="http://schemas.openxmlformats.org/officeDocument/2006/relationships/image" Target="../media/image253.emf"/><Relationship Id="rId18" Type="http://schemas.openxmlformats.org/officeDocument/2006/relationships/customXml" Target="../ink/ink243.xml"/><Relationship Id="rId26" Type="http://schemas.openxmlformats.org/officeDocument/2006/relationships/customXml" Target="../ink/ink247.xml"/><Relationship Id="rId39" Type="http://schemas.openxmlformats.org/officeDocument/2006/relationships/image" Target="../media/image266.emf"/><Relationship Id="rId21" Type="http://schemas.openxmlformats.org/officeDocument/2006/relationships/image" Target="../media/image257.emf"/><Relationship Id="rId34" Type="http://schemas.openxmlformats.org/officeDocument/2006/relationships/customXml" Target="../ink/ink251.xml"/><Relationship Id="rId42" Type="http://schemas.openxmlformats.org/officeDocument/2006/relationships/customXml" Target="../ink/ink255.xml"/><Relationship Id="rId47" Type="http://schemas.openxmlformats.org/officeDocument/2006/relationships/image" Target="../media/image270.emf"/><Relationship Id="rId50" Type="http://schemas.openxmlformats.org/officeDocument/2006/relationships/customXml" Target="../ink/ink259.xml"/><Relationship Id="rId7" Type="http://schemas.openxmlformats.org/officeDocument/2006/relationships/image" Target="../media/image250.emf"/><Relationship Id="rId2" Type="http://schemas.openxmlformats.org/officeDocument/2006/relationships/customXml" Target="../ink/ink235.xml"/><Relationship Id="rId16" Type="http://schemas.openxmlformats.org/officeDocument/2006/relationships/customXml" Target="../ink/ink242.xml"/><Relationship Id="rId29" Type="http://schemas.openxmlformats.org/officeDocument/2006/relationships/image" Target="../media/image261.emf"/><Relationship Id="rId11" Type="http://schemas.openxmlformats.org/officeDocument/2006/relationships/image" Target="../media/image252.emf"/><Relationship Id="rId24" Type="http://schemas.openxmlformats.org/officeDocument/2006/relationships/customXml" Target="../ink/ink246.xml"/><Relationship Id="rId32" Type="http://schemas.openxmlformats.org/officeDocument/2006/relationships/customXml" Target="../ink/ink250.xml"/><Relationship Id="rId37" Type="http://schemas.openxmlformats.org/officeDocument/2006/relationships/image" Target="../media/image265.emf"/><Relationship Id="rId40" Type="http://schemas.openxmlformats.org/officeDocument/2006/relationships/customXml" Target="../ink/ink254.xml"/><Relationship Id="rId45" Type="http://schemas.openxmlformats.org/officeDocument/2006/relationships/image" Target="../media/image269.emf"/><Relationship Id="rId5" Type="http://schemas.openxmlformats.org/officeDocument/2006/relationships/image" Target="../media/image249.emf"/><Relationship Id="rId15" Type="http://schemas.openxmlformats.org/officeDocument/2006/relationships/image" Target="../media/image254.emf"/><Relationship Id="rId23" Type="http://schemas.openxmlformats.org/officeDocument/2006/relationships/image" Target="../media/image258.emf"/><Relationship Id="rId28" Type="http://schemas.openxmlformats.org/officeDocument/2006/relationships/customXml" Target="../ink/ink248.xml"/><Relationship Id="rId36" Type="http://schemas.openxmlformats.org/officeDocument/2006/relationships/customXml" Target="../ink/ink252.xml"/><Relationship Id="rId49" Type="http://schemas.openxmlformats.org/officeDocument/2006/relationships/image" Target="../media/image271.emf"/><Relationship Id="rId10" Type="http://schemas.openxmlformats.org/officeDocument/2006/relationships/customXml" Target="../ink/ink239.xml"/><Relationship Id="rId19" Type="http://schemas.openxmlformats.org/officeDocument/2006/relationships/image" Target="../media/image256.emf"/><Relationship Id="rId31" Type="http://schemas.openxmlformats.org/officeDocument/2006/relationships/image" Target="../media/image262.emf"/><Relationship Id="rId44" Type="http://schemas.openxmlformats.org/officeDocument/2006/relationships/customXml" Target="../ink/ink256.xml"/><Relationship Id="rId4" Type="http://schemas.openxmlformats.org/officeDocument/2006/relationships/customXml" Target="../ink/ink236.xml"/><Relationship Id="rId9" Type="http://schemas.openxmlformats.org/officeDocument/2006/relationships/image" Target="../media/image251.emf"/><Relationship Id="rId14" Type="http://schemas.openxmlformats.org/officeDocument/2006/relationships/customXml" Target="../ink/ink241.xml"/><Relationship Id="rId22" Type="http://schemas.openxmlformats.org/officeDocument/2006/relationships/customXml" Target="../ink/ink245.xml"/><Relationship Id="rId27" Type="http://schemas.openxmlformats.org/officeDocument/2006/relationships/image" Target="../media/image260.emf"/><Relationship Id="rId30" Type="http://schemas.openxmlformats.org/officeDocument/2006/relationships/customXml" Target="../ink/ink249.xml"/><Relationship Id="rId35" Type="http://schemas.openxmlformats.org/officeDocument/2006/relationships/image" Target="../media/image264.emf"/><Relationship Id="rId43" Type="http://schemas.openxmlformats.org/officeDocument/2006/relationships/image" Target="../media/image268.emf"/><Relationship Id="rId48" Type="http://schemas.openxmlformats.org/officeDocument/2006/relationships/customXml" Target="../ink/ink258.xml"/><Relationship Id="rId8" Type="http://schemas.openxmlformats.org/officeDocument/2006/relationships/customXml" Target="../ink/ink238.xml"/><Relationship Id="rId51" Type="http://schemas.openxmlformats.org/officeDocument/2006/relationships/image" Target="../media/image272.emf"/><Relationship Id="rId3" Type="http://schemas.openxmlformats.org/officeDocument/2006/relationships/image" Target="../media/image248.emf"/><Relationship Id="rId12" Type="http://schemas.openxmlformats.org/officeDocument/2006/relationships/customXml" Target="../ink/ink240.xml"/><Relationship Id="rId17" Type="http://schemas.openxmlformats.org/officeDocument/2006/relationships/image" Target="../media/image255.emf"/><Relationship Id="rId25" Type="http://schemas.openxmlformats.org/officeDocument/2006/relationships/image" Target="../media/image259.emf"/><Relationship Id="rId33" Type="http://schemas.openxmlformats.org/officeDocument/2006/relationships/image" Target="../media/image263.emf"/><Relationship Id="rId38" Type="http://schemas.openxmlformats.org/officeDocument/2006/relationships/customXml" Target="../ink/ink253.xml"/><Relationship Id="rId46" Type="http://schemas.openxmlformats.org/officeDocument/2006/relationships/customXml" Target="../ink/ink257.xml"/><Relationship Id="rId20" Type="http://schemas.openxmlformats.org/officeDocument/2006/relationships/customXml" Target="../ink/ink244.xml"/><Relationship Id="rId41" Type="http://schemas.openxmlformats.org/officeDocument/2006/relationships/image" Target="../media/image267.emf"/><Relationship Id="rId1" Type="http://schemas.openxmlformats.org/officeDocument/2006/relationships/slideLayout" Target="../slideLayouts/slideLayout2.xml"/><Relationship Id="rId6" Type="http://schemas.openxmlformats.org/officeDocument/2006/relationships/customXml" Target="../ink/ink237.xml"/></Relationships>
</file>

<file path=ppt/slides/_rels/slide87.xml.rels><?xml version="1.0" encoding="UTF-8" standalone="yes"?>
<Relationships xmlns="http://schemas.openxmlformats.org/package/2006/relationships"><Relationship Id="rId26" Type="http://schemas.openxmlformats.org/officeDocument/2006/relationships/customXml" Target="../ink/ink272.xml"/><Relationship Id="rId21" Type="http://schemas.openxmlformats.org/officeDocument/2006/relationships/image" Target="../media/image282.emf"/><Relationship Id="rId42" Type="http://schemas.openxmlformats.org/officeDocument/2006/relationships/customXml" Target="../ink/ink280.xml"/><Relationship Id="rId47" Type="http://schemas.openxmlformats.org/officeDocument/2006/relationships/image" Target="../media/image295.emf"/><Relationship Id="rId63" Type="http://schemas.openxmlformats.org/officeDocument/2006/relationships/image" Target="../media/image303.emf"/><Relationship Id="rId68" Type="http://schemas.openxmlformats.org/officeDocument/2006/relationships/customXml" Target="../ink/ink293.xml"/><Relationship Id="rId84" Type="http://schemas.openxmlformats.org/officeDocument/2006/relationships/customXml" Target="../ink/ink301.xml"/><Relationship Id="rId89" Type="http://schemas.openxmlformats.org/officeDocument/2006/relationships/image" Target="../media/image316.emf"/><Relationship Id="rId112" Type="http://schemas.openxmlformats.org/officeDocument/2006/relationships/customXml" Target="../ink/ink315.xml"/><Relationship Id="rId16" Type="http://schemas.openxmlformats.org/officeDocument/2006/relationships/customXml" Target="../ink/ink267.xml"/><Relationship Id="rId107" Type="http://schemas.openxmlformats.org/officeDocument/2006/relationships/image" Target="../media/image325.emf"/><Relationship Id="rId11" Type="http://schemas.openxmlformats.org/officeDocument/2006/relationships/image" Target="../media/image277.emf"/><Relationship Id="rId32" Type="http://schemas.openxmlformats.org/officeDocument/2006/relationships/customXml" Target="../ink/ink275.xml"/><Relationship Id="rId37" Type="http://schemas.openxmlformats.org/officeDocument/2006/relationships/image" Target="../media/image290.emf"/><Relationship Id="rId53" Type="http://schemas.openxmlformats.org/officeDocument/2006/relationships/image" Target="../media/image298.emf"/><Relationship Id="rId58" Type="http://schemas.openxmlformats.org/officeDocument/2006/relationships/customXml" Target="../ink/ink288.xml"/><Relationship Id="rId74" Type="http://schemas.openxmlformats.org/officeDocument/2006/relationships/customXml" Target="../ink/ink296.xml"/><Relationship Id="rId79" Type="http://schemas.openxmlformats.org/officeDocument/2006/relationships/image" Target="../media/image311.emf"/><Relationship Id="rId102" Type="http://schemas.openxmlformats.org/officeDocument/2006/relationships/customXml" Target="../ink/ink310.xml"/><Relationship Id="rId5" Type="http://schemas.openxmlformats.org/officeDocument/2006/relationships/image" Target="../media/image274.emf"/><Relationship Id="rId90" Type="http://schemas.openxmlformats.org/officeDocument/2006/relationships/customXml" Target="../ink/ink304.xml"/><Relationship Id="rId95" Type="http://schemas.openxmlformats.org/officeDocument/2006/relationships/image" Target="../media/image319.emf"/><Relationship Id="rId22" Type="http://schemas.openxmlformats.org/officeDocument/2006/relationships/customXml" Target="../ink/ink270.xml"/><Relationship Id="rId27" Type="http://schemas.openxmlformats.org/officeDocument/2006/relationships/image" Target="../media/image285.emf"/><Relationship Id="rId43" Type="http://schemas.openxmlformats.org/officeDocument/2006/relationships/image" Target="../media/image293.emf"/><Relationship Id="rId48" Type="http://schemas.openxmlformats.org/officeDocument/2006/relationships/customXml" Target="../ink/ink283.xml"/><Relationship Id="rId64" Type="http://schemas.openxmlformats.org/officeDocument/2006/relationships/customXml" Target="../ink/ink291.xml"/><Relationship Id="rId69" Type="http://schemas.openxmlformats.org/officeDocument/2006/relationships/image" Target="../media/image306.emf"/><Relationship Id="rId113" Type="http://schemas.openxmlformats.org/officeDocument/2006/relationships/image" Target="../media/image328.emf"/><Relationship Id="rId80" Type="http://schemas.openxmlformats.org/officeDocument/2006/relationships/customXml" Target="../ink/ink299.xml"/><Relationship Id="rId85" Type="http://schemas.openxmlformats.org/officeDocument/2006/relationships/image" Target="../media/image314.emf"/><Relationship Id="rId12" Type="http://schemas.openxmlformats.org/officeDocument/2006/relationships/customXml" Target="../ink/ink265.xml"/><Relationship Id="rId17" Type="http://schemas.openxmlformats.org/officeDocument/2006/relationships/image" Target="../media/image280.emf"/><Relationship Id="rId33" Type="http://schemas.openxmlformats.org/officeDocument/2006/relationships/image" Target="../media/image288.emf"/><Relationship Id="rId38" Type="http://schemas.openxmlformats.org/officeDocument/2006/relationships/customXml" Target="../ink/ink278.xml"/><Relationship Id="rId59" Type="http://schemas.openxmlformats.org/officeDocument/2006/relationships/image" Target="../media/image301.emf"/><Relationship Id="rId103" Type="http://schemas.openxmlformats.org/officeDocument/2006/relationships/image" Target="../media/image323.emf"/><Relationship Id="rId108" Type="http://schemas.openxmlformats.org/officeDocument/2006/relationships/customXml" Target="../ink/ink313.xml"/><Relationship Id="rId54" Type="http://schemas.openxmlformats.org/officeDocument/2006/relationships/customXml" Target="../ink/ink286.xml"/><Relationship Id="rId70" Type="http://schemas.openxmlformats.org/officeDocument/2006/relationships/customXml" Target="../ink/ink294.xml"/><Relationship Id="rId75" Type="http://schemas.openxmlformats.org/officeDocument/2006/relationships/image" Target="../media/image309.emf"/><Relationship Id="rId91" Type="http://schemas.openxmlformats.org/officeDocument/2006/relationships/image" Target="../media/image317.emf"/><Relationship Id="rId96" Type="http://schemas.openxmlformats.org/officeDocument/2006/relationships/customXml" Target="../ink/ink307.xml"/><Relationship Id="rId1" Type="http://schemas.openxmlformats.org/officeDocument/2006/relationships/slideLayout" Target="../slideLayouts/slideLayout2.xml"/><Relationship Id="rId6" Type="http://schemas.openxmlformats.org/officeDocument/2006/relationships/customXml" Target="../ink/ink262.xml"/><Relationship Id="rId15" Type="http://schemas.openxmlformats.org/officeDocument/2006/relationships/image" Target="../media/image279.emf"/><Relationship Id="rId23" Type="http://schemas.openxmlformats.org/officeDocument/2006/relationships/image" Target="../media/image283.emf"/><Relationship Id="rId28" Type="http://schemas.openxmlformats.org/officeDocument/2006/relationships/customXml" Target="../ink/ink273.xml"/><Relationship Id="rId36" Type="http://schemas.openxmlformats.org/officeDocument/2006/relationships/customXml" Target="../ink/ink277.xml"/><Relationship Id="rId49" Type="http://schemas.openxmlformats.org/officeDocument/2006/relationships/image" Target="../media/image296.emf"/><Relationship Id="rId57" Type="http://schemas.openxmlformats.org/officeDocument/2006/relationships/image" Target="../media/image300.emf"/><Relationship Id="rId106" Type="http://schemas.openxmlformats.org/officeDocument/2006/relationships/customXml" Target="../ink/ink312.xml"/><Relationship Id="rId10" Type="http://schemas.openxmlformats.org/officeDocument/2006/relationships/customXml" Target="../ink/ink264.xml"/><Relationship Id="rId31" Type="http://schemas.openxmlformats.org/officeDocument/2006/relationships/image" Target="../media/image287.emf"/><Relationship Id="rId44" Type="http://schemas.openxmlformats.org/officeDocument/2006/relationships/customXml" Target="../ink/ink281.xml"/><Relationship Id="rId52" Type="http://schemas.openxmlformats.org/officeDocument/2006/relationships/customXml" Target="../ink/ink285.xml"/><Relationship Id="rId60" Type="http://schemas.openxmlformats.org/officeDocument/2006/relationships/customXml" Target="../ink/ink289.xml"/><Relationship Id="rId65" Type="http://schemas.openxmlformats.org/officeDocument/2006/relationships/image" Target="../media/image304.emf"/><Relationship Id="rId73" Type="http://schemas.openxmlformats.org/officeDocument/2006/relationships/image" Target="../media/image308.emf"/><Relationship Id="rId78" Type="http://schemas.openxmlformats.org/officeDocument/2006/relationships/customXml" Target="../ink/ink298.xml"/><Relationship Id="rId81" Type="http://schemas.openxmlformats.org/officeDocument/2006/relationships/image" Target="../media/image312.emf"/><Relationship Id="rId86" Type="http://schemas.openxmlformats.org/officeDocument/2006/relationships/customXml" Target="../ink/ink302.xml"/><Relationship Id="rId94" Type="http://schemas.openxmlformats.org/officeDocument/2006/relationships/customXml" Target="../ink/ink306.xml"/><Relationship Id="rId99" Type="http://schemas.openxmlformats.org/officeDocument/2006/relationships/image" Target="../media/image321.emf"/><Relationship Id="rId101" Type="http://schemas.openxmlformats.org/officeDocument/2006/relationships/image" Target="../media/image322.emf"/><Relationship Id="rId4" Type="http://schemas.openxmlformats.org/officeDocument/2006/relationships/customXml" Target="../ink/ink261.xml"/><Relationship Id="rId9" Type="http://schemas.openxmlformats.org/officeDocument/2006/relationships/image" Target="../media/image276.emf"/><Relationship Id="rId13" Type="http://schemas.openxmlformats.org/officeDocument/2006/relationships/image" Target="../media/image278.emf"/><Relationship Id="rId18" Type="http://schemas.openxmlformats.org/officeDocument/2006/relationships/customXml" Target="../ink/ink268.xml"/><Relationship Id="rId39" Type="http://schemas.openxmlformats.org/officeDocument/2006/relationships/image" Target="../media/image291.emf"/><Relationship Id="rId109" Type="http://schemas.openxmlformats.org/officeDocument/2006/relationships/image" Target="../media/image326.emf"/><Relationship Id="rId34" Type="http://schemas.openxmlformats.org/officeDocument/2006/relationships/customXml" Target="../ink/ink276.xml"/><Relationship Id="rId50" Type="http://schemas.openxmlformats.org/officeDocument/2006/relationships/customXml" Target="../ink/ink284.xml"/><Relationship Id="rId55" Type="http://schemas.openxmlformats.org/officeDocument/2006/relationships/image" Target="../media/image299.emf"/><Relationship Id="rId76" Type="http://schemas.openxmlformats.org/officeDocument/2006/relationships/customXml" Target="../ink/ink297.xml"/><Relationship Id="rId97" Type="http://schemas.openxmlformats.org/officeDocument/2006/relationships/image" Target="../media/image320.emf"/><Relationship Id="rId104" Type="http://schemas.openxmlformats.org/officeDocument/2006/relationships/customXml" Target="../ink/ink311.xml"/><Relationship Id="rId7" Type="http://schemas.openxmlformats.org/officeDocument/2006/relationships/image" Target="../media/image275.emf"/><Relationship Id="rId71" Type="http://schemas.openxmlformats.org/officeDocument/2006/relationships/image" Target="../media/image307.emf"/><Relationship Id="rId92" Type="http://schemas.openxmlformats.org/officeDocument/2006/relationships/customXml" Target="../ink/ink305.xml"/><Relationship Id="rId2" Type="http://schemas.openxmlformats.org/officeDocument/2006/relationships/customXml" Target="../ink/ink260.xml"/><Relationship Id="rId29" Type="http://schemas.openxmlformats.org/officeDocument/2006/relationships/image" Target="../media/image286.emf"/><Relationship Id="rId24" Type="http://schemas.openxmlformats.org/officeDocument/2006/relationships/customXml" Target="../ink/ink271.xml"/><Relationship Id="rId40" Type="http://schemas.openxmlformats.org/officeDocument/2006/relationships/customXml" Target="../ink/ink279.xml"/><Relationship Id="rId45" Type="http://schemas.openxmlformats.org/officeDocument/2006/relationships/image" Target="../media/image294.emf"/><Relationship Id="rId66" Type="http://schemas.openxmlformats.org/officeDocument/2006/relationships/customXml" Target="../ink/ink292.xml"/><Relationship Id="rId87" Type="http://schemas.openxmlformats.org/officeDocument/2006/relationships/image" Target="../media/image315.emf"/><Relationship Id="rId110" Type="http://schemas.openxmlformats.org/officeDocument/2006/relationships/customXml" Target="../ink/ink314.xml"/><Relationship Id="rId61" Type="http://schemas.openxmlformats.org/officeDocument/2006/relationships/image" Target="../media/image302.emf"/><Relationship Id="rId82" Type="http://schemas.openxmlformats.org/officeDocument/2006/relationships/customXml" Target="../ink/ink300.xml"/><Relationship Id="rId19" Type="http://schemas.openxmlformats.org/officeDocument/2006/relationships/image" Target="../media/image281.emf"/><Relationship Id="rId14" Type="http://schemas.openxmlformats.org/officeDocument/2006/relationships/customXml" Target="../ink/ink266.xml"/><Relationship Id="rId30" Type="http://schemas.openxmlformats.org/officeDocument/2006/relationships/customXml" Target="../ink/ink274.xml"/><Relationship Id="rId35" Type="http://schemas.openxmlformats.org/officeDocument/2006/relationships/image" Target="../media/image289.emf"/><Relationship Id="rId56" Type="http://schemas.openxmlformats.org/officeDocument/2006/relationships/customXml" Target="../ink/ink287.xml"/><Relationship Id="rId77" Type="http://schemas.openxmlformats.org/officeDocument/2006/relationships/image" Target="../media/image310.emf"/><Relationship Id="rId100" Type="http://schemas.openxmlformats.org/officeDocument/2006/relationships/customXml" Target="../ink/ink309.xml"/><Relationship Id="rId105" Type="http://schemas.openxmlformats.org/officeDocument/2006/relationships/image" Target="../media/image324.emf"/><Relationship Id="rId8" Type="http://schemas.openxmlformats.org/officeDocument/2006/relationships/customXml" Target="../ink/ink263.xml"/><Relationship Id="rId51" Type="http://schemas.openxmlformats.org/officeDocument/2006/relationships/image" Target="../media/image297.emf"/><Relationship Id="rId72" Type="http://schemas.openxmlformats.org/officeDocument/2006/relationships/customXml" Target="../ink/ink295.xml"/><Relationship Id="rId93" Type="http://schemas.openxmlformats.org/officeDocument/2006/relationships/image" Target="../media/image318.emf"/><Relationship Id="rId98" Type="http://schemas.openxmlformats.org/officeDocument/2006/relationships/customXml" Target="../ink/ink308.xml"/><Relationship Id="rId3" Type="http://schemas.openxmlformats.org/officeDocument/2006/relationships/image" Target="../media/image273.emf"/><Relationship Id="rId25" Type="http://schemas.openxmlformats.org/officeDocument/2006/relationships/image" Target="../media/image284.emf"/><Relationship Id="rId46" Type="http://schemas.openxmlformats.org/officeDocument/2006/relationships/customXml" Target="../ink/ink282.xml"/><Relationship Id="rId67" Type="http://schemas.openxmlformats.org/officeDocument/2006/relationships/image" Target="../media/image305.emf"/><Relationship Id="rId20" Type="http://schemas.openxmlformats.org/officeDocument/2006/relationships/customXml" Target="../ink/ink269.xml"/><Relationship Id="rId41" Type="http://schemas.openxmlformats.org/officeDocument/2006/relationships/image" Target="../media/image292.emf"/><Relationship Id="rId62" Type="http://schemas.openxmlformats.org/officeDocument/2006/relationships/customXml" Target="../ink/ink290.xml"/><Relationship Id="rId83" Type="http://schemas.openxmlformats.org/officeDocument/2006/relationships/image" Target="../media/image313.emf"/><Relationship Id="rId88" Type="http://schemas.openxmlformats.org/officeDocument/2006/relationships/customXml" Target="../ink/ink303.xml"/><Relationship Id="rId111" Type="http://schemas.openxmlformats.org/officeDocument/2006/relationships/image" Target="../media/image327.emf"/></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3" Type="http://schemas.openxmlformats.org/officeDocument/2006/relationships/image" Target="../media/image334.emf"/><Relationship Id="rId18" Type="http://schemas.openxmlformats.org/officeDocument/2006/relationships/customXml" Target="../ink/ink324.xml"/><Relationship Id="rId26" Type="http://schemas.openxmlformats.org/officeDocument/2006/relationships/customXml" Target="../ink/ink328.xml"/><Relationship Id="rId21" Type="http://schemas.openxmlformats.org/officeDocument/2006/relationships/image" Target="../media/image338.emf"/><Relationship Id="rId34" Type="http://schemas.openxmlformats.org/officeDocument/2006/relationships/customXml" Target="../ink/ink332.xml"/><Relationship Id="rId7" Type="http://schemas.openxmlformats.org/officeDocument/2006/relationships/image" Target="../media/image331.emf"/><Relationship Id="rId12" Type="http://schemas.openxmlformats.org/officeDocument/2006/relationships/customXml" Target="../ink/ink321.xml"/><Relationship Id="rId17" Type="http://schemas.openxmlformats.org/officeDocument/2006/relationships/image" Target="../media/image336.emf"/><Relationship Id="rId25" Type="http://schemas.openxmlformats.org/officeDocument/2006/relationships/image" Target="../media/image340.emf"/><Relationship Id="rId33" Type="http://schemas.openxmlformats.org/officeDocument/2006/relationships/image" Target="../media/image344.emf"/><Relationship Id="rId2" Type="http://schemas.openxmlformats.org/officeDocument/2006/relationships/customXml" Target="../ink/ink316.xml"/><Relationship Id="rId16" Type="http://schemas.openxmlformats.org/officeDocument/2006/relationships/customXml" Target="../ink/ink323.xml"/><Relationship Id="rId20" Type="http://schemas.openxmlformats.org/officeDocument/2006/relationships/customXml" Target="../ink/ink325.xml"/><Relationship Id="rId29" Type="http://schemas.openxmlformats.org/officeDocument/2006/relationships/image" Target="../media/image342.emf"/><Relationship Id="rId1" Type="http://schemas.openxmlformats.org/officeDocument/2006/relationships/slideLayout" Target="../slideLayouts/slideLayout2.xml"/><Relationship Id="rId6" Type="http://schemas.openxmlformats.org/officeDocument/2006/relationships/customXml" Target="../ink/ink318.xml"/><Relationship Id="rId11" Type="http://schemas.openxmlformats.org/officeDocument/2006/relationships/image" Target="../media/image333.emf"/><Relationship Id="rId24" Type="http://schemas.openxmlformats.org/officeDocument/2006/relationships/customXml" Target="../ink/ink327.xml"/><Relationship Id="rId32" Type="http://schemas.openxmlformats.org/officeDocument/2006/relationships/customXml" Target="../ink/ink331.xml"/><Relationship Id="rId37" Type="http://schemas.openxmlformats.org/officeDocument/2006/relationships/image" Target="../media/image346.emf"/><Relationship Id="rId5" Type="http://schemas.openxmlformats.org/officeDocument/2006/relationships/image" Target="../media/image330.emf"/><Relationship Id="rId15" Type="http://schemas.openxmlformats.org/officeDocument/2006/relationships/image" Target="../media/image335.emf"/><Relationship Id="rId23" Type="http://schemas.openxmlformats.org/officeDocument/2006/relationships/image" Target="../media/image339.emf"/><Relationship Id="rId28" Type="http://schemas.openxmlformats.org/officeDocument/2006/relationships/customXml" Target="../ink/ink329.xml"/><Relationship Id="rId36" Type="http://schemas.openxmlformats.org/officeDocument/2006/relationships/customXml" Target="../ink/ink333.xml"/><Relationship Id="rId10" Type="http://schemas.openxmlformats.org/officeDocument/2006/relationships/customXml" Target="../ink/ink320.xml"/><Relationship Id="rId19" Type="http://schemas.openxmlformats.org/officeDocument/2006/relationships/image" Target="../media/image337.emf"/><Relationship Id="rId31" Type="http://schemas.openxmlformats.org/officeDocument/2006/relationships/image" Target="../media/image343.emf"/><Relationship Id="rId4" Type="http://schemas.openxmlformats.org/officeDocument/2006/relationships/customXml" Target="../ink/ink317.xml"/><Relationship Id="rId9" Type="http://schemas.openxmlformats.org/officeDocument/2006/relationships/image" Target="../media/image332.emf"/><Relationship Id="rId14" Type="http://schemas.openxmlformats.org/officeDocument/2006/relationships/customXml" Target="../ink/ink322.xml"/><Relationship Id="rId22" Type="http://schemas.openxmlformats.org/officeDocument/2006/relationships/customXml" Target="../ink/ink326.xml"/><Relationship Id="rId27" Type="http://schemas.openxmlformats.org/officeDocument/2006/relationships/image" Target="../media/image341.emf"/><Relationship Id="rId30" Type="http://schemas.openxmlformats.org/officeDocument/2006/relationships/customXml" Target="../ink/ink330.xml"/><Relationship Id="rId35" Type="http://schemas.openxmlformats.org/officeDocument/2006/relationships/image" Target="../media/image345.emf"/><Relationship Id="rId8" Type="http://schemas.openxmlformats.org/officeDocument/2006/relationships/customXml" Target="../ink/ink319.xml"/><Relationship Id="rId3" Type="http://schemas.openxmlformats.org/officeDocument/2006/relationships/image" Target="../media/image329.emf"/></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4400" y="1760296"/>
            <a:ext cx="7696200" cy="843821"/>
          </a:xfrm>
          <a:prstGeom prst="rect">
            <a:avLst/>
          </a:prstGeom>
        </p:spPr>
        <p:txBody>
          <a:bodyPr vert="horz" wrap="square" lIns="0" tIns="12700" rIns="0" bIns="0" rtlCol="0">
            <a:spAutoFit/>
          </a:bodyPr>
          <a:lstStyle/>
          <a:p>
            <a:pPr marL="334010" marR="5080" indent="-321945" algn="ctr">
              <a:lnSpc>
                <a:spcPct val="100000"/>
              </a:lnSpc>
              <a:spcBef>
                <a:spcPts val="100"/>
              </a:spcBef>
            </a:pPr>
            <a:r>
              <a:rPr sz="5400" spc="-10" dirty="0" smtClean="0"/>
              <a:t>Stability</a:t>
            </a:r>
            <a:endParaRPr sz="5400" dirty="0"/>
          </a:p>
        </p:txBody>
      </p:sp>
      <p:sp>
        <p:nvSpPr>
          <p:cNvPr id="3" name="object 3"/>
          <p:cNvSpPr/>
          <p:nvPr/>
        </p:nvSpPr>
        <p:spPr>
          <a:xfrm>
            <a:off x="304800" y="4419600"/>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6" name="object 6"/>
          <p:cNvSpPr txBox="1"/>
          <p:nvPr/>
        </p:nvSpPr>
        <p:spPr>
          <a:xfrm>
            <a:off x="8401557" y="6464909"/>
            <a:ext cx="231775" cy="177800"/>
          </a:xfrm>
          <a:prstGeom prst="rect">
            <a:avLst/>
          </a:prstGeom>
        </p:spPr>
        <p:txBody>
          <a:bodyPr vert="horz" wrap="square" lIns="0" tIns="0" rIns="0" bIns="0" rtlCol="0">
            <a:spAutoFit/>
          </a:bodyPr>
          <a:lstStyle/>
          <a:p>
            <a:pPr marL="38100">
              <a:lnSpc>
                <a:spcPts val="1240"/>
              </a:lnSpc>
            </a:pPr>
            <a:fld id="{81D60167-4931-47E6-BA6A-407CBD079E47}" type="slidenum">
              <a:rPr sz="1200" dirty="0">
                <a:solidFill>
                  <a:srgbClr val="888888"/>
                </a:solidFill>
                <a:latin typeface="Carlito"/>
                <a:cs typeface="Carlito"/>
              </a:rPr>
              <a:pPr marL="38100">
                <a:lnSpc>
                  <a:spcPts val="1240"/>
                </a:lnSpc>
              </a:pPr>
              <a:t>1</a:t>
            </a:fld>
            <a:endParaRPr sz="1200">
              <a:latin typeface="Carlito"/>
              <a:cs typeface="Carlito"/>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212547"/>
            <a:ext cx="7388860" cy="514350"/>
          </a:xfrm>
          <a:prstGeom prst="rect">
            <a:avLst/>
          </a:prstGeom>
        </p:spPr>
        <p:txBody>
          <a:bodyPr vert="horz" wrap="square" lIns="0" tIns="13335" rIns="0" bIns="0" rtlCol="0">
            <a:spAutoFit/>
          </a:bodyPr>
          <a:lstStyle/>
          <a:p>
            <a:pPr marL="12700">
              <a:lnSpc>
                <a:spcPct val="100000"/>
              </a:lnSpc>
              <a:spcBef>
                <a:spcPts val="105"/>
              </a:spcBef>
            </a:pPr>
            <a:r>
              <a:rPr spc="-5" dirty="0"/>
              <a:t>Critically </a:t>
            </a:r>
            <a:r>
              <a:rPr spc="-10" dirty="0"/>
              <a:t>stable</a:t>
            </a:r>
            <a:r>
              <a:rPr spc="-75" dirty="0"/>
              <a:t> </a:t>
            </a:r>
            <a:r>
              <a:rPr spc="-30" dirty="0"/>
              <a:t>System</a:t>
            </a:r>
          </a:p>
        </p:txBody>
      </p:sp>
      <p:sp>
        <p:nvSpPr>
          <p:cNvPr id="3" name="object 3"/>
          <p:cNvSpPr txBox="1"/>
          <p:nvPr/>
        </p:nvSpPr>
        <p:spPr>
          <a:xfrm>
            <a:off x="213461" y="5069840"/>
            <a:ext cx="3801110" cy="756920"/>
          </a:xfrm>
          <a:prstGeom prst="rect">
            <a:avLst/>
          </a:prstGeom>
        </p:spPr>
        <p:txBody>
          <a:bodyPr vert="horz" wrap="square" lIns="0" tIns="12700" rIns="0" bIns="0" rtlCol="0">
            <a:spAutoFit/>
          </a:bodyPr>
          <a:lstStyle/>
          <a:p>
            <a:pPr marL="160655" marR="5080" indent="-148590">
              <a:lnSpc>
                <a:spcPct val="100000"/>
              </a:lnSpc>
              <a:spcBef>
                <a:spcPts val="100"/>
              </a:spcBef>
            </a:pPr>
            <a:r>
              <a:rPr sz="2400" dirty="0">
                <a:solidFill>
                  <a:srgbClr val="FF0000"/>
                </a:solidFill>
                <a:latin typeface="Tahoma"/>
                <a:cs typeface="Tahoma"/>
              </a:rPr>
              <a:t>Bounded </a:t>
            </a:r>
            <a:r>
              <a:rPr sz="2400" spc="-5" dirty="0">
                <a:solidFill>
                  <a:srgbClr val="FF0000"/>
                </a:solidFill>
                <a:latin typeface="Tahoma"/>
                <a:cs typeface="Tahoma"/>
              </a:rPr>
              <a:t>i/p </a:t>
            </a:r>
            <a:r>
              <a:rPr sz="2400" dirty="0">
                <a:solidFill>
                  <a:srgbClr val="FF0000"/>
                </a:solidFill>
                <a:latin typeface="Tahoma"/>
                <a:cs typeface="Tahoma"/>
              </a:rPr>
              <a:t>&amp; o/p</a:t>
            </a:r>
            <a:r>
              <a:rPr sz="2400" spc="-135" dirty="0">
                <a:solidFill>
                  <a:srgbClr val="FF0000"/>
                </a:solidFill>
                <a:latin typeface="Tahoma"/>
                <a:cs typeface="Tahoma"/>
              </a:rPr>
              <a:t> </a:t>
            </a:r>
            <a:r>
              <a:rPr sz="2400" spc="-5" dirty="0">
                <a:solidFill>
                  <a:srgbClr val="FF0000"/>
                </a:solidFill>
                <a:latin typeface="Tahoma"/>
                <a:cs typeface="Tahoma"/>
              </a:rPr>
              <a:t>response  </a:t>
            </a:r>
            <a:r>
              <a:rPr sz="2400" spc="-10" dirty="0">
                <a:solidFill>
                  <a:srgbClr val="FF0000"/>
                </a:solidFill>
                <a:latin typeface="Tahoma"/>
                <a:cs typeface="Tahoma"/>
              </a:rPr>
              <a:t>for </a:t>
            </a:r>
            <a:r>
              <a:rPr sz="2400" spc="-5" dirty="0">
                <a:solidFill>
                  <a:srgbClr val="FF0000"/>
                </a:solidFill>
                <a:latin typeface="Tahoma"/>
                <a:cs typeface="Tahoma"/>
              </a:rPr>
              <a:t>critically stable</a:t>
            </a:r>
            <a:r>
              <a:rPr sz="2400" spc="-20" dirty="0">
                <a:solidFill>
                  <a:srgbClr val="FF0000"/>
                </a:solidFill>
                <a:latin typeface="Tahoma"/>
                <a:cs typeface="Tahoma"/>
              </a:rPr>
              <a:t> </a:t>
            </a:r>
            <a:r>
              <a:rPr sz="2400" spc="-5" dirty="0">
                <a:solidFill>
                  <a:srgbClr val="FF0000"/>
                </a:solidFill>
                <a:latin typeface="Tahoma"/>
                <a:cs typeface="Tahoma"/>
              </a:rPr>
              <a:t>system</a:t>
            </a:r>
            <a:endParaRPr sz="2400">
              <a:latin typeface="Tahoma"/>
              <a:cs typeface="Tahoma"/>
            </a:endParaRPr>
          </a:p>
        </p:txBody>
      </p:sp>
      <p:sp>
        <p:nvSpPr>
          <p:cNvPr id="4" name="object 4"/>
          <p:cNvSpPr txBox="1"/>
          <p:nvPr/>
        </p:nvSpPr>
        <p:spPr>
          <a:xfrm>
            <a:off x="5431028" y="5061280"/>
            <a:ext cx="3505200" cy="757555"/>
          </a:xfrm>
          <a:prstGeom prst="rect">
            <a:avLst/>
          </a:prstGeom>
        </p:spPr>
        <p:txBody>
          <a:bodyPr vert="horz" wrap="square" lIns="0" tIns="12700" rIns="0" bIns="0" rtlCol="0">
            <a:spAutoFit/>
          </a:bodyPr>
          <a:lstStyle/>
          <a:p>
            <a:pPr marR="83820" algn="ctr">
              <a:lnSpc>
                <a:spcPct val="100000"/>
              </a:lnSpc>
              <a:spcBef>
                <a:spcPts val="100"/>
              </a:spcBef>
            </a:pPr>
            <a:r>
              <a:rPr sz="2400" dirty="0">
                <a:solidFill>
                  <a:srgbClr val="FF0000"/>
                </a:solidFill>
                <a:latin typeface="Tahoma"/>
                <a:cs typeface="Tahoma"/>
              </a:rPr>
              <a:t>Location of</a:t>
            </a:r>
            <a:r>
              <a:rPr sz="2400" spc="-45" dirty="0">
                <a:solidFill>
                  <a:srgbClr val="FF0000"/>
                </a:solidFill>
                <a:latin typeface="Tahoma"/>
                <a:cs typeface="Tahoma"/>
              </a:rPr>
              <a:t> </a:t>
            </a:r>
            <a:r>
              <a:rPr sz="2400" spc="-5" dirty="0">
                <a:solidFill>
                  <a:srgbClr val="FF0000"/>
                </a:solidFill>
                <a:latin typeface="Tahoma"/>
                <a:cs typeface="Tahoma"/>
              </a:rPr>
              <a:t>roots</a:t>
            </a:r>
            <a:endParaRPr sz="2400">
              <a:latin typeface="Tahoma"/>
              <a:cs typeface="Tahoma"/>
            </a:endParaRPr>
          </a:p>
          <a:p>
            <a:pPr algn="ctr">
              <a:lnSpc>
                <a:spcPct val="100000"/>
              </a:lnSpc>
              <a:spcBef>
                <a:spcPts val="5"/>
              </a:spcBef>
            </a:pPr>
            <a:r>
              <a:rPr sz="2400" spc="-10" dirty="0">
                <a:solidFill>
                  <a:srgbClr val="FF0000"/>
                </a:solidFill>
                <a:latin typeface="Tahoma"/>
                <a:cs typeface="Tahoma"/>
              </a:rPr>
              <a:t>for </a:t>
            </a:r>
            <a:r>
              <a:rPr sz="2400" spc="-5" dirty="0">
                <a:solidFill>
                  <a:srgbClr val="FF0000"/>
                </a:solidFill>
                <a:latin typeface="Tahoma"/>
                <a:cs typeface="Tahoma"/>
              </a:rPr>
              <a:t>critically stable</a:t>
            </a:r>
            <a:r>
              <a:rPr sz="2400" spc="-30" dirty="0">
                <a:solidFill>
                  <a:srgbClr val="FF0000"/>
                </a:solidFill>
                <a:latin typeface="Tahoma"/>
                <a:cs typeface="Tahoma"/>
              </a:rPr>
              <a:t> </a:t>
            </a:r>
            <a:r>
              <a:rPr sz="2400" spc="-5" dirty="0">
                <a:solidFill>
                  <a:srgbClr val="FF0000"/>
                </a:solidFill>
                <a:latin typeface="Tahoma"/>
                <a:cs typeface="Tahoma"/>
              </a:rPr>
              <a:t>system</a:t>
            </a:r>
            <a:endParaRPr sz="2400">
              <a:latin typeface="Tahoma"/>
              <a:cs typeface="Tahoma"/>
            </a:endParaRPr>
          </a:p>
        </p:txBody>
      </p:sp>
      <p:sp>
        <p:nvSpPr>
          <p:cNvPr id="5" name="object 5"/>
          <p:cNvSpPr/>
          <p:nvPr/>
        </p:nvSpPr>
        <p:spPr>
          <a:xfrm>
            <a:off x="76200" y="1051560"/>
            <a:ext cx="9067799" cy="3825240"/>
          </a:xfrm>
          <a:prstGeom prst="rect">
            <a:avLst/>
          </a:prstGeom>
          <a:blipFill>
            <a:blip r:embed="rId2" cstate="print"/>
            <a:stretch>
              <a:fillRect/>
            </a:stretch>
          </a:blipFill>
        </p:spPr>
        <p:txBody>
          <a:bodyPr wrap="square" lIns="0" tIns="0" rIns="0" bIns="0" rtlCol="0"/>
          <a:lstStyle/>
          <a:p>
            <a:endParaRPr/>
          </a:p>
        </p:txBody>
      </p:sp>
      <p:sp>
        <p:nvSpPr>
          <p:cNvPr id="6" name="object 6"/>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2072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10</a:t>
            </a:r>
          </a:p>
        </p:txBody>
      </p:sp>
      <p:sp>
        <p:nvSpPr>
          <p:cNvPr id="3" name="object 3"/>
          <p:cNvSpPr txBox="1"/>
          <p:nvPr/>
        </p:nvSpPr>
        <p:spPr>
          <a:xfrm>
            <a:off x="764540" y="1022350"/>
            <a:ext cx="293687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Comment </a:t>
            </a:r>
            <a:r>
              <a:rPr sz="2400" spc="-5" dirty="0">
                <a:latin typeface="Tahoma"/>
                <a:cs typeface="Tahoma"/>
              </a:rPr>
              <a:t>on</a:t>
            </a:r>
            <a:r>
              <a:rPr sz="2400" spc="-60" dirty="0">
                <a:latin typeface="Tahoma"/>
                <a:cs typeface="Tahoma"/>
              </a:rPr>
              <a:t> </a:t>
            </a:r>
            <a:r>
              <a:rPr sz="2400" spc="-30" dirty="0">
                <a:latin typeface="Tahoma"/>
                <a:cs typeface="Tahoma"/>
              </a:rPr>
              <a:t>stability.</a:t>
            </a:r>
            <a:endParaRPr sz="2400">
              <a:latin typeface="Tahoma"/>
              <a:cs typeface="Tahoma"/>
            </a:endParaRPr>
          </a:p>
        </p:txBody>
      </p:sp>
      <p:sp>
        <p:nvSpPr>
          <p:cNvPr id="4" name="object 4"/>
          <p:cNvSpPr txBox="1"/>
          <p:nvPr/>
        </p:nvSpPr>
        <p:spPr>
          <a:xfrm>
            <a:off x="4096491" y="1004390"/>
            <a:ext cx="3906520" cy="413384"/>
          </a:xfrm>
          <a:prstGeom prst="rect">
            <a:avLst/>
          </a:prstGeom>
        </p:spPr>
        <p:txBody>
          <a:bodyPr vert="horz" wrap="square" lIns="0" tIns="11430" rIns="0" bIns="0" rtlCol="0">
            <a:spAutoFit/>
          </a:bodyPr>
          <a:lstStyle/>
          <a:p>
            <a:pPr marL="38100">
              <a:lnSpc>
                <a:spcPct val="100000"/>
              </a:lnSpc>
              <a:spcBef>
                <a:spcPts val="90"/>
              </a:spcBef>
            </a:pPr>
            <a:r>
              <a:rPr sz="2550" i="1" spc="-120" dirty="0">
                <a:latin typeface="Times New Roman"/>
                <a:cs typeface="Times New Roman"/>
              </a:rPr>
              <a:t>s</a:t>
            </a:r>
            <a:r>
              <a:rPr sz="2175" spc="-179" baseline="44061" dirty="0">
                <a:latin typeface="Times New Roman"/>
                <a:cs typeface="Times New Roman"/>
              </a:rPr>
              <a:t>6 </a:t>
            </a:r>
            <a:r>
              <a:rPr sz="2550" spc="-250" dirty="0">
                <a:latin typeface="Symbol"/>
                <a:cs typeface="Symbol"/>
              </a:rPr>
              <a:t></a:t>
            </a:r>
            <a:r>
              <a:rPr sz="2550" spc="-250" dirty="0">
                <a:latin typeface="Times New Roman"/>
                <a:cs typeface="Times New Roman"/>
              </a:rPr>
              <a:t> </a:t>
            </a:r>
            <a:r>
              <a:rPr sz="2550" spc="-175" dirty="0">
                <a:latin typeface="Times New Roman"/>
                <a:cs typeface="Times New Roman"/>
              </a:rPr>
              <a:t>3</a:t>
            </a:r>
            <a:r>
              <a:rPr sz="2550" i="1" spc="-175" dirty="0">
                <a:latin typeface="Times New Roman"/>
                <a:cs typeface="Times New Roman"/>
              </a:rPr>
              <a:t>s</a:t>
            </a:r>
            <a:r>
              <a:rPr sz="2175" spc="-262" baseline="44061" dirty="0">
                <a:latin typeface="Times New Roman"/>
                <a:cs typeface="Times New Roman"/>
              </a:rPr>
              <a:t>5 </a:t>
            </a:r>
            <a:r>
              <a:rPr sz="2550" spc="-250" dirty="0">
                <a:latin typeface="Symbol"/>
                <a:cs typeface="Symbol"/>
              </a:rPr>
              <a:t></a:t>
            </a:r>
            <a:r>
              <a:rPr sz="2550" spc="-250" dirty="0">
                <a:latin typeface="Times New Roman"/>
                <a:cs typeface="Times New Roman"/>
              </a:rPr>
              <a:t> </a:t>
            </a:r>
            <a:r>
              <a:rPr sz="2550" spc="-145" dirty="0">
                <a:latin typeface="Times New Roman"/>
                <a:cs typeface="Times New Roman"/>
              </a:rPr>
              <a:t>4</a:t>
            </a:r>
            <a:r>
              <a:rPr sz="2550" i="1" spc="-145" dirty="0">
                <a:latin typeface="Times New Roman"/>
                <a:cs typeface="Times New Roman"/>
              </a:rPr>
              <a:t>s</a:t>
            </a:r>
            <a:r>
              <a:rPr sz="2175" spc="-217" baseline="44061" dirty="0">
                <a:latin typeface="Times New Roman"/>
                <a:cs typeface="Times New Roman"/>
              </a:rPr>
              <a:t>4 </a:t>
            </a:r>
            <a:r>
              <a:rPr sz="2550" spc="-250" dirty="0">
                <a:latin typeface="Symbol"/>
                <a:cs typeface="Symbol"/>
              </a:rPr>
              <a:t></a:t>
            </a:r>
            <a:r>
              <a:rPr sz="2550" spc="-250" dirty="0">
                <a:latin typeface="Times New Roman"/>
                <a:cs typeface="Times New Roman"/>
              </a:rPr>
              <a:t> </a:t>
            </a:r>
            <a:r>
              <a:rPr sz="2550" spc="-155" dirty="0">
                <a:latin typeface="Times New Roman"/>
                <a:cs typeface="Times New Roman"/>
              </a:rPr>
              <a:t>6</a:t>
            </a:r>
            <a:r>
              <a:rPr sz="2550" i="1" spc="-155" dirty="0">
                <a:latin typeface="Times New Roman"/>
                <a:cs typeface="Times New Roman"/>
              </a:rPr>
              <a:t>s</a:t>
            </a:r>
            <a:r>
              <a:rPr sz="2175" spc="-232" baseline="44061" dirty="0">
                <a:latin typeface="Times New Roman"/>
                <a:cs typeface="Times New Roman"/>
              </a:rPr>
              <a:t>3 </a:t>
            </a:r>
            <a:r>
              <a:rPr sz="2550" spc="-250" dirty="0">
                <a:latin typeface="Symbol"/>
                <a:cs typeface="Symbol"/>
              </a:rPr>
              <a:t></a:t>
            </a:r>
            <a:r>
              <a:rPr sz="2550" spc="-250" dirty="0">
                <a:latin typeface="Times New Roman"/>
                <a:cs typeface="Times New Roman"/>
              </a:rPr>
              <a:t> </a:t>
            </a:r>
            <a:r>
              <a:rPr sz="2550" spc="-150" dirty="0">
                <a:latin typeface="Times New Roman"/>
                <a:cs typeface="Times New Roman"/>
              </a:rPr>
              <a:t>5</a:t>
            </a:r>
            <a:r>
              <a:rPr sz="2550" i="1" spc="-150" dirty="0">
                <a:latin typeface="Times New Roman"/>
                <a:cs typeface="Times New Roman"/>
              </a:rPr>
              <a:t>s</a:t>
            </a:r>
            <a:r>
              <a:rPr sz="2175" spc="-225" baseline="44061" dirty="0">
                <a:latin typeface="Times New Roman"/>
                <a:cs typeface="Times New Roman"/>
              </a:rPr>
              <a:t>2 </a:t>
            </a:r>
            <a:r>
              <a:rPr sz="2550" spc="-250" dirty="0">
                <a:latin typeface="Symbol"/>
                <a:cs typeface="Symbol"/>
              </a:rPr>
              <a:t></a:t>
            </a:r>
            <a:r>
              <a:rPr sz="2550" spc="-250" dirty="0">
                <a:latin typeface="Times New Roman"/>
                <a:cs typeface="Times New Roman"/>
              </a:rPr>
              <a:t> </a:t>
            </a:r>
            <a:r>
              <a:rPr sz="2550" spc="-225" dirty="0">
                <a:latin typeface="Times New Roman"/>
                <a:cs typeface="Times New Roman"/>
              </a:rPr>
              <a:t>3</a:t>
            </a:r>
            <a:r>
              <a:rPr sz="2550" i="1" spc="-225" dirty="0">
                <a:latin typeface="Times New Roman"/>
                <a:cs typeface="Times New Roman"/>
              </a:rPr>
              <a:t>s </a:t>
            </a:r>
            <a:r>
              <a:rPr sz="2550" spc="-250" dirty="0">
                <a:latin typeface="Symbol"/>
                <a:cs typeface="Symbol"/>
              </a:rPr>
              <a:t></a:t>
            </a:r>
            <a:r>
              <a:rPr sz="2550" spc="-250" dirty="0">
                <a:latin typeface="Times New Roman"/>
                <a:cs typeface="Times New Roman"/>
              </a:rPr>
              <a:t> </a:t>
            </a:r>
            <a:r>
              <a:rPr sz="2550" spc="-229" dirty="0">
                <a:latin typeface="Times New Roman"/>
                <a:cs typeface="Times New Roman"/>
              </a:rPr>
              <a:t>2 </a:t>
            </a:r>
            <a:r>
              <a:rPr sz="2550" spc="-250" dirty="0">
                <a:latin typeface="Symbol"/>
                <a:cs typeface="Symbol"/>
              </a:rPr>
              <a:t></a:t>
            </a:r>
            <a:r>
              <a:rPr sz="2550" spc="-270" dirty="0">
                <a:latin typeface="Times New Roman"/>
                <a:cs typeface="Times New Roman"/>
              </a:rPr>
              <a:t> </a:t>
            </a:r>
            <a:r>
              <a:rPr sz="2550" spc="-229" dirty="0">
                <a:latin typeface="Times New Roman"/>
                <a:cs typeface="Times New Roman"/>
              </a:rPr>
              <a:t>0</a:t>
            </a:r>
            <a:endParaRPr sz="2550">
              <a:latin typeface="Times New Roman"/>
              <a:cs typeface="Times New Roman"/>
            </a:endParaRPr>
          </a:p>
        </p:txBody>
      </p:sp>
      <p:sp>
        <p:nvSpPr>
          <p:cNvPr id="5" name="object 5"/>
          <p:cNvSpPr txBox="1"/>
          <p:nvPr/>
        </p:nvSpPr>
        <p:spPr>
          <a:xfrm>
            <a:off x="817167" y="3181096"/>
            <a:ext cx="123825" cy="236220"/>
          </a:xfrm>
          <a:prstGeom prst="rect">
            <a:avLst/>
          </a:prstGeom>
        </p:spPr>
        <p:txBody>
          <a:bodyPr vert="horz" wrap="square" lIns="0" tIns="16510" rIns="0" bIns="0" rtlCol="0">
            <a:spAutoFit/>
          </a:bodyPr>
          <a:lstStyle/>
          <a:p>
            <a:pPr marL="12700">
              <a:lnSpc>
                <a:spcPct val="100000"/>
              </a:lnSpc>
              <a:spcBef>
                <a:spcPts val="130"/>
              </a:spcBef>
            </a:pPr>
            <a:r>
              <a:rPr sz="1350" spc="95" dirty="0">
                <a:latin typeface="Times New Roman"/>
                <a:cs typeface="Times New Roman"/>
              </a:rPr>
              <a:t>4</a:t>
            </a:r>
            <a:endParaRPr sz="1350">
              <a:latin typeface="Times New Roman"/>
              <a:cs typeface="Times New Roman"/>
            </a:endParaRPr>
          </a:p>
        </p:txBody>
      </p:sp>
      <p:sp>
        <p:nvSpPr>
          <p:cNvPr id="6" name="object 6"/>
          <p:cNvSpPr txBox="1"/>
          <p:nvPr/>
        </p:nvSpPr>
        <p:spPr>
          <a:xfrm>
            <a:off x="657093" y="3188211"/>
            <a:ext cx="157480" cy="390525"/>
          </a:xfrm>
          <a:prstGeom prst="rect">
            <a:avLst/>
          </a:prstGeom>
        </p:spPr>
        <p:txBody>
          <a:bodyPr vert="horz" wrap="square" lIns="0" tIns="11430" rIns="0" bIns="0" rtlCol="0">
            <a:spAutoFit/>
          </a:bodyPr>
          <a:lstStyle/>
          <a:p>
            <a:pPr marL="12700">
              <a:lnSpc>
                <a:spcPct val="100000"/>
              </a:lnSpc>
              <a:spcBef>
                <a:spcPts val="90"/>
              </a:spcBef>
            </a:pPr>
            <a:r>
              <a:rPr sz="2400" i="1" spc="105" dirty="0">
                <a:latin typeface="Times New Roman"/>
                <a:cs typeface="Times New Roman"/>
              </a:rPr>
              <a:t>s</a:t>
            </a:r>
            <a:endParaRPr sz="2400">
              <a:latin typeface="Times New Roman"/>
              <a:cs typeface="Times New Roman"/>
            </a:endParaRPr>
          </a:p>
        </p:txBody>
      </p:sp>
      <p:sp>
        <p:nvSpPr>
          <p:cNvPr id="7" name="object 7"/>
          <p:cNvSpPr txBox="1"/>
          <p:nvPr/>
        </p:nvSpPr>
        <p:spPr>
          <a:xfrm>
            <a:off x="769826" y="3890205"/>
            <a:ext cx="102870" cy="223520"/>
          </a:xfrm>
          <a:prstGeom prst="rect">
            <a:avLst/>
          </a:prstGeom>
        </p:spPr>
        <p:txBody>
          <a:bodyPr vert="horz" wrap="square" lIns="0" tIns="12065" rIns="0" bIns="0" rtlCol="0">
            <a:spAutoFit/>
          </a:bodyPr>
          <a:lstStyle/>
          <a:p>
            <a:pPr marL="12700">
              <a:lnSpc>
                <a:spcPct val="100000"/>
              </a:lnSpc>
              <a:spcBef>
                <a:spcPts val="95"/>
              </a:spcBef>
            </a:pPr>
            <a:r>
              <a:rPr sz="1300" spc="-45" dirty="0">
                <a:latin typeface="Times New Roman"/>
                <a:cs typeface="Times New Roman"/>
              </a:rPr>
              <a:t>3</a:t>
            </a:r>
            <a:endParaRPr sz="1300">
              <a:latin typeface="Times New Roman"/>
              <a:cs typeface="Times New Roman"/>
            </a:endParaRPr>
          </a:p>
        </p:txBody>
      </p:sp>
      <p:sp>
        <p:nvSpPr>
          <p:cNvPr id="8" name="object 8"/>
          <p:cNvSpPr txBox="1"/>
          <p:nvPr/>
        </p:nvSpPr>
        <p:spPr>
          <a:xfrm>
            <a:off x="648903" y="3896892"/>
            <a:ext cx="129539" cy="368300"/>
          </a:xfrm>
          <a:prstGeom prst="rect">
            <a:avLst/>
          </a:prstGeom>
        </p:spPr>
        <p:txBody>
          <a:bodyPr vert="horz" wrap="square" lIns="0" tIns="12700" rIns="0" bIns="0" rtlCol="0">
            <a:spAutoFit/>
          </a:bodyPr>
          <a:lstStyle/>
          <a:p>
            <a:pPr marL="12700">
              <a:lnSpc>
                <a:spcPct val="100000"/>
              </a:lnSpc>
              <a:spcBef>
                <a:spcPts val="100"/>
              </a:spcBef>
            </a:pPr>
            <a:r>
              <a:rPr sz="2250" i="1" spc="-60" dirty="0">
                <a:latin typeface="Times New Roman"/>
                <a:cs typeface="Times New Roman"/>
              </a:rPr>
              <a:t>s</a:t>
            </a:r>
            <a:endParaRPr sz="2250">
              <a:latin typeface="Times New Roman"/>
              <a:cs typeface="Times New Roman"/>
            </a:endParaRPr>
          </a:p>
        </p:txBody>
      </p:sp>
      <p:sp>
        <p:nvSpPr>
          <p:cNvPr id="9" name="object 9"/>
          <p:cNvSpPr txBox="1"/>
          <p:nvPr/>
        </p:nvSpPr>
        <p:spPr>
          <a:xfrm>
            <a:off x="617169" y="4162973"/>
            <a:ext cx="346075" cy="1851660"/>
          </a:xfrm>
          <a:prstGeom prst="rect">
            <a:avLst/>
          </a:prstGeom>
        </p:spPr>
        <p:txBody>
          <a:bodyPr vert="horz" wrap="square" lIns="0" tIns="13970" rIns="0" bIns="0" rtlCol="0">
            <a:spAutoFit/>
          </a:bodyPr>
          <a:lstStyle/>
          <a:p>
            <a:pPr marL="38100" marR="30480" indent="3810" algn="just">
              <a:lnSpc>
                <a:spcPct val="151600"/>
              </a:lnSpc>
              <a:spcBef>
                <a:spcPts val="110"/>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10" name="object 10"/>
          <p:cNvSpPr txBox="1"/>
          <p:nvPr/>
        </p:nvSpPr>
        <p:spPr>
          <a:xfrm>
            <a:off x="1442158" y="3299756"/>
            <a:ext cx="134620" cy="255904"/>
          </a:xfrm>
          <a:prstGeom prst="rect">
            <a:avLst/>
          </a:prstGeom>
        </p:spPr>
        <p:txBody>
          <a:bodyPr vert="horz" wrap="square" lIns="0" tIns="13970" rIns="0" bIns="0" rtlCol="0">
            <a:spAutoFit/>
          </a:bodyPr>
          <a:lstStyle/>
          <a:p>
            <a:pPr marL="12700">
              <a:lnSpc>
                <a:spcPct val="100000"/>
              </a:lnSpc>
              <a:spcBef>
                <a:spcPts val="110"/>
              </a:spcBef>
            </a:pPr>
            <a:r>
              <a:rPr sz="1500" spc="105" dirty="0">
                <a:latin typeface="Times New Roman"/>
                <a:cs typeface="Times New Roman"/>
              </a:rPr>
              <a:t>1</a:t>
            </a:r>
            <a:endParaRPr sz="1500">
              <a:latin typeface="Times New Roman"/>
              <a:cs typeface="Times New Roman"/>
            </a:endParaRPr>
          </a:p>
        </p:txBody>
      </p:sp>
      <p:sp>
        <p:nvSpPr>
          <p:cNvPr id="11" name="object 11"/>
          <p:cNvSpPr/>
          <p:nvPr/>
        </p:nvSpPr>
        <p:spPr>
          <a:xfrm>
            <a:off x="1067561" y="18295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12" name="object 12"/>
          <p:cNvSpPr txBox="1"/>
          <p:nvPr/>
        </p:nvSpPr>
        <p:spPr>
          <a:xfrm>
            <a:off x="1390959" y="3978358"/>
            <a:ext cx="106680" cy="248920"/>
          </a:xfrm>
          <a:prstGeom prst="rect">
            <a:avLst/>
          </a:prstGeom>
        </p:spPr>
        <p:txBody>
          <a:bodyPr vert="horz" wrap="square" lIns="0" tIns="14604" rIns="0" bIns="0" rtlCol="0">
            <a:spAutoFit/>
          </a:bodyPr>
          <a:lstStyle/>
          <a:p>
            <a:pPr marL="12700">
              <a:lnSpc>
                <a:spcPct val="100000"/>
              </a:lnSpc>
              <a:spcBef>
                <a:spcPts val="114"/>
              </a:spcBef>
            </a:pPr>
            <a:r>
              <a:rPr sz="1450" spc="-90" dirty="0">
                <a:latin typeface="Times New Roman"/>
                <a:cs typeface="Times New Roman"/>
              </a:rPr>
              <a:t>1</a:t>
            </a:r>
            <a:endParaRPr sz="1450">
              <a:latin typeface="Times New Roman"/>
              <a:cs typeface="Times New Roman"/>
            </a:endParaRPr>
          </a:p>
        </p:txBody>
      </p:sp>
      <p:graphicFrame>
        <p:nvGraphicFramePr>
          <p:cNvPr id="13" name="object 13"/>
          <p:cNvGraphicFramePr>
            <a:graphicFrameLocks noGrp="1"/>
          </p:cNvGraphicFramePr>
          <p:nvPr/>
        </p:nvGraphicFramePr>
        <p:xfrm>
          <a:off x="1208158" y="2052483"/>
          <a:ext cx="2809874" cy="2818671"/>
        </p:xfrm>
        <a:graphic>
          <a:graphicData uri="http://schemas.openxmlformats.org/drawingml/2006/table">
            <a:tbl>
              <a:tblPr firstRow="1" bandRow="1">
                <a:tableStyleId>{2D5ABB26-0587-4C30-8999-92F81FD0307C}</a:tableStyleId>
              </a:tblPr>
              <a:tblGrid>
                <a:gridCol w="617220"/>
                <a:gridCol w="874394"/>
                <a:gridCol w="1318260"/>
              </a:tblGrid>
              <a:tr h="465656">
                <a:tc>
                  <a:txBody>
                    <a:bodyPr/>
                    <a:lstStyle/>
                    <a:p>
                      <a:pPr marR="321945" algn="r">
                        <a:lnSpc>
                          <a:spcPts val="2345"/>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R="14604" algn="ctr">
                        <a:lnSpc>
                          <a:spcPts val="2945"/>
                        </a:lnSpc>
                      </a:pPr>
                      <a:r>
                        <a:rPr sz="2600" dirty="0">
                          <a:latin typeface="Times New Roman"/>
                          <a:cs typeface="Times New Roman"/>
                        </a:rPr>
                        <a:t>4</a:t>
                      </a:r>
                      <a:endParaRPr sz="2600">
                        <a:latin typeface="Times New Roman"/>
                        <a:cs typeface="Times New Roman"/>
                      </a:endParaRPr>
                    </a:p>
                  </a:txBody>
                  <a:tcPr marL="0" marR="0" marT="0" marB="0"/>
                </a:tc>
                <a:tc>
                  <a:txBody>
                    <a:bodyPr/>
                    <a:lstStyle/>
                    <a:p>
                      <a:pPr marL="368935">
                        <a:lnSpc>
                          <a:spcPts val="2890"/>
                        </a:lnSpc>
                        <a:tabLst>
                          <a:tab pos="1115060" algn="l"/>
                        </a:tabLst>
                      </a:pPr>
                      <a:r>
                        <a:rPr sz="2650" spc="-20" dirty="0">
                          <a:latin typeface="Times New Roman"/>
                          <a:cs typeface="Times New Roman"/>
                        </a:rPr>
                        <a:t>5	</a:t>
                      </a:r>
                      <a:r>
                        <a:rPr sz="3675" spc="179" baseline="-5668" dirty="0">
                          <a:latin typeface="Times New Roman"/>
                          <a:cs typeface="Times New Roman"/>
                        </a:rPr>
                        <a:t>2</a:t>
                      </a:r>
                      <a:endParaRPr sz="3675" baseline="-5668">
                        <a:latin typeface="Times New Roman"/>
                        <a:cs typeface="Times New Roman"/>
                      </a:endParaRPr>
                    </a:p>
                  </a:txBody>
                  <a:tcPr marL="0" marR="0" marT="0" marB="0"/>
                </a:tc>
              </a:tr>
              <a:tr h="573649">
                <a:tc>
                  <a:txBody>
                    <a:bodyPr/>
                    <a:lstStyle/>
                    <a:p>
                      <a:pPr marR="363220" algn="r">
                        <a:lnSpc>
                          <a:spcPct val="100000"/>
                        </a:lnSpc>
                        <a:spcBef>
                          <a:spcPts val="254"/>
                        </a:spcBef>
                      </a:pPr>
                      <a:r>
                        <a:rPr sz="2650" dirty="0">
                          <a:latin typeface="Times New Roman"/>
                          <a:cs typeface="Times New Roman"/>
                        </a:rPr>
                        <a:t>3</a:t>
                      </a:r>
                      <a:endParaRPr sz="2650">
                        <a:latin typeface="Times New Roman"/>
                        <a:cs typeface="Times New Roman"/>
                      </a:endParaRPr>
                    </a:p>
                  </a:txBody>
                  <a:tcPr marL="0" marR="0" marT="32384" marB="0"/>
                </a:tc>
                <a:tc>
                  <a:txBody>
                    <a:bodyPr/>
                    <a:lstStyle/>
                    <a:p>
                      <a:pPr marR="48895" algn="ctr">
                        <a:lnSpc>
                          <a:spcPct val="100000"/>
                        </a:lnSpc>
                        <a:spcBef>
                          <a:spcPts val="365"/>
                        </a:spcBef>
                      </a:pPr>
                      <a:r>
                        <a:rPr sz="2650" dirty="0">
                          <a:latin typeface="Times New Roman"/>
                          <a:cs typeface="Times New Roman"/>
                        </a:rPr>
                        <a:t>6</a:t>
                      </a:r>
                      <a:endParaRPr sz="2650">
                        <a:latin typeface="Times New Roman"/>
                        <a:cs typeface="Times New Roman"/>
                      </a:endParaRPr>
                    </a:p>
                  </a:txBody>
                  <a:tcPr marL="0" marR="0" marT="46355" marB="0"/>
                </a:tc>
                <a:tc>
                  <a:txBody>
                    <a:bodyPr/>
                    <a:lstStyle/>
                    <a:p>
                      <a:pPr marL="399415">
                        <a:lnSpc>
                          <a:spcPct val="100000"/>
                        </a:lnSpc>
                        <a:spcBef>
                          <a:spcPts val="550"/>
                        </a:spcBef>
                      </a:pPr>
                      <a:r>
                        <a:rPr sz="2450" dirty="0">
                          <a:latin typeface="Times New Roman"/>
                          <a:cs typeface="Times New Roman"/>
                        </a:rPr>
                        <a:t>3</a:t>
                      </a:r>
                      <a:endParaRPr sz="2450">
                        <a:latin typeface="Times New Roman"/>
                        <a:cs typeface="Times New Roman"/>
                      </a:endParaRPr>
                    </a:p>
                  </a:txBody>
                  <a:tcPr marL="0" marR="0" marT="69850" marB="0"/>
                </a:tc>
              </a:tr>
              <a:tr h="641157">
                <a:tc>
                  <a:txBody>
                    <a:bodyPr/>
                    <a:lstStyle/>
                    <a:p>
                      <a:pPr marL="57785">
                        <a:lnSpc>
                          <a:spcPct val="100000"/>
                        </a:lnSpc>
                        <a:spcBef>
                          <a:spcPts val="645"/>
                        </a:spcBef>
                      </a:pPr>
                      <a:r>
                        <a:rPr sz="2600" i="1" dirty="0">
                          <a:latin typeface="Times New Roman"/>
                          <a:cs typeface="Times New Roman"/>
                        </a:rPr>
                        <a:t>b</a:t>
                      </a:r>
                      <a:endParaRPr sz="2600">
                        <a:latin typeface="Times New Roman"/>
                        <a:cs typeface="Times New Roman"/>
                      </a:endParaRPr>
                    </a:p>
                  </a:txBody>
                  <a:tcPr marL="0" marR="0" marT="81915" marB="0"/>
                </a:tc>
                <a:tc>
                  <a:txBody>
                    <a:bodyPr/>
                    <a:lstStyle/>
                    <a:p>
                      <a:pPr marL="24765" algn="ctr">
                        <a:lnSpc>
                          <a:spcPct val="100000"/>
                        </a:lnSpc>
                        <a:spcBef>
                          <a:spcPts val="645"/>
                        </a:spcBef>
                      </a:pPr>
                      <a:r>
                        <a:rPr sz="2600" i="1" spc="-165" dirty="0">
                          <a:latin typeface="Times New Roman"/>
                          <a:cs typeface="Times New Roman"/>
                        </a:rPr>
                        <a:t>b</a:t>
                      </a:r>
                      <a:r>
                        <a:rPr sz="1500" spc="-165" dirty="0">
                          <a:latin typeface="Times New Roman"/>
                          <a:cs typeface="Times New Roman"/>
                        </a:rPr>
                        <a:t>2</a:t>
                      </a:r>
                      <a:endParaRPr sz="1500">
                        <a:latin typeface="Times New Roman"/>
                        <a:cs typeface="Times New Roman"/>
                      </a:endParaRPr>
                    </a:p>
                  </a:txBody>
                  <a:tcPr marL="0" marR="0" marT="81915" marB="0"/>
                </a:tc>
                <a:tc>
                  <a:txBody>
                    <a:bodyPr/>
                    <a:lstStyle/>
                    <a:p>
                      <a:pPr marL="314325">
                        <a:lnSpc>
                          <a:spcPct val="100000"/>
                        </a:lnSpc>
                        <a:spcBef>
                          <a:spcPts val="645"/>
                        </a:spcBef>
                      </a:pPr>
                      <a:r>
                        <a:rPr sz="2600" i="1" spc="-180" dirty="0">
                          <a:latin typeface="Times New Roman"/>
                          <a:cs typeface="Times New Roman"/>
                        </a:rPr>
                        <a:t>b</a:t>
                      </a:r>
                      <a:r>
                        <a:rPr sz="1500" spc="-180" dirty="0">
                          <a:latin typeface="Times New Roman"/>
                          <a:cs typeface="Times New Roman"/>
                        </a:rPr>
                        <a:t>3</a:t>
                      </a:r>
                      <a:endParaRPr sz="1500">
                        <a:latin typeface="Times New Roman"/>
                        <a:cs typeface="Times New Roman"/>
                      </a:endParaRPr>
                    </a:p>
                  </a:txBody>
                  <a:tcPr marL="0" marR="0" marT="81915" marB="0"/>
                </a:tc>
              </a:tr>
              <a:tr h="639832">
                <a:tc>
                  <a:txBody>
                    <a:bodyPr/>
                    <a:lstStyle/>
                    <a:p>
                      <a:pPr marL="59690">
                        <a:lnSpc>
                          <a:spcPct val="100000"/>
                        </a:lnSpc>
                        <a:spcBef>
                          <a:spcPts val="1000"/>
                        </a:spcBef>
                      </a:pPr>
                      <a:r>
                        <a:rPr sz="2500" i="1" dirty="0">
                          <a:latin typeface="Times New Roman"/>
                          <a:cs typeface="Times New Roman"/>
                        </a:rPr>
                        <a:t>c</a:t>
                      </a:r>
                      <a:endParaRPr sz="2500">
                        <a:latin typeface="Times New Roman"/>
                        <a:cs typeface="Times New Roman"/>
                      </a:endParaRPr>
                    </a:p>
                  </a:txBody>
                  <a:tcPr marL="0" marR="0" marT="127000" marB="0"/>
                </a:tc>
                <a:tc>
                  <a:txBody>
                    <a:bodyPr/>
                    <a:lstStyle/>
                    <a:p>
                      <a:pPr marL="261620">
                        <a:lnSpc>
                          <a:spcPct val="100000"/>
                        </a:lnSpc>
                        <a:spcBef>
                          <a:spcPts val="1000"/>
                        </a:spcBef>
                      </a:pPr>
                      <a:r>
                        <a:rPr sz="2500" i="1" spc="-125" dirty="0">
                          <a:latin typeface="Times New Roman"/>
                          <a:cs typeface="Times New Roman"/>
                        </a:rPr>
                        <a:t>c</a:t>
                      </a:r>
                      <a:r>
                        <a:rPr sz="2500" i="1" spc="-420" dirty="0">
                          <a:latin typeface="Times New Roman"/>
                          <a:cs typeface="Times New Roman"/>
                        </a:rPr>
                        <a:t> </a:t>
                      </a:r>
                      <a:r>
                        <a:rPr sz="1450" spc="-85" dirty="0">
                          <a:latin typeface="Times New Roman"/>
                          <a:cs typeface="Times New Roman"/>
                        </a:rPr>
                        <a:t>2</a:t>
                      </a:r>
                      <a:endParaRPr sz="1450">
                        <a:latin typeface="Times New Roman"/>
                        <a:cs typeface="Times New Roman"/>
                      </a:endParaRPr>
                    </a:p>
                  </a:txBody>
                  <a:tcPr marL="0" marR="0" marT="127000" marB="0"/>
                </a:tc>
                <a:tc>
                  <a:txBody>
                    <a:bodyPr/>
                    <a:lstStyle/>
                    <a:p>
                      <a:pPr>
                        <a:lnSpc>
                          <a:spcPct val="100000"/>
                        </a:lnSpc>
                      </a:pPr>
                      <a:endParaRPr sz="2000">
                        <a:latin typeface="Times New Roman"/>
                        <a:cs typeface="Times New Roman"/>
                      </a:endParaRPr>
                    </a:p>
                  </a:txBody>
                  <a:tcPr marL="0" marR="0" marT="0" marB="0"/>
                </a:tc>
              </a:tr>
              <a:tr h="498377">
                <a:tc>
                  <a:txBody>
                    <a:bodyPr/>
                    <a:lstStyle/>
                    <a:p>
                      <a:pPr marL="31750">
                        <a:lnSpc>
                          <a:spcPts val="3125"/>
                        </a:lnSpc>
                        <a:spcBef>
                          <a:spcPts val="700"/>
                        </a:spcBef>
                      </a:pPr>
                      <a:r>
                        <a:rPr sz="2650" i="1" spc="10" dirty="0">
                          <a:latin typeface="Times New Roman"/>
                          <a:cs typeface="Times New Roman"/>
                        </a:rPr>
                        <a:t>d</a:t>
                      </a:r>
                      <a:r>
                        <a:rPr sz="1500" spc="10" dirty="0">
                          <a:latin typeface="Times New Roman"/>
                          <a:cs typeface="Times New Roman"/>
                        </a:rPr>
                        <a:t>1</a:t>
                      </a:r>
                      <a:endParaRPr sz="1500">
                        <a:latin typeface="Times New Roman"/>
                        <a:cs typeface="Times New Roman"/>
                      </a:endParaRPr>
                    </a:p>
                  </a:txBody>
                  <a:tcPr marL="0" marR="0" marT="88900" marB="0"/>
                </a:tc>
                <a:tc>
                  <a:txBody>
                    <a:bodyPr/>
                    <a:lstStyle/>
                    <a:p>
                      <a:pPr>
                        <a:lnSpc>
                          <a:spcPct val="100000"/>
                        </a:lnSpc>
                      </a:pPr>
                      <a:endParaRPr sz="2000">
                        <a:latin typeface="Times New Roman"/>
                        <a:cs typeface="Times New Roman"/>
                      </a:endParaRPr>
                    </a:p>
                  </a:txBody>
                  <a:tcPr marL="0" marR="0" marT="0" marB="0"/>
                </a:tc>
                <a:tc>
                  <a:txBody>
                    <a:bodyPr/>
                    <a:lstStyle/>
                    <a:p>
                      <a:pPr>
                        <a:lnSpc>
                          <a:spcPct val="100000"/>
                        </a:lnSpc>
                      </a:pPr>
                      <a:endParaRPr sz="2000">
                        <a:latin typeface="Times New Roman"/>
                        <a:cs typeface="Times New Roman"/>
                      </a:endParaRPr>
                    </a:p>
                  </a:txBody>
                  <a:tcPr marL="0" marR="0" marT="0" marB="0"/>
                </a:tc>
              </a:tr>
            </a:tbl>
          </a:graphicData>
        </a:graphic>
      </p:graphicFrame>
      <p:sp>
        <p:nvSpPr>
          <p:cNvPr id="14" name="object 14"/>
          <p:cNvSpPr txBox="1"/>
          <p:nvPr/>
        </p:nvSpPr>
        <p:spPr>
          <a:xfrm>
            <a:off x="1180104" y="5012926"/>
            <a:ext cx="280035" cy="1065530"/>
          </a:xfrm>
          <a:prstGeom prst="rect">
            <a:avLst/>
          </a:prstGeom>
        </p:spPr>
        <p:txBody>
          <a:bodyPr vert="horz" wrap="square" lIns="0" tIns="100965" rIns="0" bIns="0" rtlCol="0">
            <a:spAutoFit/>
          </a:bodyPr>
          <a:lstStyle/>
          <a:p>
            <a:pPr marL="31115">
              <a:lnSpc>
                <a:spcPct val="100000"/>
              </a:lnSpc>
              <a:spcBef>
                <a:spcPts val="795"/>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700">
              <a:lnSpc>
                <a:spcPct val="100000"/>
              </a:lnSpc>
              <a:spcBef>
                <a:spcPts val="82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5" name="object 15"/>
          <p:cNvSpPr/>
          <p:nvPr/>
        </p:nvSpPr>
        <p:spPr>
          <a:xfrm>
            <a:off x="6013487" y="2448388"/>
            <a:ext cx="1433830" cy="0"/>
          </a:xfrm>
          <a:custGeom>
            <a:avLst/>
            <a:gdLst/>
            <a:ahLst/>
            <a:cxnLst/>
            <a:rect l="l" t="t" r="r" b="b"/>
            <a:pathLst>
              <a:path w="1433829">
                <a:moveTo>
                  <a:pt x="0" y="0"/>
                </a:moveTo>
                <a:lnTo>
                  <a:pt x="1433393" y="0"/>
                </a:lnTo>
              </a:path>
            </a:pathLst>
          </a:custGeom>
          <a:ln w="14026">
            <a:solidFill>
              <a:srgbClr val="000000"/>
            </a:solidFill>
          </a:ln>
        </p:spPr>
        <p:txBody>
          <a:bodyPr wrap="square" lIns="0" tIns="0" rIns="0" bIns="0" rtlCol="0"/>
          <a:lstStyle/>
          <a:p>
            <a:endParaRPr/>
          </a:p>
        </p:txBody>
      </p:sp>
      <p:sp>
        <p:nvSpPr>
          <p:cNvPr id="16" name="object 16"/>
          <p:cNvSpPr txBox="1"/>
          <p:nvPr/>
        </p:nvSpPr>
        <p:spPr>
          <a:xfrm>
            <a:off x="5553666" y="2215938"/>
            <a:ext cx="407670" cy="377825"/>
          </a:xfrm>
          <a:prstGeom prst="rect">
            <a:avLst/>
          </a:prstGeom>
        </p:spPr>
        <p:txBody>
          <a:bodyPr vert="horz" wrap="square" lIns="0" tIns="13970" rIns="0" bIns="0" rtlCol="0">
            <a:spAutoFit/>
          </a:bodyPr>
          <a:lstStyle/>
          <a:p>
            <a:pPr marL="12700">
              <a:lnSpc>
                <a:spcPct val="100000"/>
              </a:lnSpc>
              <a:spcBef>
                <a:spcPts val="110"/>
              </a:spcBef>
            </a:pPr>
            <a:r>
              <a:rPr sz="2300" i="1" spc="-155" dirty="0">
                <a:latin typeface="Times New Roman"/>
                <a:cs typeface="Times New Roman"/>
              </a:rPr>
              <a:t>b</a:t>
            </a:r>
            <a:r>
              <a:rPr sz="1300" spc="-155" dirty="0">
                <a:latin typeface="Times New Roman"/>
                <a:cs typeface="Times New Roman"/>
              </a:rPr>
              <a:t>1 </a:t>
            </a:r>
            <a:r>
              <a:rPr sz="2300" spc="-175" dirty="0">
                <a:latin typeface="Symbol"/>
                <a:cs typeface="Symbol"/>
              </a:rPr>
              <a:t></a:t>
            </a:r>
            <a:endParaRPr sz="2300">
              <a:latin typeface="Symbol"/>
              <a:cs typeface="Symbol"/>
            </a:endParaRPr>
          </a:p>
        </p:txBody>
      </p:sp>
      <p:sp>
        <p:nvSpPr>
          <p:cNvPr id="17" name="object 17"/>
          <p:cNvSpPr txBox="1"/>
          <p:nvPr/>
        </p:nvSpPr>
        <p:spPr>
          <a:xfrm>
            <a:off x="6011845" y="2030676"/>
            <a:ext cx="1438910" cy="377825"/>
          </a:xfrm>
          <a:prstGeom prst="rect">
            <a:avLst/>
          </a:prstGeom>
        </p:spPr>
        <p:txBody>
          <a:bodyPr vert="horz" wrap="square" lIns="0" tIns="13970" rIns="0" bIns="0" rtlCol="0">
            <a:spAutoFit/>
          </a:bodyPr>
          <a:lstStyle/>
          <a:p>
            <a:pPr marL="12700">
              <a:lnSpc>
                <a:spcPct val="100000"/>
              </a:lnSpc>
              <a:spcBef>
                <a:spcPts val="110"/>
              </a:spcBef>
            </a:pPr>
            <a:r>
              <a:rPr sz="2300" spc="-105" dirty="0">
                <a:latin typeface="Times New Roman"/>
                <a:cs typeface="Times New Roman"/>
              </a:rPr>
              <a:t>(3</a:t>
            </a:r>
            <a:r>
              <a:rPr sz="2300" spc="-105" dirty="0">
                <a:latin typeface="Symbol"/>
                <a:cs typeface="Symbol"/>
              </a:rPr>
              <a:t></a:t>
            </a:r>
            <a:r>
              <a:rPr sz="2300" spc="-295" dirty="0">
                <a:latin typeface="Times New Roman"/>
                <a:cs typeface="Times New Roman"/>
              </a:rPr>
              <a:t> </a:t>
            </a:r>
            <a:r>
              <a:rPr sz="2300" spc="-145" dirty="0">
                <a:latin typeface="Times New Roman"/>
                <a:cs typeface="Times New Roman"/>
              </a:rPr>
              <a:t>4)</a:t>
            </a:r>
            <a:r>
              <a:rPr sz="2300" spc="-229" dirty="0">
                <a:latin typeface="Times New Roman"/>
                <a:cs typeface="Times New Roman"/>
              </a:rPr>
              <a:t> </a:t>
            </a:r>
            <a:r>
              <a:rPr sz="2300" spc="-175" dirty="0">
                <a:latin typeface="Symbol"/>
                <a:cs typeface="Symbol"/>
              </a:rPr>
              <a:t></a:t>
            </a:r>
            <a:r>
              <a:rPr sz="2300" spc="-265" dirty="0">
                <a:latin typeface="Times New Roman"/>
                <a:cs typeface="Times New Roman"/>
              </a:rPr>
              <a:t> </a:t>
            </a:r>
            <a:r>
              <a:rPr sz="2300" spc="-185" dirty="0">
                <a:latin typeface="Times New Roman"/>
                <a:cs typeface="Times New Roman"/>
              </a:rPr>
              <a:t>(1</a:t>
            </a:r>
            <a:r>
              <a:rPr sz="2300" spc="-185" dirty="0">
                <a:latin typeface="Symbol"/>
                <a:cs typeface="Symbol"/>
              </a:rPr>
              <a:t></a:t>
            </a:r>
            <a:r>
              <a:rPr sz="2300" spc="-325" dirty="0">
                <a:latin typeface="Times New Roman"/>
                <a:cs typeface="Times New Roman"/>
              </a:rPr>
              <a:t> </a:t>
            </a:r>
            <a:r>
              <a:rPr sz="2300" spc="-145" dirty="0">
                <a:latin typeface="Times New Roman"/>
                <a:cs typeface="Times New Roman"/>
              </a:rPr>
              <a:t>6)</a:t>
            </a:r>
            <a:endParaRPr sz="2300">
              <a:latin typeface="Times New Roman"/>
              <a:cs typeface="Times New Roman"/>
            </a:endParaRPr>
          </a:p>
        </p:txBody>
      </p:sp>
      <p:sp>
        <p:nvSpPr>
          <p:cNvPr id="18" name="object 18"/>
          <p:cNvSpPr txBox="1"/>
          <p:nvPr/>
        </p:nvSpPr>
        <p:spPr>
          <a:xfrm>
            <a:off x="6659640" y="24450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3</a:t>
            </a:r>
            <a:endParaRPr sz="2300">
              <a:latin typeface="Times New Roman"/>
              <a:cs typeface="Times New Roman"/>
            </a:endParaRPr>
          </a:p>
        </p:txBody>
      </p:sp>
      <p:sp>
        <p:nvSpPr>
          <p:cNvPr id="19" name="object 19"/>
          <p:cNvSpPr txBox="1"/>
          <p:nvPr/>
        </p:nvSpPr>
        <p:spPr>
          <a:xfrm>
            <a:off x="5560293" y="2931690"/>
            <a:ext cx="1952625" cy="2023110"/>
          </a:xfrm>
          <a:prstGeom prst="rect">
            <a:avLst/>
          </a:prstGeom>
        </p:spPr>
        <p:txBody>
          <a:bodyPr vert="horz" wrap="square" lIns="0" tIns="13335" rIns="0" bIns="0" rtlCol="0">
            <a:spAutoFit/>
          </a:bodyPr>
          <a:lstStyle/>
          <a:p>
            <a:pPr marL="58419">
              <a:lnSpc>
                <a:spcPct val="100000"/>
              </a:lnSpc>
              <a:spcBef>
                <a:spcPts val="105"/>
              </a:spcBef>
            </a:pPr>
            <a:r>
              <a:rPr sz="2600" i="1" spc="240" dirty="0">
                <a:latin typeface="Times New Roman"/>
                <a:cs typeface="Times New Roman"/>
              </a:rPr>
              <a:t>b</a:t>
            </a:r>
            <a:r>
              <a:rPr sz="1500" spc="240" dirty="0">
                <a:latin typeface="Times New Roman"/>
                <a:cs typeface="Times New Roman"/>
              </a:rPr>
              <a:t>1 </a:t>
            </a:r>
            <a:r>
              <a:rPr sz="2600" spc="450" dirty="0">
                <a:latin typeface="Symbol"/>
                <a:cs typeface="Symbol"/>
              </a:rPr>
              <a:t></a:t>
            </a:r>
            <a:r>
              <a:rPr sz="2600" spc="130" dirty="0">
                <a:latin typeface="Times New Roman"/>
                <a:cs typeface="Times New Roman"/>
              </a:rPr>
              <a:t> </a:t>
            </a:r>
            <a:r>
              <a:rPr sz="2600" spc="409" dirty="0">
                <a:latin typeface="Times New Roman"/>
                <a:cs typeface="Times New Roman"/>
              </a:rPr>
              <a:t>2</a:t>
            </a:r>
            <a:endParaRPr sz="2600">
              <a:latin typeface="Times New Roman"/>
              <a:cs typeface="Times New Roman"/>
            </a:endParaRPr>
          </a:p>
          <a:p>
            <a:pPr marL="38100">
              <a:lnSpc>
                <a:spcPct val="100000"/>
              </a:lnSpc>
              <a:spcBef>
                <a:spcPts val="1789"/>
              </a:spcBef>
            </a:pPr>
            <a:r>
              <a:rPr sz="3450" i="1" spc="-142" baseline="-35024" dirty="0">
                <a:latin typeface="Times New Roman"/>
                <a:cs typeface="Times New Roman"/>
              </a:rPr>
              <a:t>b</a:t>
            </a:r>
            <a:r>
              <a:rPr sz="1950" spc="-142" baseline="-61965" dirty="0">
                <a:latin typeface="Times New Roman"/>
                <a:cs typeface="Times New Roman"/>
              </a:rPr>
              <a:t>2 </a:t>
            </a:r>
            <a:r>
              <a:rPr sz="3450" spc="-262" baseline="-35024" dirty="0">
                <a:latin typeface="Symbol"/>
                <a:cs typeface="Symbol"/>
              </a:rPr>
              <a:t></a:t>
            </a:r>
            <a:r>
              <a:rPr sz="3450" spc="-262" baseline="-35024" dirty="0">
                <a:latin typeface="Times New Roman"/>
                <a:cs typeface="Times New Roman"/>
              </a:rPr>
              <a:t> </a:t>
            </a:r>
            <a:r>
              <a:rPr sz="2300" u="heavy" spc="-105" dirty="0">
                <a:uFill>
                  <a:solidFill>
                    <a:srgbClr val="000000"/>
                  </a:solidFill>
                </a:uFill>
                <a:latin typeface="Times New Roman"/>
                <a:cs typeface="Times New Roman"/>
              </a:rPr>
              <a:t>(3</a:t>
            </a:r>
            <a:r>
              <a:rPr sz="2300" u="heavy" spc="-105" dirty="0">
                <a:uFill>
                  <a:solidFill>
                    <a:srgbClr val="000000"/>
                  </a:solidFill>
                </a:uFill>
                <a:latin typeface="Symbol"/>
                <a:cs typeface="Symbol"/>
              </a:rPr>
              <a:t></a:t>
            </a:r>
            <a:r>
              <a:rPr sz="2300" u="heavy" spc="-430" dirty="0">
                <a:uFill>
                  <a:solidFill>
                    <a:srgbClr val="000000"/>
                  </a:solidFill>
                </a:uFill>
                <a:latin typeface="Times New Roman"/>
                <a:cs typeface="Times New Roman"/>
              </a:rPr>
              <a:t> </a:t>
            </a:r>
            <a:r>
              <a:rPr sz="2300" u="heavy" spc="-160" dirty="0">
                <a:uFill>
                  <a:solidFill>
                    <a:srgbClr val="000000"/>
                  </a:solidFill>
                </a:uFill>
                <a:latin typeface="Times New Roman"/>
                <a:cs typeface="Times New Roman"/>
              </a:rPr>
              <a:t>5) </a:t>
            </a:r>
            <a:r>
              <a:rPr sz="2300" u="heavy" spc="-175" dirty="0">
                <a:uFill>
                  <a:solidFill>
                    <a:srgbClr val="000000"/>
                  </a:solidFill>
                </a:uFill>
                <a:latin typeface="Symbol"/>
                <a:cs typeface="Symbol"/>
              </a:rPr>
              <a:t></a:t>
            </a:r>
            <a:r>
              <a:rPr sz="2300" u="heavy" spc="-175" dirty="0">
                <a:uFill>
                  <a:solidFill>
                    <a:srgbClr val="000000"/>
                  </a:solidFill>
                </a:uFill>
                <a:latin typeface="Times New Roman"/>
                <a:cs typeface="Times New Roman"/>
              </a:rPr>
              <a:t> </a:t>
            </a:r>
            <a:r>
              <a:rPr sz="2300" u="heavy" spc="-185" dirty="0">
                <a:uFill>
                  <a:solidFill>
                    <a:srgbClr val="000000"/>
                  </a:solidFill>
                </a:uFill>
                <a:latin typeface="Times New Roman"/>
                <a:cs typeface="Times New Roman"/>
              </a:rPr>
              <a:t>(1</a:t>
            </a:r>
            <a:r>
              <a:rPr sz="2300" u="heavy" spc="-185" dirty="0">
                <a:uFill>
                  <a:solidFill>
                    <a:srgbClr val="000000"/>
                  </a:solidFill>
                </a:uFill>
                <a:latin typeface="Symbol"/>
                <a:cs typeface="Symbol"/>
              </a:rPr>
              <a:t></a:t>
            </a:r>
            <a:r>
              <a:rPr sz="2300" u="heavy" spc="-185" dirty="0">
                <a:uFill>
                  <a:solidFill>
                    <a:srgbClr val="000000"/>
                  </a:solidFill>
                </a:uFill>
                <a:latin typeface="Times New Roman"/>
                <a:cs typeface="Times New Roman"/>
              </a:rPr>
              <a:t> </a:t>
            </a:r>
            <a:r>
              <a:rPr sz="2300" u="heavy" spc="-175" dirty="0">
                <a:uFill>
                  <a:solidFill>
                    <a:srgbClr val="000000"/>
                  </a:solidFill>
                </a:uFill>
                <a:latin typeface="Times New Roman"/>
                <a:cs typeface="Times New Roman"/>
              </a:rPr>
              <a:t>3)</a:t>
            </a:r>
            <a:endParaRPr sz="2300">
              <a:latin typeface="Times New Roman"/>
              <a:cs typeface="Times New Roman"/>
            </a:endParaRPr>
          </a:p>
          <a:p>
            <a:pPr marL="492759" algn="ctr">
              <a:lnSpc>
                <a:spcPct val="100000"/>
              </a:lnSpc>
              <a:spcBef>
                <a:spcPts val="500"/>
              </a:spcBef>
            </a:pPr>
            <a:r>
              <a:rPr sz="2300" spc="-160" dirty="0">
                <a:latin typeface="Times New Roman"/>
                <a:cs typeface="Times New Roman"/>
              </a:rPr>
              <a:t>3</a:t>
            </a:r>
            <a:endParaRPr sz="2300">
              <a:latin typeface="Times New Roman"/>
              <a:cs typeface="Times New Roman"/>
            </a:endParaRPr>
          </a:p>
          <a:p>
            <a:pPr marL="185420">
              <a:lnSpc>
                <a:spcPct val="100000"/>
              </a:lnSpc>
              <a:spcBef>
                <a:spcPts val="1670"/>
              </a:spcBef>
            </a:pPr>
            <a:r>
              <a:rPr sz="2600" i="1" spc="340" dirty="0">
                <a:latin typeface="Times New Roman"/>
                <a:cs typeface="Times New Roman"/>
              </a:rPr>
              <a:t>b</a:t>
            </a:r>
            <a:r>
              <a:rPr sz="1500" spc="340" dirty="0">
                <a:latin typeface="Times New Roman"/>
                <a:cs typeface="Times New Roman"/>
              </a:rPr>
              <a:t>2 </a:t>
            </a:r>
            <a:r>
              <a:rPr sz="2600" spc="459" dirty="0">
                <a:latin typeface="Symbol"/>
                <a:cs typeface="Symbol"/>
              </a:rPr>
              <a:t></a:t>
            </a:r>
            <a:r>
              <a:rPr sz="2600" spc="145" dirty="0">
                <a:latin typeface="Times New Roman"/>
                <a:cs typeface="Times New Roman"/>
              </a:rPr>
              <a:t> </a:t>
            </a:r>
            <a:r>
              <a:rPr sz="2600" spc="420" dirty="0">
                <a:latin typeface="Times New Roman"/>
                <a:cs typeface="Times New Roman"/>
              </a:rPr>
              <a:t>4</a:t>
            </a:r>
            <a:endParaRPr sz="2600">
              <a:latin typeface="Times New Roman"/>
              <a:cs typeface="Times New Roman"/>
            </a:endParaRPr>
          </a:p>
        </p:txBody>
      </p:sp>
      <p:sp>
        <p:nvSpPr>
          <p:cNvPr id="20" name="object 20"/>
          <p:cNvSpPr txBox="1"/>
          <p:nvPr/>
        </p:nvSpPr>
        <p:spPr>
          <a:xfrm>
            <a:off x="631693" y="1833290"/>
            <a:ext cx="332105" cy="10001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p:txBody>
      </p:sp>
      <p:sp>
        <p:nvSpPr>
          <p:cNvPr id="21" name="object 21"/>
          <p:cNvSpPr/>
          <p:nvPr/>
        </p:nvSpPr>
        <p:spPr>
          <a:xfrm>
            <a:off x="6046766" y="5572588"/>
            <a:ext cx="1431290" cy="0"/>
          </a:xfrm>
          <a:custGeom>
            <a:avLst/>
            <a:gdLst/>
            <a:ahLst/>
            <a:cxnLst/>
            <a:rect l="l" t="t" r="r" b="b"/>
            <a:pathLst>
              <a:path w="1431290">
                <a:moveTo>
                  <a:pt x="0" y="0"/>
                </a:moveTo>
                <a:lnTo>
                  <a:pt x="1431122" y="0"/>
                </a:lnTo>
              </a:path>
            </a:pathLst>
          </a:custGeom>
          <a:ln w="14026">
            <a:solidFill>
              <a:srgbClr val="000000"/>
            </a:solidFill>
          </a:ln>
        </p:spPr>
        <p:txBody>
          <a:bodyPr wrap="square" lIns="0" tIns="0" rIns="0" bIns="0" rtlCol="0"/>
          <a:lstStyle/>
          <a:p>
            <a:endParaRPr/>
          </a:p>
        </p:txBody>
      </p:sp>
      <p:sp>
        <p:nvSpPr>
          <p:cNvPr id="22" name="object 22"/>
          <p:cNvSpPr txBox="1"/>
          <p:nvPr/>
        </p:nvSpPr>
        <p:spPr>
          <a:xfrm>
            <a:off x="5569952" y="5340138"/>
            <a:ext cx="425450" cy="377825"/>
          </a:xfrm>
          <a:prstGeom prst="rect">
            <a:avLst/>
          </a:prstGeom>
        </p:spPr>
        <p:txBody>
          <a:bodyPr vert="horz" wrap="square" lIns="0" tIns="13970" rIns="0" bIns="0" rtlCol="0">
            <a:spAutoFit/>
          </a:bodyPr>
          <a:lstStyle/>
          <a:p>
            <a:pPr marL="12700">
              <a:lnSpc>
                <a:spcPct val="100000"/>
              </a:lnSpc>
              <a:spcBef>
                <a:spcPts val="110"/>
              </a:spcBef>
            </a:pPr>
            <a:r>
              <a:rPr sz="2300" i="1" spc="-110" dirty="0">
                <a:latin typeface="Times New Roman"/>
                <a:cs typeface="Times New Roman"/>
              </a:rPr>
              <a:t>b</a:t>
            </a:r>
            <a:r>
              <a:rPr sz="1300" spc="-110" dirty="0">
                <a:latin typeface="Times New Roman"/>
                <a:cs typeface="Times New Roman"/>
              </a:rPr>
              <a:t>3</a:t>
            </a:r>
            <a:r>
              <a:rPr sz="1300" spc="65" dirty="0">
                <a:latin typeface="Times New Roman"/>
                <a:cs typeface="Times New Roman"/>
              </a:rPr>
              <a:t> </a:t>
            </a:r>
            <a:r>
              <a:rPr sz="2300" spc="-175" dirty="0">
                <a:latin typeface="Symbol"/>
                <a:cs typeface="Symbol"/>
              </a:rPr>
              <a:t></a:t>
            </a:r>
            <a:endParaRPr sz="2300">
              <a:latin typeface="Symbol"/>
              <a:cs typeface="Symbol"/>
            </a:endParaRPr>
          </a:p>
        </p:txBody>
      </p:sp>
      <p:sp>
        <p:nvSpPr>
          <p:cNvPr id="23" name="object 23"/>
          <p:cNvSpPr txBox="1"/>
          <p:nvPr/>
        </p:nvSpPr>
        <p:spPr>
          <a:xfrm>
            <a:off x="6045645" y="5154876"/>
            <a:ext cx="1437005" cy="377825"/>
          </a:xfrm>
          <a:prstGeom prst="rect">
            <a:avLst/>
          </a:prstGeom>
        </p:spPr>
        <p:txBody>
          <a:bodyPr vert="horz" wrap="square" lIns="0" tIns="13970" rIns="0" bIns="0" rtlCol="0">
            <a:spAutoFit/>
          </a:bodyPr>
          <a:lstStyle/>
          <a:p>
            <a:pPr marL="12700">
              <a:lnSpc>
                <a:spcPct val="100000"/>
              </a:lnSpc>
              <a:spcBef>
                <a:spcPts val="110"/>
              </a:spcBef>
            </a:pPr>
            <a:r>
              <a:rPr sz="2300" spc="-105" dirty="0">
                <a:latin typeface="Times New Roman"/>
                <a:cs typeface="Times New Roman"/>
              </a:rPr>
              <a:t>(3</a:t>
            </a:r>
            <a:r>
              <a:rPr sz="2300" spc="-105" dirty="0">
                <a:latin typeface="Symbol"/>
                <a:cs typeface="Symbol"/>
              </a:rPr>
              <a:t></a:t>
            </a:r>
            <a:r>
              <a:rPr sz="2300" spc="-300" dirty="0">
                <a:latin typeface="Times New Roman"/>
                <a:cs typeface="Times New Roman"/>
              </a:rPr>
              <a:t> </a:t>
            </a:r>
            <a:r>
              <a:rPr sz="2300" spc="-145" dirty="0">
                <a:latin typeface="Times New Roman"/>
                <a:cs typeface="Times New Roman"/>
              </a:rPr>
              <a:t>2)</a:t>
            </a:r>
            <a:r>
              <a:rPr sz="2300" spc="-240" dirty="0">
                <a:latin typeface="Times New Roman"/>
                <a:cs typeface="Times New Roman"/>
              </a:rPr>
              <a:t> </a:t>
            </a:r>
            <a:r>
              <a:rPr sz="2300" spc="-175" dirty="0">
                <a:latin typeface="Symbol"/>
                <a:cs typeface="Symbol"/>
              </a:rPr>
              <a:t></a:t>
            </a:r>
            <a:r>
              <a:rPr sz="2300" spc="-270" dirty="0">
                <a:latin typeface="Times New Roman"/>
                <a:cs typeface="Times New Roman"/>
              </a:rPr>
              <a:t> </a:t>
            </a:r>
            <a:r>
              <a:rPr sz="2300" spc="-130" dirty="0">
                <a:latin typeface="Times New Roman"/>
                <a:cs typeface="Times New Roman"/>
              </a:rPr>
              <a:t>(0</a:t>
            </a:r>
            <a:r>
              <a:rPr sz="2300" spc="-380" dirty="0">
                <a:latin typeface="Times New Roman"/>
                <a:cs typeface="Times New Roman"/>
              </a:rPr>
              <a:t> </a:t>
            </a:r>
            <a:r>
              <a:rPr sz="2300" spc="-175" dirty="0">
                <a:latin typeface="Symbol"/>
                <a:cs typeface="Symbol"/>
              </a:rPr>
              <a:t></a:t>
            </a:r>
            <a:r>
              <a:rPr sz="2300" spc="-175" dirty="0">
                <a:latin typeface="Times New Roman"/>
                <a:cs typeface="Times New Roman"/>
              </a:rPr>
              <a:t>1)</a:t>
            </a:r>
            <a:endParaRPr sz="2300">
              <a:latin typeface="Times New Roman"/>
              <a:cs typeface="Times New Roman"/>
            </a:endParaRPr>
          </a:p>
        </p:txBody>
      </p:sp>
      <p:sp>
        <p:nvSpPr>
          <p:cNvPr id="24" name="object 24"/>
          <p:cNvSpPr txBox="1"/>
          <p:nvPr/>
        </p:nvSpPr>
        <p:spPr>
          <a:xfrm>
            <a:off x="6691999" y="55692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3</a:t>
            </a:r>
            <a:endParaRPr sz="2300">
              <a:latin typeface="Times New Roman"/>
              <a:cs typeface="Times New Roman"/>
            </a:endParaRPr>
          </a:p>
        </p:txBody>
      </p:sp>
      <p:sp>
        <p:nvSpPr>
          <p:cNvPr id="25" name="object 25"/>
          <p:cNvSpPr txBox="1"/>
          <p:nvPr/>
        </p:nvSpPr>
        <p:spPr>
          <a:xfrm>
            <a:off x="5725750" y="6132090"/>
            <a:ext cx="1012190" cy="422909"/>
          </a:xfrm>
          <a:prstGeom prst="rect">
            <a:avLst/>
          </a:prstGeom>
        </p:spPr>
        <p:txBody>
          <a:bodyPr vert="horz" wrap="square" lIns="0" tIns="13335" rIns="0" bIns="0" rtlCol="0">
            <a:spAutoFit/>
          </a:bodyPr>
          <a:lstStyle/>
          <a:p>
            <a:pPr marL="12700">
              <a:lnSpc>
                <a:spcPct val="100000"/>
              </a:lnSpc>
              <a:spcBef>
                <a:spcPts val="105"/>
              </a:spcBef>
            </a:pPr>
            <a:r>
              <a:rPr sz="2600" i="1" spc="310" dirty="0">
                <a:latin typeface="Times New Roman"/>
                <a:cs typeface="Times New Roman"/>
              </a:rPr>
              <a:t>b</a:t>
            </a:r>
            <a:r>
              <a:rPr sz="1500" spc="310" dirty="0">
                <a:latin typeface="Times New Roman"/>
                <a:cs typeface="Times New Roman"/>
              </a:rPr>
              <a:t>3 </a:t>
            </a:r>
            <a:r>
              <a:rPr sz="2600" spc="459" dirty="0">
                <a:latin typeface="Symbol"/>
                <a:cs typeface="Symbol"/>
              </a:rPr>
              <a:t></a:t>
            </a:r>
            <a:r>
              <a:rPr sz="2600" spc="50" dirty="0">
                <a:latin typeface="Times New Roman"/>
                <a:cs typeface="Times New Roman"/>
              </a:rPr>
              <a:t> </a:t>
            </a:r>
            <a:r>
              <a:rPr sz="2600" spc="420" dirty="0">
                <a:latin typeface="Times New Roman"/>
                <a:cs typeface="Times New Roman"/>
              </a:rPr>
              <a:t>2</a:t>
            </a:r>
            <a:endParaRPr sz="2600">
              <a:latin typeface="Times New Roman"/>
              <a:cs typeface="Times New Roman"/>
            </a:endParaRPr>
          </a:p>
        </p:txBody>
      </p:sp>
      <p:sp>
        <p:nvSpPr>
          <p:cNvPr id="26" name="object 26"/>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2072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10</a:t>
            </a:r>
          </a:p>
        </p:txBody>
      </p:sp>
      <p:sp>
        <p:nvSpPr>
          <p:cNvPr id="3" name="object 3"/>
          <p:cNvSpPr txBox="1"/>
          <p:nvPr/>
        </p:nvSpPr>
        <p:spPr>
          <a:xfrm>
            <a:off x="6858000" y="160731"/>
            <a:ext cx="179133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479293" y="12998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464769" y="32359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915161" y="12961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3649952" y="1521933"/>
            <a:ext cx="196850" cy="403225"/>
          </a:xfrm>
          <a:prstGeom prst="rect">
            <a:avLst/>
          </a:prstGeom>
        </p:spPr>
        <p:txBody>
          <a:bodyPr vert="horz" wrap="square" lIns="0" tIns="15875" rIns="0" bIns="0" rtlCol="0">
            <a:spAutoFit/>
          </a:bodyPr>
          <a:lstStyle/>
          <a:p>
            <a:pPr marL="12700">
              <a:lnSpc>
                <a:spcPct val="100000"/>
              </a:lnSpc>
              <a:spcBef>
                <a:spcPts val="125"/>
              </a:spcBef>
            </a:pPr>
            <a:r>
              <a:rPr sz="2450" spc="120" dirty="0">
                <a:latin typeface="Times New Roman"/>
                <a:cs typeface="Times New Roman"/>
              </a:rPr>
              <a:t>2</a:t>
            </a:r>
            <a:endParaRPr sz="2450">
              <a:latin typeface="Times New Roman"/>
              <a:cs typeface="Times New Roman"/>
            </a:endParaRPr>
          </a:p>
        </p:txBody>
      </p:sp>
      <p:sp>
        <p:nvSpPr>
          <p:cNvPr id="8" name="object 8"/>
          <p:cNvSpPr txBox="1"/>
          <p:nvPr/>
        </p:nvSpPr>
        <p:spPr>
          <a:xfrm>
            <a:off x="1002304" y="1214351"/>
            <a:ext cx="1235710" cy="4330700"/>
          </a:xfrm>
          <a:prstGeom prst="rect">
            <a:avLst/>
          </a:prstGeom>
        </p:spPr>
        <p:txBody>
          <a:bodyPr vert="horz" wrap="square" lIns="0" tIns="205740" rIns="0" bIns="0" rtlCol="0">
            <a:spAutoFit/>
          </a:bodyPr>
          <a:lstStyle/>
          <a:p>
            <a:pPr marL="180340">
              <a:lnSpc>
                <a:spcPct val="100000"/>
              </a:lnSpc>
              <a:spcBef>
                <a:spcPts val="1620"/>
              </a:spcBef>
              <a:tabLst>
                <a:tab pos="1027430" algn="l"/>
              </a:tabLst>
            </a:pPr>
            <a:r>
              <a:rPr sz="2600" spc="-40" dirty="0">
                <a:latin typeface="Times New Roman"/>
                <a:cs typeface="Times New Roman"/>
              </a:rPr>
              <a:t>1	</a:t>
            </a:r>
            <a:r>
              <a:rPr sz="3900" spc="-330" baseline="-12820" dirty="0">
                <a:latin typeface="Times New Roman"/>
                <a:cs typeface="Times New Roman"/>
              </a:rPr>
              <a:t>4</a:t>
            </a:r>
            <a:endParaRPr sz="3900" baseline="-12820">
              <a:latin typeface="Times New Roman"/>
              <a:cs typeface="Times New Roman"/>
            </a:endParaRPr>
          </a:p>
          <a:p>
            <a:pPr marL="151130">
              <a:lnSpc>
                <a:spcPct val="100000"/>
              </a:lnSpc>
              <a:spcBef>
                <a:spcPts val="1580"/>
              </a:spcBef>
              <a:tabLst>
                <a:tab pos="996950" algn="l"/>
              </a:tabLst>
            </a:pPr>
            <a:r>
              <a:rPr sz="2650" spc="-160" dirty="0">
                <a:latin typeface="Times New Roman"/>
                <a:cs typeface="Times New Roman"/>
              </a:rPr>
              <a:t>3	</a:t>
            </a:r>
            <a:r>
              <a:rPr sz="3975" spc="-44" baseline="-2096" dirty="0">
                <a:latin typeface="Times New Roman"/>
                <a:cs typeface="Times New Roman"/>
              </a:rPr>
              <a:t>6</a:t>
            </a:r>
            <a:endParaRPr sz="3975" baseline="-2096">
              <a:latin typeface="Times New Roman"/>
              <a:cs typeface="Times New Roman"/>
            </a:endParaRPr>
          </a:p>
          <a:p>
            <a:pPr marL="151765">
              <a:lnSpc>
                <a:spcPct val="100000"/>
              </a:lnSpc>
              <a:spcBef>
                <a:spcPts val="1860"/>
              </a:spcBef>
              <a:tabLst>
                <a:tab pos="1059815" algn="l"/>
              </a:tabLst>
            </a:pPr>
            <a:r>
              <a:rPr sz="2600" spc="270" dirty="0">
                <a:latin typeface="Times New Roman"/>
                <a:cs typeface="Times New Roman"/>
              </a:rPr>
              <a:t>2	</a:t>
            </a:r>
            <a:r>
              <a:rPr sz="2600" spc="-220" dirty="0">
                <a:latin typeface="Times New Roman"/>
                <a:cs typeface="Times New Roman"/>
              </a:rPr>
              <a:t>4</a:t>
            </a:r>
            <a:endParaRPr sz="2600">
              <a:latin typeface="Times New Roman"/>
              <a:cs typeface="Times New Roman"/>
            </a:endParaRPr>
          </a:p>
          <a:p>
            <a:pPr marL="113030">
              <a:lnSpc>
                <a:spcPct val="100000"/>
              </a:lnSpc>
              <a:spcBef>
                <a:spcPts val="2150"/>
              </a:spcBef>
              <a:tabLst>
                <a:tab pos="932180" algn="l"/>
              </a:tabLst>
            </a:pPr>
            <a:r>
              <a:rPr sz="2500" i="1" spc="-70" dirty="0">
                <a:latin typeface="Times New Roman"/>
                <a:cs typeface="Times New Roman"/>
              </a:rPr>
              <a:t>c</a:t>
            </a:r>
            <a:r>
              <a:rPr sz="1450" spc="-70" dirty="0">
                <a:latin typeface="Times New Roman"/>
                <a:cs typeface="Times New Roman"/>
              </a:rPr>
              <a:t>1	</a:t>
            </a:r>
            <a:r>
              <a:rPr sz="2500" i="1" spc="-125" dirty="0">
                <a:latin typeface="Times New Roman"/>
                <a:cs typeface="Times New Roman"/>
              </a:rPr>
              <a:t>c</a:t>
            </a:r>
            <a:r>
              <a:rPr sz="2500" i="1" spc="-440" dirty="0">
                <a:latin typeface="Times New Roman"/>
                <a:cs typeface="Times New Roman"/>
              </a:rPr>
              <a:t> </a:t>
            </a:r>
            <a:r>
              <a:rPr sz="1450" spc="-85" dirty="0">
                <a:latin typeface="Times New Roman"/>
                <a:cs typeface="Times New Roman"/>
              </a:rPr>
              <a:t>2</a:t>
            </a:r>
            <a:endParaRPr sz="1450">
              <a:latin typeface="Times New Roman"/>
              <a:cs typeface="Times New Roman"/>
            </a:endParaRPr>
          </a:p>
          <a:p>
            <a:pPr marL="85090">
              <a:lnSpc>
                <a:spcPct val="100000"/>
              </a:lnSpc>
              <a:spcBef>
                <a:spcPts val="1739"/>
              </a:spcBef>
            </a:pPr>
            <a:r>
              <a:rPr sz="2650" i="1" spc="10" dirty="0">
                <a:latin typeface="Times New Roman"/>
                <a:cs typeface="Times New Roman"/>
              </a:rPr>
              <a:t>d</a:t>
            </a:r>
            <a:r>
              <a:rPr sz="1500" spc="10" dirty="0">
                <a:latin typeface="Times New Roman"/>
                <a:cs typeface="Times New Roman"/>
              </a:rPr>
              <a:t>1</a:t>
            </a:r>
            <a:endParaRPr sz="1500">
              <a:latin typeface="Times New Roman"/>
              <a:cs typeface="Times New Roman"/>
            </a:endParaRPr>
          </a:p>
          <a:p>
            <a:pPr marL="56515">
              <a:lnSpc>
                <a:spcPct val="100000"/>
              </a:lnSpc>
              <a:spcBef>
                <a:spcPts val="1955"/>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38100">
              <a:lnSpc>
                <a:spcPct val="100000"/>
              </a:lnSpc>
              <a:spcBef>
                <a:spcPts val="82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9" name="object 9"/>
          <p:cNvSpPr txBox="1"/>
          <p:nvPr/>
        </p:nvSpPr>
        <p:spPr>
          <a:xfrm>
            <a:off x="2823279" y="1285342"/>
            <a:ext cx="301625" cy="2435860"/>
          </a:xfrm>
          <a:prstGeom prst="rect">
            <a:avLst/>
          </a:prstGeom>
        </p:spPr>
        <p:txBody>
          <a:bodyPr vert="horz" wrap="square" lIns="0" tIns="196850" rIns="0" bIns="0" rtlCol="0">
            <a:spAutoFit/>
          </a:bodyPr>
          <a:lstStyle/>
          <a:p>
            <a:pPr marL="92710">
              <a:lnSpc>
                <a:spcPct val="100000"/>
              </a:lnSpc>
              <a:spcBef>
                <a:spcPts val="1550"/>
              </a:spcBef>
            </a:pPr>
            <a:r>
              <a:rPr sz="2650" spc="-20" dirty="0">
                <a:latin typeface="Times New Roman"/>
                <a:cs typeface="Times New Roman"/>
              </a:rPr>
              <a:t>5</a:t>
            </a:r>
            <a:endParaRPr sz="2650">
              <a:latin typeface="Times New Roman"/>
              <a:cs typeface="Times New Roman"/>
            </a:endParaRPr>
          </a:p>
          <a:p>
            <a:pPr marL="123189">
              <a:lnSpc>
                <a:spcPct val="100000"/>
              </a:lnSpc>
              <a:spcBef>
                <a:spcPts val="1330"/>
              </a:spcBef>
            </a:pPr>
            <a:r>
              <a:rPr sz="2450" spc="70" dirty="0">
                <a:latin typeface="Times New Roman"/>
                <a:cs typeface="Times New Roman"/>
              </a:rPr>
              <a:t>3</a:t>
            </a:r>
            <a:endParaRPr sz="2450">
              <a:latin typeface="Times New Roman"/>
              <a:cs typeface="Times New Roman"/>
            </a:endParaRPr>
          </a:p>
          <a:p>
            <a:pPr marL="76835">
              <a:lnSpc>
                <a:spcPct val="100000"/>
              </a:lnSpc>
              <a:spcBef>
                <a:spcPts val="1800"/>
              </a:spcBef>
            </a:pPr>
            <a:r>
              <a:rPr sz="2600" spc="-220" dirty="0">
                <a:latin typeface="Times New Roman"/>
                <a:cs typeface="Times New Roman"/>
              </a:rPr>
              <a:t>2</a:t>
            </a:r>
            <a:endParaRPr sz="2600">
              <a:latin typeface="Times New Roman"/>
              <a:cs typeface="Times New Roman"/>
            </a:endParaRPr>
          </a:p>
          <a:p>
            <a:pPr marL="12700">
              <a:lnSpc>
                <a:spcPct val="100000"/>
              </a:lnSpc>
              <a:spcBef>
                <a:spcPts val="2150"/>
              </a:spcBef>
            </a:pPr>
            <a:r>
              <a:rPr sz="2500" i="1" spc="-15" dirty="0">
                <a:latin typeface="Times New Roman"/>
                <a:cs typeface="Times New Roman"/>
              </a:rPr>
              <a:t>c</a:t>
            </a:r>
            <a:r>
              <a:rPr sz="1450" spc="-15" dirty="0">
                <a:latin typeface="Times New Roman"/>
                <a:cs typeface="Times New Roman"/>
              </a:rPr>
              <a:t>3</a:t>
            </a:r>
            <a:endParaRPr sz="1450">
              <a:latin typeface="Times New Roman"/>
              <a:cs typeface="Times New Roman"/>
            </a:endParaRPr>
          </a:p>
        </p:txBody>
      </p:sp>
      <p:sp>
        <p:nvSpPr>
          <p:cNvPr id="10" name="object 10"/>
          <p:cNvSpPr/>
          <p:nvPr/>
        </p:nvSpPr>
        <p:spPr>
          <a:xfrm>
            <a:off x="5988565" y="1305388"/>
            <a:ext cx="1489075" cy="0"/>
          </a:xfrm>
          <a:custGeom>
            <a:avLst/>
            <a:gdLst/>
            <a:ahLst/>
            <a:cxnLst/>
            <a:rect l="l" t="t" r="r" b="b"/>
            <a:pathLst>
              <a:path w="1489075">
                <a:moveTo>
                  <a:pt x="0" y="0"/>
                </a:moveTo>
                <a:lnTo>
                  <a:pt x="1489033" y="0"/>
                </a:lnTo>
              </a:path>
            </a:pathLst>
          </a:custGeom>
          <a:ln w="14611">
            <a:solidFill>
              <a:srgbClr val="000000"/>
            </a:solidFill>
          </a:ln>
        </p:spPr>
        <p:txBody>
          <a:bodyPr wrap="square" lIns="0" tIns="0" rIns="0" bIns="0" rtlCol="0"/>
          <a:lstStyle/>
          <a:p>
            <a:endParaRPr/>
          </a:p>
        </p:txBody>
      </p:sp>
      <p:sp>
        <p:nvSpPr>
          <p:cNvPr id="11" name="object 11"/>
          <p:cNvSpPr txBox="1"/>
          <p:nvPr/>
        </p:nvSpPr>
        <p:spPr>
          <a:xfrm>
            <a:off x="5512257" y="887676"/>
            <a:ext cx="1994535" cy="377825"/>
          </a:xfrm>
          <a:prstGeom prst="rect">
            <a:avLst/>
          </a:prstGeom>
        </p:spPr>
        <p:txBody>
          <a:bodyPr vert="horz" wrap="square" lIns="0" tIns="13970" rIns="0" bIns="0" rtlCol="0">
            <a:spAutoFit/>
          </a:bodyPr>
          <a:lstStyle/>
          <a:p>
            <a:pPr marL="38100">
              <a:lnSpc>
                <a:spcPct val="100000"/>
              </a:lnSpc>
              <a:spcBef>
                <a:spcPts val="110"/>
              </a:spcBef>
            </a:pPr>
            <a:r>
              <a:rPr sz="3450" i="1" spc="-202" baseline="-35024" dirty="0">
                <a:latin typeface="Times New Roman"/>
                <a:cs typeface="Times New Roman"/>
              </a:rPr>
              <a:t>c</a:t>
            </a:r>
            <a:r>
              <a:rPr sz="1950" spc="-202" baseline="-61965" dirty="0">
                <a:latin typeface="Times New Roman"/>
                <a:cs typeface="Times New Roman"/>
              </a:rPr>
              <a:t>1 </a:t>
            </a:r>
            <a:r>
              <a:rPr sz="3450" spc="-270" baseline="-35024" dirty="0">
                <a:latin typeface="Symbol"/>
                <a:cs typeface="Symbol"/>
              </a:rPr>
              <a:t></a:t>
            </a:r>
            <a:r>
              <a:rPr sz="3450" spc="-270" baseline="-35024" dirty="0">
                <a:latin typeface="Times New Roman"/>
                <a:cs typeface="Times New Roman"/>
              </a:rPr>
              <a:t> </a:t>
            </a:r>
            <a:r>
              <a:rPr sz="2300" spc="-120" dirty="0">
                <a:latin typeface="Times New Roman"/>
                <a:cs typeface="Times New Roman"/>
              </a:rPr>
              <a:t>(2</a:t>
            </a:r>
            <a:r>
              <a:rPr sz="2300" spc="-509" dirty="0">
                <a:latin typeface="Times New Roman"/>
                <a:cs typeface="Times New Roman"/>
              </a:rPr>
              <a:t> </a:t>
            </a:r>
            <a:r>
              <a:rPr sz="2300" spc="-180" dirty="0">
                <a:latin typeface="Symbol"/>
                <a:cs typeface="Symbol"/>
              </a:rPr>
              <a:t></a:t>
            </a:r>
            <a:r>
              <a:rPr sz="2300" spc="-180" dirty="0">
                <a:latin typeface="Times New Roman"/>
                <a:cs typeface="Times New Roman"/>
              </a:rPr>
              <a:t> </a:t>
            </a:r>
            <a:r>
              <a:rPr sz="2300" spc="-145" dirty="0">
                <a:latin typeface="Times New Roman"/>
                <a:cs typeface="Times New Roman"/>
              </a:rPr>
              <a:t>6) </a:t>
            </a:r>
            <a:r>
              <a:rPr sz="2300" spc="-180" dirty="0">
                <a:latin typeface="Symbol"/>
                <a:cs typeface="Symbol"/>
              </a:rPr>
              <a:t></a:t>
            </a:r>
            <a:r>
              <a:rPr sz="2300" spc="-180" dirty="0">
                <a:latin typeface="Times New Roman"/>
                <a:cs typeface="Times New Roman"/>
              </a:rPr>
              <a:t> </a:t>
            </a:r>
            <a:r>
              <a:rPr sz="2300" spc="-105" dirty="0">
                <a:latin typeface="Times New Roman"/>
                <a:cs typeface="Times New Roman"/>
              </a:rPr>
              <a:t>(3</a:t>
            </a:r>
            <a:r>
              <a:rPr sz="2300" spc="-105" dirty="0">
                <a:latin typeface="Symbol"/>
                <a:cs typeface="Symbol"/>
              </a:rPr>
              <a:t></a:t>
            </a:r>
            <a:r>
              <a:rPr sz="2300" spc="-105" dirty="0">
                <a:latin typeface="Times New Roman"/>
                <a:cs typeface="Times New Roman"/>
              </a:rPr>
              <a:t> </a:t>
            </a:r>
            <a:r>
              <a:rPr sz="2300" spc="-145" dirty="0">
                <a:latin typeface="Times New Roman"/>
                <a:cs typeface="Times New Roman"/>
              </a:rPr>
              <a:t>4)</a:t>
            </a:r>
            <a:endParaRPr sz="2300">
              <a:latin typeface="Times New Roman"/>
              <a:cs typeface="Times New Roman"/>
            </a:endParaRPr>
          </a:p>
        </p:txBody>
      </p:sp>
      <p:sp>
        <p:nvSpPr>
          <p:cNvPr id="12" name="object 12"/>
          <p:cNvSpPr txBox="1"/>
          <p:nvPr/>
        </p:nvSpPr>
        <p:spPr>
          <a:xfrm>
            <a:off x="6662415" y="1302044"/>
            <a:ext cx="151130" cy="377825"/>
          </a:xfrm>
          <a:prstGeom prst="rect">
            <a:avLst/>
          </a:prstGeom>
        </p:spPr>
        <p:txBody>
          <a:bodyPr vert="horz" wrap="square" lIns="0" tIns="13970" rIns="0" bIns="0" rtlCol="0">
            <a:spAutoFit/>
          </a:bodyPr>
          <a:lstStyle/>
          <a:p>
            <a:pPr marL="12700">
              <a:lnSpc>
                <a:spcPct val="100000"/>
              </a:lnSpc>
              <a:spcBef>
                <a:spcPts val="110"/>
              </a:spcBef>
            </a:pPr>
            <a:r>
              <a:rPr sz="2300" spc="-165" dirty="0">
                <a:latin typeface="Times New Roman"/>
                <a:cs typeface="Times New Roman"/>
              </a:rPr>
              <a:t>2</a:t>
            </a:r>
            <a:endParaRPr sz="2300">
              <a:latin typeface="Times New Roman"/>
              <a:cs typeface="Times New Roman"/>
            </a:endParaRPr>
          </a:p>
        </p:txBody>
      </p:sp>
      <p:sp>
        <p:nvSpPr>
          <p:cNvPr id="13" name="object 13"/>
          <p:cNvSpPr txBox="1"/>
          <p:nvPr/>
        </p:nvSpPr>
        <p:spPr>
          <a:xfrm>
            <a:off x="5590656" y="2093490"/>
            <a:ext cx="956310" cy="422909"/>
          </a:xfrm>
          <a:prstGeom prst="rect">
            <a:avLst/>
          </a:prstGeom>
        </p:spPr>
        <p:txBody>
          <a:bodyPr vert="horz" wrap="square" lIns="0" tIns="13335" rIns="0" bIns="0" rtlCol="0">
            <a:spAutoFit/>
          </a:bodyPr>
          <a:lstStyle/>
          <a:p>
            <a:pPr marL="12700">
              <a:lnSpc>
                <a:spcPct val="100000"/>
              </a:lnSpc>
              <a:spcBef>
                <a:spcPts val="105"/>
              </a:spcBef>
            </a:pPr>
            <a:r>
              <a:rPr sz="2600" i="1" spc="229" dirty="0">
                <a:latin typeface="Times New Roman"/>
                <a:cs typeface="Times New Roman"/>
              </a:rPr>
              <a:t>c</a:t>
            </a:r>
            <a:r>
              <a:rPr sz="1500" spc="229" dirty="0">
                <a:latin typeface="Times New Roman"/>
                <a:cs typeface="Times New Roman"/>
              </a:rPr>
              <a:t>1 </a:t>
            </a:r>
            <a:r>
              <a:rPr sz="2600" spc="434" dirty="0">
                <a:latin typeface="Symbol"/>
                <a:cs typeface="Symbol"/>
              </a:rPr>
              <a:t></a:t>
            </a:r>
            <a:r>
              <a:rPr sz="2600" spc="50" dirty="0">
                <a:latin typeface="Times New Roman"/>
                <a:cs typeface="Times New Roman"/>
              </a:rPr>
              <a:t> </a:t>
            </a:r>
            <a:r>
              <a:rPr sz="2600" spc="395" dirty="0">
                <a:latin typeface="Times New Roman"/>
                <a:cs typeface="Times New Roman"/>
              </a:rPr>
              <a:t>0</a:t>
            </a:r>
            <a:endParaRPr sz="2600">
              <a:latin typeface="Times New Roman"/>
              <a:cs typeface="Times New Roman"/>
            </a:endParaRPr>
          </a:p>
        </p:txBody>
      </p:sp>
      <p:sp>
        <p:nvSpPr>
          <p:cNvPr id="14" name="object 14"/>
          <p:cNvSpPr/>
          <p:nvPr/>
        </p:nvSpPr>
        <p:spPr>
          <a:xfrm>
            <a:off x="5999049" y="3362788"/>
            <a:ext cx="1480185" cy="0"/>
          </a:xfrm>
          <a:custGeom>
            <a:avLst/>
            <a:gdLst/>
            <a:ahLst/>
            <a:cxnLst/>
            <a:rect l="l" t="t" r="r" b="b"/>
            <a:pathLst>
              <a:path w="1480184">
                <a:moveTo>
                  <a:pt x="0" y="0"/>
                </a:moveTo>
                <a:lnTo>
                  <a:pt x="1479819" y="0"/>
                </a:lnTo>
              </a:path>
            </a:pathLst>
          </a:custGeom>
          <a:ln w="14611">
            <a:solidFill>
              <a:srgbClr val="000000"/>
            </a:solidFill>
          </a:ln>
        </p:spPr>
        <p:txBody>
          <a:bodyPr wrap="square" lIns="0" tIns="0" rIns="0" bIns="0" rtlCol="0"/>
          <a:lstStyle/>
          <a:p>
            <a:endParaRPr/>
          </a:p>
        </p:txBody>
      </p:sp>
      <p:sp>
        <p:nvSpPr>
          <p:cNvPr id="15" name="object 15"/>
          <p:cNvSpPr txBox="1"/>
          <p:nvPr/>
        </p:nvSpPr>
        <p:spPr>
          <a:xfrm>
            <a:off x="5495545" y="2945076"/>
            <a:ext cx="2011045" cy="377825"/>
          </a:xfrm>
          <a:prstGeom prst="rect">
            <a:avLst/>
          </a:prstGeom>
        </p:spPr>
        <p:txBody>
          <a:bodyPr vert="horz" wrap="square" lIns="0" tIns="13970" rIns="0" bIns="0" rtlCol="0">
            <a:spAutoFit/>
          </a:bodyPr>
          <a:lstStyle/>
          <a:p>
            <a:pPr marL="38100">
              <a:lnSpc>
                <a:spcPct val="100000"/>
              </a:lnSpc>
              <a:spcBef>
                <a:spcPts val="110"/>
              </a:spcBef>
            </a:pPr>
            <a:r>
              <a:rPr sz="3450" i="1" spc="-112" baseline="-35024" dirty="0">
                <a:latin typeface="Times New Roman"/>
                <a:cs typeface="Times New Roman"/>
              </a:rPr>
              <a:t>c</a:t>
            </a:r>
            <a:r>
              <a:rPr sz="1950" spc="-112" baseline="-61965" dirty="0">
                <a:latin typeface="Times New Roman"/>
                <a:cs typeface="Times New Roman"/>
              </a:rPr>
              <a:t>2 </a:t>
            </a:r>
            <a:r>
              <a:rPr sz="3450" spc="-270" baseline="-35024" dirty="0">
                <a:latin typeface="Symbol"/>
                <a:cs typeface="Symbol"/>
              </a:rPr>
              <a:t></a:t>
            </a:r>
            <a:r>
              <a:rPr sz="3450" spc="44" baseline="-35024" dirty="0">
                <a:latin typeface="Times New Roman"/>
                <a:cs typeface="Times New Roman"/>
              </a:rPr>
              <a:t> </a:t>
            </a:r>
            <a:r>
              <a:rPr sz="2300" spc="-114" dirty="0">
                <a:latin typeface="Times New Roman"/>
                <a:cs typeface="Times New Roman"/>
              </a:rPr>
              <a:t>(2</a:t>
            </a:r>
            <a:r>
              <a:rPr sz="2300" spc="-350" dirty="0">
                <a:latin typeface="Times New Roman"/>
                <a:cs typeface="Times New Roman"/>
              </a:rPr>
              <a:t> </a:t>
            </a:r>
            <a:r>
              <a:rPr sz="2300" spc="-180" dirty="0">
                <a:latin typeface="Symbol"/>
                <a:cs typeface="Symbol"/>
              </a:rPr>
              <a:t></a:t>
            </a:r>
            <a:r>
              <a:rPr sz="2300" spc="-330" dirty="0">
                <a:latin typeface="Times New Roman"/>
                <a:cs typeface="Times New Roman"/>
              </a:rPr>
              <a:t> </a:t>
            </a:r>
            <a:r>
              <a:rPr sz="2300" spc="-175" dirty="0">
                <a:latin typeface="Times New Roman"/>
                <a:cs typeface="Times New Roman"/>
              </a:rPr>
              <a:t>3)</a:t>
            </a:r>
            <a:r>
              <a:rPr sz="2300" spc="-200" dirty="0">
                <a:latin typeface="Times New Roman"/>
                <a:cs typeface="Times New Roman"/>
              </a:rPr>
              <a:t> </a:t>
            </a:r>
            <a:r>
              <a:rPr sz="2300" spc="-180" dirty="0">
                <a:latin typeface="Symbol"/>
                <a:cs typeface="Symbol"/>
              </a:rPr>
              <a:t></a:t>
            </a:r>
            <a:r>
              <a:rPr sz="2300" spc="-245" dirty="0">
                <a:latin typeface="Times New Roman"/>
                <a:cs typeface="Times New Roman"/>
              </a:rPr>
              <a:t> </a:t>
            </a:r>
            <a:r>
              <a:rPr sz="2300" spc="-114" dirty="0">
                <a:latin typeface="Times New Roman"/>
                <a:cs typeface="Times New Roman"/>
              </a:rPr>
              <a:t>(2</a:t>
            </a:r>
            <a:r>
              <a:rPr sz="2300" spc="-350" dirty="0">
                <a:latin typeface="Times New Roman"/>
                <a:cs typeface="Times New Roman"/>
              </a:rPr>
              <a:t> </a:t>
            </a:r>
            <a:r>
              <a:rPr sz="2300" spc="-180" dirty="0">
                <a:latin typeface="Symbol"/>
                <a:cs typeface="Symbol"/>
              </a:rPr>
              <a:t></a:t>
            </a:r>
            <a:r>
              <a:rPr sz="2300" spc="-330" dirty="0">
                <a:latin typeface="Times New Roman"/>
                <a:cs typeface="Times New Roman"/>
              </a:rPr>
              <a:t> </a:t>
            </a:r>
            <a:r>
              <a:rPr sz="2300" spc="-175" dirty="0">
                <a:latin typeface="Times New Roman"/>
                <a:cs typeface="Times New Roman"/>
              </a:rPr>
              <a:t>3)</a:t>
            </a:r>
            <a:endParaRPr sz="2300">
              <a:latin typeface="Times New Roman"/>
              <a:cs typeface="Times New Roman"/>
            </a:endParaRPr>
          </a:p>
        </p:txBody>
      </p:sp>
      <p:sp>
        <p:nvSpPr>
          <p:cNvPr id="16" name="object 16"/>
          <p:cNvSpPr txBox="1"/>
          <p:nvPr/>
        </p:nvSpPr>
        <p:spPr>
          <a:xfrm>
            <a:off x="6668468" y="3359444"/>
            <a:ext cx="151130" cy="377825"/>
          </a:xfrm>
          <a:prstGeom prst="rect">
            <a:avLst/>
          </a:prstGeom>
        </p:spPr>
        <p:txBody>
          <a:bodyPr vert="horz" wrap="square" lIns="0" tIns="13970" rIns="0" bIns="0" rtlCol="0">
            <a:spAutoFit/>
          </a:bodyPr>
          <a:lstStyle/>
          <a:p>
            <a:pPr marL="12700">
              <a:lnSpc>
                <a:spcPct val="100000"/>
              </a:lnSpc>
              <a:spcBef>
                <a:spcPts val="110"/>
              </a:spcBef>
            </a:pPr>
            <a:r>
              <a:rPr sz="2300" spc="-165" dirty="0">
                <a:latin typeface="Times New Roman"/>
                <a:cs typeface="Times New Roman"/>
              </a:rPr>
              <a:t>2</a:t>
            </a:r>
            <a:endParaRPr sz="2300">
              <a:latin typeface="Times New Roman"/>
              <a:cs typeface="Times New Roman"/>
            </a:endParaRPr>
          </a:p>
        </p:txBody>
      </p:sp>
      <p:sp>
        <p:nvSpPr>
          <p:cNvPr id="17" name="object 17"/>
          <p:cNvSpPr txBox="1"/>
          <p:nvPr/>
        </p:nvSpPr>
        <p:spPr>
          <a:xfrm>
            <a:off x="5541676" y="4150890"/>
            <a:ext cx="998855" cy="422909"/>
          </a:xfrm>
          <a:prstGeom prst="rect">
            <a:avLst/>
          </a:prstGeom>
        </p:spPr>
        <p:txBody>
          <a:bodyPr vert="horz" wrap="square" lIns="0" tIns="13335" rIns="0" bIns="0" rtlCol="0">
            <a:spAutoFit/>
          </a:bodyPr>
          <a:lstStyle/>
          <a:p>
            <a:pPr marL="12700">
              <a:lnSpc>
                <a:spcPct val="100000"/>
              </a:lnSpc>
              <a:spcBef>
                <a:spcPts val="105"/>
              </a:spcBef>
            </a:pPr>
            <a:r>
              <a:rPr sz="2600" i="1" spc="335" dirty="0">
                <a:latin typeface="Times New Roman"/>
                <a:cs typeface="Times New Roman"/>
              </a:rPr>
              <a:t>c</a:t>
            </a:r>
            <a:r>
              <a:rPr sz="1500" spc="335" dirty="0">
                <a:latin typeface="Times New Roman"/>
                <a:cs typeface="Times New Roman"/>
              </a:rPr>
              <a:t>2 </a:t>
            </a:r>
            <a:r>
              <a:rPr sz="2600" spc="455" dirty="0">
                <a:latin typeface="Symbol"/>
                <a:cs typeface="Symbol"/>
              </a:rPr>
              <a:t></a:t>
            </a:r>
            <a:r>
              <a:rPr sz="2600" spc="30" dirty="0">
                <a:latin typeface="Times New Roman"/>
                <a:cs typeface="Times New Roman"/>
              </a:rPr>
              <a:t> </a:t>
            </a:r>
            <a:r>
              <a:rPr sz="2600" spc="415" dirty="0">
                <a:latin typeface="Times New Roman"/>
                <a:cs typeface="Times New Roman"/>
              </a:rPr>
              <a:t>0</a:t>
            </a:r>
            <a:endParaRPr sz="2600">
              <a:latin typeface="Times New Roman"/>
              <a:cs typeface="Times New Roman"/>
            </a:endParaRPr>
          </a:p>
        </p:txBody>
      </p:sp>
      <p:sp>
        <p:nvSpPr>
          <p:cNvPr id="18" name="object 18"/>
          <p:cNvSpPr/>
          <p:nvPr/>
        </p:nvSpPr>
        <p:spPr>
          <a:xfrm>
            <a:off x="6045498" y="5343988"/>
            <a:ext cx="1501140" cy="0"/>
          </a:xfrm>
          <a:custGeom>
            <a:avLst/>
            <a:gdLst/>
            <a:ahLst/>
            <a:cxnLst/>
            <a:rect l="l" t="t" r="r" b="b"/>
            <a:pathLst>
              <a:path w="1501140">
                <a:moveTo>
                  <a:pt x="0" y="0"/>
                </a:moveTo>
                <a:lnTo>
                  <a:pt x="1500545" y="0"/>
                </a:lnTo>
              </a:path>
            </a:pathLst>
          </a:custGeom>
          <a:ln w="14026">
            <a:solidFill>
              <a:srgbClr val="000000"/>
            </a:solidFill>
          </a:ln>
        </p:spPr>
        <p:txBody>
          <a:bodyPr wrap="square" lIns="0" tIns="0" rIns="0" bIns="0" rtlCol="0"/>
          <a:lstStyle/>
          <a:p>
            <a:endParaRPr/>
          </a:p>
        </p:txBody>
      </p:sp>
      <p:sp>
        <p:nvSpPr>
          <p:cNvPr id="19" name="object 19"/>
          <p:cNvSpPr txBox="1"/>
          <p:nvPr/>
        </p:nvSpPr>
        <p:spPr>
          <a:xfrm>
            <a:off x="5577337" y="5111538"/>
            <a:ext cx="414655" cy="377825"/>
          </a:xfrm>
          <a:prstGeom prst="rect">
            <a:avLst/>
          </a:prstGeom>
        </p:spPr>
        <p:txBody>
          <a:bodyPr vert="horz" wrap="square" lIns="0" tIns="13970" rIns="0" bIns="0" rtlCol="0">
            <a:spAutoFit/>
          </a:bodyPr>
          <a:lstStyle/>
          <a:p>
            <a:pPr marL="12700">
              <a:lnSpc>
                <a:spcPct val="100000"/>
              </a:lnSpc>
              <a:spcBef>
                <a:spcPts val="110"/>
              </a:spcBef>
            </a:pPr>
            <a:r>
              <a:rPr sz="2300" i="1" spc="-95" dirty="0">
                <a:latin typeface="Times New Roman"/>
                <a:cs typeface="Times New Roman"/>
              </a:rPr>
              <a:t>c</a:t>
            </a:r>
            <a:r>
              <a:rPr sz="1300" spc="-95" dirty="0">
                <a:latin typeface="Times New Roman"/>
                <a:cs typeface="Times New Roman"/>
              </a:rPr>
              <a:t>3</a:t>
            </a:r>
            <a:r>
              <a:rPr sz="1300" spc="80" dirty="0">
                <a:latin typeface="Times New Roman"/>
                <a:cs typeface="Times New Roman"/>
              </a:rPr>
              <a:t> </a:t>
            </a:r>
            <a:r>
              <a:rPr sz="2300" spc="-180" dirty="0">
                <a:latin typeface="Symbol"/>
                <a:cs typeface="Symbol"/>
              </a:rPr>
              <a:t></a:t>
            </a:r>
            <a:endParaRPr sz="2300">
              <a:latin typeface="Symbol"/>
              <a:cs typeface="Symbol"/>
            </a:endParaRPr>
          </a:p>
        </p:txBody>
      </p:sp>
      <p:sp>
        <p:nvSpPr>
          <p:cNvPr id="20" name="object 20"/>
          <p:cNvSpPr txBox="1"/>
          <p:nvPr/>
        </p:nvSpPr>
        <p:spPr>
          <a:xfrm>
            <a:off x="6044819" y="4926276"/>
            <a:ext cx="1504950" cy="377825"/>
          </a:xfrm>
          <a:prstGeom prst="rect">
            <a:avLst/>
          </a:prstGeom>
        </p:spPr>
        <p:txBody>
          <a:bodyPr vert="horz" wrap="square" lIns="0" tIns="13970" rIns="0" bIns="0" rtlCol="0">
            <a:spAutoFit/>
          </a:bodyPr>
          <a:lstStyle/>
          <a:p>
            <a:pPr marL="12700">
              <a:lnSpc>
                <a:spcPct val="100000"/>
              </a:lnSpc>
              <a:spcBef>
                <a:spcPts val="110"/>
              </a:spcBef>
            </a:pPr>
            <a:r>
              <a:rPr sz="2300" spc="-114" dirty="0">
                <a:latin typeface="Times New Roman"/>
                <a:cs typeface="Times New Roman"/>
              </a:rPr>
              <a:t>(2</a:t>
            </a:r>
            <a:r>
              <a:rPr sz="2300" spc="-360" dirty="0">
                <a:latin typeface="Times New Roman"/>
                <a:cs typeface="Times New Roman"/>
              </a:rPr>
              <a:t> </a:t>
            </a:r>
            <a:r>
              <a:rPr sz="2300" spc="-180" dirty="0">
                <a:latin typeface="Symbol"/>
                <a:cs typeface="Symbol"/>
              </a:rPr>
              <a:t></a:t>
            </a:r>
            <a:r>
              <a:rPr sz="2300" spc="-305" dirty="0">
                <a:latin typeface="Times New Roman"/>
                <a:cs typeface="Times New Roman"/>
              </a:rPr>
              <a:t> </a:t>
            </a:r>
            <a:r>
              <a:rPr sz="2300" spc="-145" dirty="0">
                <a:latin typeface="Times New Roman"/>
                <a:cs typeface="Times New Roman"/>
              </a:rPr>
              <a:t>0)</a:t>
            </a:r>
            <a:r>
              <a:rPr sz="2300" spc="-220" dirty="0">
                <a:latin typeface="Times New Roman"/>
                <a:cs typeface="Times New Roman"/>
              </a:rPr>
              <a:t> </a:t>
            </a:r>
            <a:r>
              <a:rPr sz="2300" spc="-180" dirty="0">
                <a:latin typeface="Symbol"/>
                <a:cs typeface="Symbol"/>
              </a:rPr>
              <a:t></a:t>
            </a:r>
            <a:r>
              <a:rPr sz="2300" spc="-245" dirty="0">
                <a:latin typeface="Times New Roman"/>
                <a:cs typeface="Times New Roman"/>
              </a:rPr>
              <a:t> </a:t>
            </a:r>
            <a:r>
              <a:rPr sz="2300" spc="-114" dirty="0">
                <a:latin typeface="Times New Roman"/>
                <a:cs typeface="Times New Roman"/>
              </a:rPr>
              <a:t>(2</a:t>
            </a:r>
            <a:r>
              <a:rPr sz="2300" spc="-360" dirty="0">
                <a:latin typeface="Times New Roman"/>
                <a:cs typeface="Times New Roman"/>
              </a:rPr>
              <a:t> </a:t>
            </a:r>
            <a:r>
              <a:rPr sz="2300" spc="-180" dirty="0">
                <a:latin typeface="Symbol"/>
                <a:cs typeface="Symbol"/>
              </a:rPr>
              <a:t></a:t>
            </a:r>
            <a:r>
              <a:rPr sz="2300" spc="-305" dirty="0">
                <a:latin typeface="Times New Roman"/>
                <a:cs typeface="Times New Roman"/>
              </a:rPr>
              <a:t> </a:t>
            </a:r>
            <a:r>
              <a:rPr sz="2300" spc="-145" dirty="0">
                <a:latin typeface="Times New Roman"/>
                <a:cs typeface="Times New Roman"/>
              </a:rPr>
              <a:t>0)</a:t>
            </a:r>
            <a:endParaRPr sz="2300">
              <a:latin typeface="Times New Roman"/>
              <a:cs typeface="Times New Roman"/>
            </a:endParaRPr>
          </a:p>
        </p:txBody>
      </p:sp>
      <p:sp>
        <p:nvSpPr>
          <p:cNvPr id="21" name="object 21"/>
          <p:cNvSpPr txBox="1"/>
          <p:nvPr/>
        </p:nvSpPr>
        <p:spPr>
          <a:xfrm>
            <a:off x="6725018" y="5340644"/>
            <a:ext cx="151130" cy="377825"/>
          </a:xfrm>
          <a:prstGeom prst="rect">
            <a:avLst/>
          </a:prstGeom>
        </p:spPr>
        <p:txBody>
          <a:bodyPr vert="horz" wrap="square" lIns="0" tIns="13970" rIns="0" bIns="0" rtlCol="0">
            <a:spAutoFit/>
          </a:bodyPr>
          <a:lstStyle/>
          <a:p>
            <a:pPr marL="12700">
              <a:lnSpc>
                <a:spcPct val="100000"/>
              </a:lnSpc>
              <a:spcBef>
                <a:spcPts val="110"/>
              </a:spcBef>
            </a:pPr>
            <a:r>
              <a:rPr sz="2300" spc="-165" dirty="0">
                <a:latin typeface="Times New Roman"/>
                <a:cs typeface="Times New Roman"/>
              </a:rPr>
              <a:t>2</a:t>
            </a:r>
            <a:endParaRPr sz="2300">
              <a:latin typeface="Times New Roman"/>
              <a:cs typeface="Times New Roman"/>
            </a:endParaRPr>
          </a:p>
        </p:txBody>
      </p:sp>
      <p:sp>
        <p:nvSpPr>
          <p:cNvPr id="22" name="object 22"/>
          <p:cNvSpPr txBox="1"/>
          <p:nvPr/>
        </p:nvSpPr>
        <p:spPr>
          <a:xfrm>
            <a:off x="5625125" y="6132090"/>
            <a:ext cx="982980" cy="422909"/>
          </a:xfrm>
          <a:prstGeom prst="rect">
            <a:avLst/>
          </a:prstGeom>
        </p:spPr>
        <p:txBody>
          <a:bodyPr vert="horz" wrap="square" lIns="0" tIns="13335" rIns="0" bIns="0" rtlCol="0">
            <a:spAutoFit/>
          </a:bodyPr>
          <a:lstStyle/>
          <a:p>
            <a:pPr marL="12700">
              <a:lnSpc>
                <a:spcPct val="100000"/>
              </a:lnSpc>
              <a:spcBef>
                <a:spcPts val="105"/>
              </a:spcBef>
            </a:pPr>
            <a:r>
              <a:rPr sz="2600" i="1" spc="300" dirty="0">
                <a:latin typeface="Times New Roman"/>
                <a:cs typeface="Times New Roman"/>
              </a:rPr>
              <a:t>c</a:t>
            </a:r>
            <a:r>
              <a:rPr sz="1500" spc="300" dirty="0">
                <a:latin typeface="Times New Roman"/>
                <a:cs typeface="Times New Roman"/>
              </a:rPr>
              <a:t>3 </a:t>
            </a:r>
            <a:r>
              <a:rPr sz="2600" spc="445" dirty="0">
                <a:latin typeface="Symbol"/>
                <a:cs typeface="Symbol"/>
              </a:rPr>
              <a:t></a:t>
            </a:r>
            <a:r>
              <a:rPr sz="2600" spc="30" dirty="0">
                <a:latin typeface="Times New Roman"/>
                <a:cs typeface="Times New Roman"/>
              </a:rPr>
              <a:t> </a:t>
            </a:r>
            <a:r>
              <a:rPr sz="2600" spc="405" dirty="0">
                <a:latin typeface="Times New Roman"/>
                <a:cs typeface="Times New Roman"/>
              </a:rPr>
              <a:t>0</a:t>
            </a:r>
            <a:endParaRPr sz="2600">
              <a:latin typeface="Times New Roman"/>
              <a:cs typeface="Times New Roman"/>
            </a:endParaRPr>
          </a:p>
        </p:txBody>
      </p:sp>
      <p:sp>
        <p:nvSpPr>
          <p:cNvPr id="23" name="object 23"/>
          <p:cNvSpPr txBox="1"/>
          <p:nvPr/>
        </p:nvSpPr>
        <p:spPr>
          <a:xfrm>
            <a:off x="535940" y="6419189"/>
            <a:ext cx="84518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Tahoma"/>
                <a:cs typeface="Tahoma"/>
              </a:rPr>
              <a:t>8/30</a:t>
            </a:r>
            <a:r>
              <a:rPr sz="1400" spc="5" dirty="0">
                <a:latin typeface="Tahoma"/>
                <a:cs typeface="Tahoma"/>
              </a:rPr>
              <a:t>/</a:t>
            </a:r>
            <a:r>
              <a:rPr sz="1400" dirty="0">
                <a:latin typeface="Tahoma"/>
                <a:cs typeface="Tahoma"/>
              </a:rPr>
              <a:t>2016</a:t>
            </a:r>
            <a:endParaRPr sz="1400">
              <a:latin typeface="Tahoma"/>
              <a:cs typeface="Tahoma"/>
            </a:endParaRPr>
          </a:p>
        </p:txBody>
      </p:sp>
      <p:sp>
        <p:nvSpPr>
          <p:cNvPr id="24" name="object 24"/>
          <p:cNvSpPr txBox="1"/>
          <p:nvPr/>
        </p:nvSpPr>
        <p:spPr>
          <a:xfrm>
            <a:off x="4071365" y="6419189"/>
            <a:ext cx="1002665" cy="239395"/>
          </a:xfrm>
          <a:prstGeom prst="rect">
            <a:avLst/>
          </a:prstGeom>
        </p:spPr>
        <p:txBody>
          <a:bodyPr vert="horz" wrap="square" lIns="0" tIns="12700" rIns="0" bIns="0" rtlCol="0">
            <a:spAutoFit/>
          </a:bodyPr>
          <a:lstStyle/>
          <a:p>
            <a:pPr marL="12700">
              <a:lnSpc>
                <a:spcPct val="100000"/>
              </a:lnSpc>
              <a:spcBef>
                <a:spcPts val="100"/>
              </a:spcBef>
            </a:pPr>
            <a:r>
              <a:rPr sz="1400" spc="-10" dirty="0">
                <a:latin typeface="Tahoma"/>
                <a:cs typeface="Tahoma"/>
              </a:rPr>
              <a:t>Nevase</a:t>
            </a:r>
            <a:r>
              <a:rPr sz="1400" spc="-45" dirty="0">
                <a:latin typeface="Tahoma"/>
                <a:cs typeface="Tahoma"/>
              </a:rPr>
              <a:t> </a:t>
            </a:r>
            <a:r>
              <a:rPr sz="1400" spc="-5" dirty="0">
                <a:latin typeface="Tahoma"/>
                <a:cs typeface="Tahoma"/>
              </a:rPr>
              <a:t>Amit</a:t>
            </a:r>
            <a:endParaRPr sz="1400">
              <a:latin typeface="Tahoma"/>
              <a:cs typeface="Tahoma"/>
            </a:endParaRPr>
          </a:p>
        </p:txBody>
      </p:sp>
      <p:sp>
        <p:nvSpPr>
          <p:cNvPr id="25" name="object 25"/>
          <p:cNvSpPr txBox="1"/>
          <p:nvPr/>
        </p:nvSpPr>
        <p:spPr>
          <a:xfrm>
            <a:off x="8387333" y="6419189"/>
            <a:ext cx="220979"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Tahoma"/>
                <a:cs typeface="Tahoma"/>
              </a:rPr>
              <a:t>91</a:t>
            </a:r>
            <a:endParaRPr sz="1400">
              <a:latin typeface="Tahoma"/>
              <a:cs typeface="Tahoma"/>
            </a:endParaRPr>
          </a:p>
        </p:txBody>
      </p:sp>
      <p:sp>
        <p:nvSpPr>
          <p:cNvPr id="26" name="object 26"/>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1310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10</a:t>
            </a:r>
          </a:p>
        </p:txBody>
      </p:sp>
      <p:sp>
        <p:nvSpPr>
          <p:cNvPr id="3" name="object 3"/>
          <p:cNvSpPr txBox="1"/>
          <p:nvPr/>
        </p:nvSpPr>
        <p:spPr>
          <a:xfrm>
            <a:off x="7010401" y="160731"/>
            <a:ext cx="1719706"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555493" y="14522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540969" y="33883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991361" y="14485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2062913" y="1503293"/>
            <a:ext cx="226060" cy="1716405"/>
          </a:xfrm>
          <a:prstGeom prst="rect">
            <a:avLst/>
          </a:prstGeom>
        </p:spPr>
        <p:txBody>
          <a:bodyPr vert="horz" wrap="square" lIns="0" tIns="145415" rIns="0" bIns="0" rtlCol="0">
            <a:spAutoFit/>
          </a:bodyPr>
          <a:lstStyle/>
          <a:p>
            <a:pPr marL="43180">
              <a:lnSpc>
                <a:spcPct val="100000"/>
              </a:lnSpc>
              <a:spcBef>
                <a:spcPts val="1145"/>
              </a:spcBef>
            </a:pPr>
            <a:r>
              <a:rPr sz="2600" spc="-220" dirty="0">
                <a:latin typeface="Times New Roman"/>
                <a:cs typeface="Times New Roman"/>
              </a:rPr>
              <a:t>4</a:t>
            </a:r>
            <a:endParaRPr sz="2600">
              <a:latin typeface="Times New Roman"/>
              <a:cs typeface="Times New Roman"/>
            </a:endParaRPr>
          </a:p>
          <a:p>
            <a:pPr marL="12700">
              <a:lnSpc>
                <a:spcPct val="100000"/>
              </a:lnSpc>
              <a:spcBef>
                <a:spcPts val="1090"/>
              </a:spcBef>
            </a:pPr>
            <a:r>
              <a:rPr sz="2650" spc="-30" dirty="0">
                <a:latin typeface="Times New Roman"/>
                <a:cs typeface="Times New Roman"/>
              </a:rPr>
              <a:t>6</a:t>
            </a:r>
            <a:endParaRPr sz="2650">
              <a:latin typeface="Times New Roman"/>
              <a:cs typeface="Times New Roman"/>
            </a:endParaRPr>
          </a:p>
          <a:p>
            <a:pPr marL="74930">
              <a:lnSpc>
                <a:spcPct val="100000"/>
              </a:lnSpc>
              <a:spcBef>
                <a:spcPts val="1750"/>
              </a:spcBef>
            </a:pPr>
            <a:r>
              <a:rPr sz="2600" spc="-220" dirty="0">
                <a:latin typeface="Times New Roman"/>
                <a:cs typeface="Times New Roman"/>
              </a:rPr>
              <a:t>4</a:t>
            </a:r>
            <a:endParaRPr sz="2600">
              <a:latin typeface="Times New Roman"/>
              <a:cs typeface="Times New Roman"/>
            </a:endParaRPr>
          </a:p>
        </p:txBody>
      </p:sp>
      <p:sp>
        <p:nvSpPr>
          <p:cNvPr id="8" name="object 8"/>
          <p:cNvSpPr txBox="1"/>
          <p:nvPr/>
        </p:nvSpPr>
        <p:spPr>
          <a:xfrm>
            <a:off x="1217272" y="1365791"/>
            <a:ext cx="226695" cy="1854200"/>
          </a:xfrm>
          <a:prstGeom prst="rect">
            <a:avLst/>
          </a:prstGeom>
        </p:spPr>
        <p:txBody>
          <a:bodyPr vert="horz" wrap="square" lIns="0" tIns="207010" rIns="0" bIns="0" rtlCol="0">
            <a:spAutoFit/>
          </a:bodyPr>
          <a:lstStyle/>
          <a:p>
            <a:pPr marL="41910">
              <a:lnSpc>
                <a:spcPct val="100000"/>
              </a:lnSpc>
              <a:spcBef>
                <a:spcPts val="1630"/>
              </a:spcBef>
            </a:pPr>
            <a:r>
              <a:rPr sz="2600" spc="-40" dirty="0">
                <a:latin typeface="Times New Roman"/>
                <a:cs typeface="Times New Roman"/>
              </a:rPr>
              <a:t>1</a:t>
            </a:r>
            <a:endParaRPr sz="2600">
              <a:latin typeface="Times New Roman"/>
              <a:cs typeface="Times New Roman"/>
            </a:endParaRPr>
          </a:p>
          <a:p>
            <a:pPr marL="12700">
              <a:lnSpc>
                <a:spcPct val="100000"/>
              </a:lnSpc>
              <a:spcBef>
                <a:spcPts val="1575"/>
              </a:spcBef>
            </a:pPr>
            <a:r>
              <a:rPr sz="2650" spc="-160" dirty="0">
                <a:latin typeface="Times New Roman"/>
                <a:cs typeface="Times New Roman"/>
              </a:rPr>
              <a:t>3</a:t>
            </a:r>
            <a:endParaRPr sz="2650">
              <a:latin typeface="Times New Roman"/>
              <a:cs typeface="Times New Roman"/>
            </a:endParaRPr>
          </a:p>
          <a:p>
            <a:pPr marL="13335">
              <a:lnSpc>
                <a:spcPct val="100000"/>
              </a:lnSpc>
              <a:spcBef>
                <a:spcPts val="1864"/>
              </a:spcBef>
            </a:pPr>
            <a:r>
              <a:rPr sz="2600" spc="270" dirty="0">
                <a:latin typeface="Times New Roman"/>
                <a:cs typeface="Times New Roman"/>
              </a:rPr>
              <a:t>2</a:t>
            </a:r>
            <a:endParaRPr sz="2600">
              <a:latin typeface="Times New Roman"/>
              <a:cs typeface="Times New Roman"/>
            </a:endParaRPr>
          </a:p>
        </p:txBody>
      </p:sp>
      <p:sp>
        <p:nvSpPr>
          <p:cNvPr id="9" name="object 9"/>
          <p:cNvSpPr txBox="1"/>
          <p:nvPr/>
        </p:nvSpPr>
        <p:spPr>
          <a:xfrm>
            <a:off x="3726152" y="1674333"/>
            <a:ext cx="196850" cy="403225"/>
          </a:xfrm>
          <a:prstGeom prst="rect">
            <a:avLst/>
          </a:prstGeom>
        </p:spPr>
        <p:txBody>
          <a:bodyPr vert="horz" wrap="square" lIns="0" tIns="15875" rIns="0" bIns="0" rtlCol="0">
            <a:spAutoFit/>
          </a:bodyPr>
          <a:lstStyle/>
          <a:p>
            <a:pPr marL="12700">
              <a:lnSpc>
                <a:spcPct val="100000"/>
              </a:lnSpc>
              <a:spcBef>
                <a:spcPts val="125"/>
              </a:spcBef>
            </a:pPr>
            <a:r>
              <a:rPr sz="2450" spc="120" dirty="0">
                <a:latin typeface="Times New Roman"/>
                <a:cs typeface="Times New Roman"/>
              </a:rPr>
              <a:t>2</a:t>
            </a:r>
            <a:endParaRPr sz="2450">
              <a:latin typeface="Times New Roman"/>
              <a:cs typeface="Times New Roman"/>
            </a:endParaRPr>
          </a:p>
        </p:txBody>
      </p:sp>
      <p:sp>
        <p:nvSpPr>
          <p:cNvPr id="10" name="object 10"/>
          <p:cNvSpPr txBox="1"/>
          <p:nvPr/>
        </p:nvSpPr>
        <p:spPr>
          <a:xfrm>
            <a:off x="2963911" y="1437742"/>
            <a:ext cx="236854" cy="1782445"/>
          </a:xfrm>
          <a:prstGeom prst="rect">
            <a:avLst/>
          </a:prstGeom>
        </p:spPr>
        <p:txBody>
          <a:bodyPr vert="horz" wrap="square" lIns="0" tIns="196850" rIns="0" bIns="0" rtlCol="0">
            <a:spAutoFit/>
          </a:bodyPr>
          <a:lstStyle/>
          <a:p>
            <a:pPr marL="28575">
              <a:lnSpc>
                <a:spcPct val="100000"/>
              </a:lnSpc>
              <a:spcBef>
                <a:spcPts val="1550"/>
              </a:spcBef>
            </a:pPr>
            <a:r>
              <a:rPr sz="2650" spc="-20" dirty="0">
                <a:latin typeface="Times New Roman"/>
                <a:cs typeface="Times New Roman"/>
              </a:rPr>
              <a:t>5</a:t>
            </a:r>
            <a:endParaRPr sz="2650">
              <a:latin typeface="Times New Roman"/>
              <a:cs typeface="Times New Roman"/>
            </a:endParaRPr>
          </a:p>
          <a:p>
            <a:pPr marL="59055">
              <a:lnSpc>
                <a:spcPct val="100000"/>
              </a:lnSpc>
              <a:spcBef>
                <a:spcPts val="1330"/>
              </a:spcBef>
            </a:pPr>
            <a:r>
              <a:rPr sz="2450" spc="70" dirty="0">
                <a:latin typeface="Times New Roman"/>
                <a:cs typeface="Times New Roman"/>
              </a:rPr>
              <a:t>3</a:t>
            </a:r>
            <a:endParaRPr sz="2450">
              <a:latin typeface="Times New Roman"/>
              <a:cs typeface="Times New Roman"/>
            </a:endParaRPr>
          </a:p>
          <a:p>
            <a:pPr marL="12700">
              <a:lnSpc>
                <a:spcPct val="100000"/>
              </a:lnSpc>
              <a:spcBef>
                <a:spcPts val="1800"/>
              </a:spcBef>
            </a:pPr>
            <a:r>
              <a:rPr sz="2600" spc="-220" dirty="0">
                <a:latin typeface="Times New Roman"/>
                <a:cs typeface="Times New Roman"/>
              </a:rPr>
              <a:t>2</a:t>
            </a:r>
            <a:endParaRPr sz="2600">
              <a:latin typeface="Times New Roman"/>
              <a:cs typeface="Times New Roman"/>
            </a:endParaRPr>
          </a:p>
        </p:txBody>
      </p:sp>
      <p:sp>
        <p:nvSpPr>
          <p:cNvPr id="11" name="object 11"/>
          <p:cNvSpPr txBox="1"/>
          <p:nvPr/>
        </p:nvSpPr>
        <p:spPr>
          <a:xfrm>
            <a:off x="1103904" y="3336267"/>
            <a:ext cx="339725" cy="2360930"/>
          </a:xfrm>
          <a:prstGeom prst="rect">
            <a:avLst/>
          </a:prstGeom>
        </p:spPr>
        <p:txBody>
          <a:bodyPr vert="horz" wrap="square" lIns="0" tIns="177800" rIns="0" bIns="0" rtlCol="0">
            <a:spAutoFit/>
          </a:bodyPr>
          <a:lstStyle/>
          <a:p>
            <a:pPr marL="111125">
              <a:lnSpc>
                <a:spcPct val="100000"/>
              </a:lnSpc>
              <a:spcBef>
                <a:spcPts val="1400"/>
              </a:spcBef>
            </a:pPr>
            <a:r>
              <a:rPr sz="2650" spc="-90" dirty="0">
                <a:latin typeface="Times New Roman"/>
                <a:cs typeface="Times New Roman"/>
              </a:rPr>
              <a:t>0</a:t>
            </a:r>
            <a:endParaRPr sz="2650">
              <a:latin typeface="Times New Roman"/>
              <a:cs typeface="Times New Roman"/>
            </a:endParaRPr>
          </a:p>
          <a:p>
            <a:pPr marL="59690">
              <a:lnSpc>
                <a:spcPct val="100000"/>
              </a:lnSpc>
              <a:spcBef>
                <a:spcPts val="1280"/>
              </a:spcBef>
            </a:pPr>
            <a:r>
              <a:rPr sz="2650" i="1" spc="65" dirty="0">
                <a:latin typeface="Times New Roman"/>
                <a:cs typeface="Times New Roman"/>
              </a:rPr>
              <a:t>d</a:t>
            </a:r>
            <a:r>
              <a:rPr sz="1500" spc="-45" dirty="0">
                <a:latin typeface="Times New Roman"/>
                <a:cs typeface="Times New Roman"/>
              </a:rPr>
              <a:t>1</a:t>
            </a:r>
            <a:endParaRPr sz="1500">
              <a:latin typeface="Times New Roman"/>
              <a:cs typeface="Times New Roman"/>
            </a:endParaRPr>
          </a:p>
          <a:p>
            <a:pPr marL="31115">
              <a:lnSpc>
                <a:spcPct val="100000"/>
              </a:lnSpc>
              <a:spcBef>
                <a:spcPts val="1955"/>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700">
              <a:lnSpc>
                <a:spcPct val="100000"/>
              </a:lnSpc>
              <a:spcBef>
                <a:spcPts val="82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2" name="object 12"/>
          <p:cNvSpPr txBox="1"/>
          <p:nvPr/>
        </p:nvSpPr>
        <p:spPr>
          <a:xfrm>
            <a:off x="2935740" y="3499613"/>
            <a:ext cx="182880" cy="431800"/>
          </a:xfrm>
          <a:prstGeom prst="rect">
            <a:avLst/>
          </a:prstGeom>
        </p:spPr>
        <p:txBody>
          <a:bodyPr vert="horz" wrap="square" lIns="0" tIns="14605" rIns="0" bIns="0" rtlCol="0">
            <a:spAutoFit/>
          </a:bodyPr>
          <a:lstStyle/>
          <a:p>
            <a:pPr marL="12700">
              <a:lnSpc>
                <a:spcPct val="100000"/>
              </a:lnSpc>
              <a:spcBef>
                <a:spcPts val="115"/>
              </a:spcBef>
            </a:pPr>
            <a:r>
              <a:rPr sz="2650" spc="-90" dirty="0">
                <a:latin typeface="Times New Roman"/>
                <a:cs typeface="Times New Roman"/>
              </a:rPr>
              <a:t>0</a:t>
            </a:r>
            <a:endParaRPr sz="2650">
              <a:latin typeface="Times New Roman"/>
              <a:cs typeface="Times New Roman"/>
            </a:endParaRPr>
          </a:p>
        </p:txBody>
      </p:sp>
      <p:sp>
        <p:nvSpPr>
          <p:cNvPr id="13" name="object 13"/>
          <p:cNvSpPr txBox="1"/>
          <p:nvPr/>
        </p:nvSpPr>
        <p:spPr>
          <a:xfrm>
            <a:off x="1950941" y="3330136"/>
            <a:ext cx="310515" cy="1173480"/>
          </a:xfrm>
          <a:prstGeom prst="rect">
            <a:avLst/>
          </a:prstGeom>
        </p:spPr>
        <p:txBody>
          <a:bodyPr vert="horz" wrap="square" lIns="0" tIns="184150" rIns="0" bIns="0" rtlCol="0">
            <a:spAutoFit/>
          </a:bodyPr>
          <a:lstStyle/>
          <a:p>
            <a:pPr marL="96520">
              <a:lnSpc>
                <a:spcPct val="100000"/>
              </a:lnSpc>
              <a:spcBef>
                <a:spcPts val="1450"/>
              </a:spcBef>
            </a:pPr>
            <a:r>
              <a:rPr sz="2650" spc="-100" dirty="0">
                <a:latin typeface="Times New Roman"/>
                <a:cs typeface="Times New Roman"/>
              </a:rPr>
              <a:t>0</a:t>
            </a:r>
            <a:endParaRPr sz="2650">
              <a:latin typeface="Times New Roman"/>
              <a:cs typeface="Times New Roman"/>
            </a:endParaRPr>
          </a:p>
          <a:p>
            <a:pPr marL="12700">
              <a:lnSpc>
                <a:spcPct val="100000"/>
              </a:lnSpc>
              <a:spcBef>
                <a:spcPts val="1325"/>
              </a:spcBef>
            </a:pPr>
            <a:r>
              <a:rPr sz="2650" i="1" spc="-95" dirty="0">
                <a:latin typeface="Times New Roman"/>
                <a:cs typeface="Times New Roman"/>
              </a:rPr>
              <a:t>d</a:t>
            </a:r>
            <a:r>
              <a:rPr sz="2650" i="1" spc="-440" dirty="0">
                <a:latin typeface="Times New Roman"/>
                <a:cs typeface="Times New Roman"/>
              </a:rPr>
              <a:t> </a:t>
            </a:r>
            <a:r>
              <a:rPr sz="1500" spc="-40" dirty="0">
                <a:latin typeface="Times New Roman"/>
                <a:cs typeface="Times New Roman"/>
              </a:rPr>
              <a:t>2</a:t>
            </a:r>
            <a:endParaRPr sz="1500">
              <a:latin typeface="Times New Roman"/>
              <a:cs typeface="Times New Roman"/>
            </a:endParaRPr>
          </a:p>
        </p:txBody>
      </p:sp>
      <p:sp>
        <p:nvSpPr>
          <p:cNvPr id="14" name="object 14"/>
          <p:cNvSpPr txBox="1"/>
          <p:nvPr/>
        </p:nvSpPr>
        <p:spPr>
          <a:xfrm>
            <a:off x="4591177" y="1174750"/>
            <a:ext cx="3471545" cy="1345565"/>
          </a:xfrm>
          <a:prstGeom prst="rect">
            <a:avLst/>
          </a:prstGeom>
        </p:spPr>
        <p:txBody>
          <a:bodyPr vert="horz" wrap="square" lIns="0" tIns="13335" rIns="0" bIns="0" rtlCol="0">
            <a:spAutoFit/>
          </a:bodyPr>
          <a:lstStyle/>
          <a:p>
            <a:pPr marL="38100" marR="30480">
              <a:lnSpc>
                <a:spcPct val="100000"/>
              </a:lnSpc>
              <a:spcBef>
                <a:spcPts val="105"/>
              </a:spcBef>
              <a:tabLst>
                <a:tab pos="982344" algn="l"/>
              </a:tabLst>
            </a:pPr>
            <a:r>
              <a:rPr sz="2000" spc="-5" dirty="0">
                <a:latin typeface="Tahoma"/>
                <a:cs typeface="Tahoma"/>
              </a:rPr>
              <a:t>Here</a:t>
            </a:r>
            <a:r>
              <a:rPr sz="2000" spc="-10" dirty="0">
                <a:latin typeface="Tahoma"/>
                <a:cs typeface="Tahoma"/>
              </a:rPr>
              <a:t> </a:t>
            </a:r>
            <a:r>
              <a:rPr sz="2000" spc="10" dirty="0">
                <a:latin typeface="Tahoma"/>
                <a:cs typeface="Tahoma"/>
              </a:rPr>
              <a:t>s</a:t>
            </a:r>
            <a:r>
              <a:rPr sz="1950" spc="15" baseline="25641" dirty="0">
                <a:latin typeface="Tahoma"/>
                <a:cs typeface="Tahoma"/>
              </a:rPr>
              <a:t>3	</a:t>
            </a:r>
            <a:r>
              <a:rPr sz="2000" spc="-5" dirty="0">
                <a:latin typeface="Tahoma"/>
                <a:cs typeface="Tahoma"/>
              </a:rPr>
              <a:t>row breaks </a:t>
            </a:r>
            <a:r>
              <a:rPr sz="2000" dirty="0">
                <a:latin typeface="Tahoma"/>
                <a:cs typeface="Tahoma"/>
              </a:rPr>
              <a:t>down.  </a:t>
            </a:r>
            <a:r>
              <a:rPr sz="2000" spc="-5" dirty="0">
                <a:latin typeface="Tahoma"/>
                <a:cs typeface="Tahoma"/>
              </a:rPr>
              <a:t>Hence write </a:t>
            </a:r>
            <a:r>
              <a:rPr sz="2000" dirty="0">
                <a:latin typeface="Tahoma"/>
                <a:cs typeface="Tahoma"/>
              </a:rPr>
              <a:t>auxiliary </a:t>
            </a:r>
            <a:r>
              <a:rPr sz="2000" spc="-5" dirty="0">
                <a:latin typeface="Tahoma"/>
                <a:cs typeface="Tahoma"/>
              </a:rPr>
              <a:t>equation  </a:t>
            </a:r>
            <a:r>
              <a:rPr sz="2000" spc="-10" dirty="0">
                <a:latin typeface="Tahoma"/>
                <a:cs typeface="Tahoma"/>
              </a:rPr>
              <a:t>for </a:t>
            </a:r>
            <a:r>
              <a:rPr sz="2000" spc="10" dirty="0">
                <a:latin typeface="Tahoma"/>
                <a:cs typeface="Tahoma"/>
              </a:rPr>
              <a:t>s</a:t>
            </a:r>
            <a:r>
              <a:rPr sz="1950" spc="15" baseline="25641" dirty="0">
                <a:latin typeface="Tahoma"/>
                <a:cs typeface="Tahoma"/>
              </a:rPr>
              <a:t>4</a:t>
            </a:r>
            <a:r>
              <a:rPr sz="1950" spc="315" baseline="25641" dirty="0">
                <a:latin typeface="Tahoma"/>
                <a:cs typeface="Tahoma"/>
              </a:rPr>
              <a:t> </a:t>
            </a:r>
            <a:r>
              <a:rPr sz="2000" dirty="0">
                <a:latin typeface="Tahoma"/>
                <a:cs typeface="Tahoma"/>
              </a:rPr>
              <a:t>.</a:t>
            </a:r>
            <a:endParaRPr sz="2000">
              <a:latin typeface="Tahoma"/>
              <a:cs typeface="Tahoma"/>
            </a:endParaRPr>
          </a:p>
          <a:p>
            <a:pPr marL="478790">
              <a:lnSpc>
                <a:spcPct val="100000"/>
              </a:lnSpc>
              <a:spcBef>
                <a:spcPts val="660"/>
              </a:spcBef>
            </a:pPr>
            <a:r>
              <a:rPr sz="2100" i="1" spc="70" dirty="0">
                <a:latin typeface="Times New Roman"/>
                <a:cs typeface="Times New Roman"/>
              </a:rPr>
              <a:t>A</a:t>
            </a:r>
            <a:r>
              <a:rPr sz="2100" spc="70" dirty="0">
                <a:latin typeface="Times New Roman"/>
                <a:cs typeface="Times New Roman"/>
              </a:rPr>
              <a:t>(s) </a:t>
            </a:r>
            <a:r>
              <a:rPr sz="2100" spc="110" dirty="0">
                <a:latin typeface="Symbol"/>
                <a:cs typeface="Symbol"/>
              </a:rPr>
              <a:t></a:t>
            </a:r>
            <a:r>
              <a:rPr sz="2100" spc="110" dirty="0">
                <a:latin typeface="Times New Roman"/>
                <a:cs typeface="Times New Roman"/>
              </a:rPr>
              <a:t> </a:t>
            </a:r>
            <a:r>
              <a:rPr sz="2100" spc="100" dirty="0">
                <a:latin typeface="Times New Roman"/>
                <a:cs typeface="Times New Roman"/>
              </a:rPr>
              <a:t>2</a:t>
            </a:r>
            <a:r>
              <a:rPr sz="2100" spc="-390" dirty="0">
                <a:latin typeface="Times New Roman"/>
                <a:cs typeface="Times New Roman"/>
              </a:rPr>
              <a:t> </a:t>
            </a:r>
            <a:r>
              <a:rPr sz="2100" spc="110" dirty="0">
                <a:latin typeface="Times New Roman"/>
                <a:cs typeface="Times New Roman"/>
              </a:rPr>
              <a:t>s</a:t>
            </a:r>
            <a:r>
              <a:rPr sz="1800" spc="165" baseline="43981" dirty="0">
                <a:latin typeface="Times New Roman"/>
                <a:cs typeface="Times New Roman"/>
              </a:rPr>
              <a:t>4 </a:t>
            </a:r>
            <a:r>
              <a:rPr sz="2100" spc="110" dirty="0">
                <a:latin typeface="Symbol"/>
                <a:cs typeface="Symbol"/>
              </a:rPr>
              <a:t></a:t>
            </a:r>
            <a:r>
              <a:rPr sz="2100" spc="110" dirty="0">
                <a:latin typeface="Times New Roman"/>
                <a:cs typeface="Times New Roman"/>
              </a:rPr>
              <a:t> </a:t>
            </a:r>
            <a:r>
              <a:rPr sz="2100" spc="145" dirty="0">
                <a:latin typeface="Times New Roman"/>
                <a:cs typeface="Times New Roman"/>
              </a:rPr>
              <a:t>4</a:t>
            </a:r>
            <a:r>
              <a:rPr sz="2100" i="1" spc="145" dirty="0">
                <a:latin typeface="Times New Roman"/>
                <a:cs typeface="Times New Roman"/>
              </a:rPr>
              <a:t>s</a:t>
            </a:r>
            <a:r>
              <a:rPr sz="1800" spc="217" baseline="43981" dirty="0">
                <a:latin typeface="Times New Roman"/>
                <a:cs typeface="Times New Roman"/>
              </a:rPr>
              <a:t>2 </a:t>
            </a:r>
            <a:r>
              <a:rPr sz="2100" spc="110" dirty="0">
                <a:latin typeface="Symbol"/>
                <a:cs typeface="Symbol"/>
              </a:rPr>
              <a:t></a:t>
            </a:r>
            <a:r>
              <a:rPr sz="2100" spc="110" dirty="0">
                <a:latin typeface="Times New Roman"/>
                <a:cs typeface="Times New Roman"/>
              </a:rPr>
              <a:t> </a:t>
            </a:r>
            <a:r>
              <a:rPr sz="2100" spc="100" dirty="0">
                <a:latin typeface="Times New Roman"/>
                <a:cs typeface="Times New Roman"/>
              </a:rPr>
              <a:t>2</a:t>
            </a:r>
            <a:endParaRPr sz="2100">
              <a:latin typeface="Times New Roman"/>
              <a:cs typeface="Times New Roman"/>
            </a:endParaRPr>
          </a:p>
        </p:txBody>
      </p:sp>
      <p:sp>
        <p:nvSpPr>
          <p:cNvPr id="15" name="object 15"/>
          <p:cNvSpPr txBox="1"/>
          <p:nvPr/>
        </p:nvSpPr>
        <p:spPr>
          <a:xfrm>
            <a:off x="4591177" y="2780238"/>
            <a:ext cx="3661410" cy="1164590"/>
          </a:xfrm>
          <a:prstGeom prst="rect">
            <a:avLst/>
          </a:prstGeom>
        </p:spPr>
        <p:txBody>
          <a:bodyPr vert="horz" wrap="square" lIns="0" tIns="15875" rIns="0" bIns="0" rtlCol="0">
            <a:spAutoFit/>
          </a:bodyPr>
          <a:lstStyle/>
          <a:p>
            <a:pPr marL="612140">
              <a:lnSpc>
                <a:spcPct val="100000"/>
              </a:lnSpc>
              <a:spcBef>
                <a:spcPts val="125"/>
              </a:spcBef>
            </a:pPr>
            <a:r>
              <a:rPr sz="2100" i="1" spc="65" dirty="0">
                <a:latin typeface="Times New Roman"/>
                <a:cs typeface="Times New Roman"/>
              </a:rPr>
              <a:t>A</a:t>
            </a:r>
            <a:r>
              <a:rPr sz="2100" spc="65" dirty="0">
                <a:latin typeface="Times New Roman"/>
                <a:cs typeface="Times New Roman"/>
              </a:rPr>
              <a:t>(s) </a:t>
            </a:r>
            <a:r>
              <a:rPr sz="2100" spc="120" dirty="0">
                <a:latin typeface="Symbol"/>
                <a:cs typeface="Symbol"/>
              </a:rPr>
              <a:t></a:t>
            </a:r>
            <a:r>
              <a:rPr sz="2100" spc="120" dirty="0">
                <a:latin typeface="Times New Roman"/>
                <a:cs typeface="Times New Roman"/>
              </a:rPr>
              <a:t> </a:t>
            </a:r>
            <a:r>
              <a:rPr sz="2100" spc="114" dirty="0">
                <a:latin typeface="Times New Roman"/>
                <a:cs typeface="Times New Roman"/>
              </a:rPr>
              <a:t>s</a:t>
            </a:r>
            <a:r>
              <a:rPr sz="1800" spc="172" baseline="43981" dirty="0">
                <a:latin typeface="Times New Roman"/>
                <a:cs typeface="Times New Roman"/>
              </a:rPr>
              <a:t>4 </a:t>
            </a:r>
            <a:r>
              <a:rPr sz="2100" spc="120" dirty="0">
                <a:latin typeface="Symbol"/>
                <a:cs typeface="Symbol"/>
              </a:rPr>
              <a:t></a:t>
            </a:r>
            <a:r>
              <a:rPr sz="2100" spc="120" dirty="0">
                <a:latin typeface="Times New Roman"/>
                <a:cs typeface="Times New Roman"/>
              </a:rPr>
              <a:t> </a:t>
            </a:r>
            <a:r>
              <a:rPr sz="2100" spc="140" dirty="0">
                <a:latin typeface="Times New Roman"/>
                <a:cs typeface="Times New Roman"/>
              </a:rPr>
              <a:t>2</a:t>
            </a:r>
            <a:r>
              <a:rPr sz="2100" i="1" spc="140" dirty="0">
                <a:latin typeface="Times New Roman"/>
                <a:cs typeface="Times New Roman"/>
              </a:rPr>
              <a:t>s</a:t>
            </a:r>
            <a:r>
              <a:rPr sz="1800" spc="209" baseline="43981" dirty="0">
                <a:latin typeface="Times New Roman"/>
                <a:cs typeface="Times New Roman"/>
              </a:rPr>
              <a:t>2 </a:t>
            </a:r>
            <a:r>
              <a:rPr sz="2100" spc="120" dirty="0">
                <a:latin typeface="Symbol"/>
                <a:cs typeface="Symbol"/>
              </a:rPr>
              <a:t></a:t>
            </a:r>
            <a:r>
              <a:rPr sz="2100" spc="-415" dirty="0">
                <a:latin typeface="Times New Roman"/>
                <a:cs typeface="Times New Roman"/>
              </a:rPr>
              <a:t> </a:t>
            </a:r>
            <a:r>
              <a:rPr sz="2100" spc="105" dirty="0">
                <a:latin typeface="Times New Roman"/>
                <a:cs typeface="Times New Roman"/>
              </a:rPr>
              <a:t>1</a:t>
            </a:r>
            <a:endParaRPr sz="2100">
              <a:latin typeface="Times New Roman"/>
              <a:cs typeface="Times New Roman"/>
            </a:endParaRPr>
          </a:p>
          <a:p>
            <a:pPr marL="38100" marR="30480">
              <a:lnSpc>
                <a:spcPct val="100000"/>
              </a:lnSpc>
              <a:spcBef>
                <a:spcPts val="1620"/>
              </a:spcBef>
            </a:pPr>
            <a:r>
              <a:rPr sz="2000" dirty="0">
                <a:latin typeface="Tahoma"/>
                <a:cs typeface="Tahoma"/>
              </a:rPr>
              <a:t>(Note </a:t>
            </a:r>
            <a:r>
              <a:rPr sz="2000" spc="-5" dirty="0">
                <a:latin typeface="Tahoma"/>
                <a:cs typeface="Tahoma"/>
              </a:rPr>
              <a:t>each term </a:t>
            </a:r>
            <a:r>
              <a:rPr sz="2000" dirty="0">
                <a:latin typeface="Tahoma"/>
                <a:cs typeface="Tahoma"/>
              </a:rPr>
              <a:t>of </a:t>
            </a:r>
            <a:r>
              <a:rPr sz="2000" spc="-5" dirty="0">
                <a:latin typeface="Tahoma"/>
                <a:cs typeface="Tahoma"/>
              </a:rPr>
              <a:t>next column  </a:t>
            </a:r>
            <a:r>
              <a:rPr sz="2000" spc="-10" dirty="0">
                <a:latin typeface="Tahoma"/>
                <a:cs typeface="Tahoma"/>
              </a:rPr>
              <a:t>differs </a:t>
            </a:r>
            <a:r>
              <a:rPr sz="2000" spc="-5" dirty="0">
                <a:latin typeface="Tahoma"/>
                <a:cs typeface="Tahoma"/>
              </a:rPr>
              <a:t>by </a:t>
            </a:r>
            <a:r>
              <a:rPr sz="2000" spc="-10" dirty="0">
                <a:latin typeface="Tahoma"/>
                <a:cs typeface="Tahoma"/>
              </a:rPr>
              <a:t>degree </a:t>
            </a:r>
            <a:r>
              <a:rPr sz="2000" dirty="0">
                <a:latin typeface="Tahoma"/>
                <a:cs typeface="Tahoma"/>
              </a:rPr>
              <a:t>of</a:t>
            </a:r>
            <a:r>
              <a:rPr sz="2000" spc="-5" dirty="0">
                <a:latin typeface="Tahoma"/>
                <a:cs typeface="Tahoma"/>
              </a:rPr>
              <a:t> </a:t>
            </a:r>
            <a:r>
              <a:rPr sz="2000" dirty="0">
                <a:latin typeface="Tahoma"/>
                <a:cs typeface="Tahoma"/>
              </a:rPr>
              <a:t>2)</a:t>
            </a:r>
            <a:endParaRPr sz="2000">
              <a:latin typeface="Tahoma"/>
              <a:cs typeface="Tahoma"/>
            </a:endParaRPr>
          </a:p>
        </p:txBody>
      </p:sp>
      <p:sp>
        <p:nvSpPr>
          <p:cNvPr id="16" name="object 16"/>
          <p:cNvSpPr txBox="1"/>
          <p:nvPr/>
        </p:nvSpPr>
        <p:spPr>
          <a:xfrm>
            <a:off x="4616577" y="4528184"/>
            <a:ext cx="4057015" cy="330835"/>
          </a:xfrm>
          <a:prstGeom prst="rect">
            <a:avLst/>
          </a:prstGeom>
        </p:spPr>
        <p:txBody>
          <a:bodyPr vert="horz" wrap="square" lIns="0" tIns="12700" rIns="0" bIns="0" rtlCol="0">
            <a:spAutoFit/>
          </a:bodyPr>
          <a:lstStyle/>
          <a:p>
            <a:pPr marL="12700">
              <a:lnSpc>
                <a:spcPct val="100000"/>
              </a:lnSpc>
              <a:spcBef>
                <a:spcPts val="100"/>
              </a:spcBef>
            </a:pPr>
            <a:r>
              <a:rPr sz="2000" spc="-55" dirty="0">
                <a:latin typeface="Tahoma"/>
                <a:cs typeface="Tahoma"/>
              </a:rPr>
              <a:t>Take </a:t>
            </a:r>
            <a:r>
              <a:rPr sz="2000" spc="-10" dirty="0">
                <a:latin typeface="Tahoma"/>
                <a:cs typeface="Tahoma"/>
              </a:rPr>
              <a:t>derivative </a:t>
            </a:r>
            <a:r>
              <a:rPr sz="2000" dirty="0">
                <a:latin typeface="Tahoma"/>
                <a:cs typeface="Tahoma"/>
              </a:rPr>
              <a:t>of auxiliary</a:t>
            </a:r>
            <a:r>
              <a:rPr sz="2000" spc="5" dirty="0">
                <a:latin typeface="Tahoma"/>
                <a:cs typeface="Tahoma"/>
              </a:rPr>
              <a:t> </a:t>
            </a:r>
            <a:r>
              <a:rPr sz="2000" spc="-5" dirty="0">
                <a:latin typeface="Tahoma"/>
                <a:cs typeface="Tahoma"/>
              </a:rPr>
              <a:t>equation</a:t>
            </a:r>
            <a:endParaRPr sz="2000">
              <a:latin typeface="Tahoma"/>
              <a:cs typeface="Tahoma"/>
            </a:endParaRPr>
          </a:p>
        </p:txBody>
      </p:sp>
      <p:sp>
        <p:nvSpPr>
          <p:cNvPr id="17" name="object 17"/>
          <p:cNvSpPr txBox="1"/>
          <p:nvPr/>
        </p:nvSpPr>
        <p:spPr>
          <a:xfrm>
            <a:off x="4578477" y="5747715"/>
            <a:ext cx="3850640" cy="330835"/>
          </a:xfrm>
          <a:prstGeom prst="rect">
            <a:avLst/>
          </a:prstGeom>
        </p:spPr>
        <p:txBody>
          <a:bodyPr vert="horz" wrap="square" lIns="0" tIns="12700" rIns="0" bIns="0" rtlCol="0">
            <a:spAutoFit/>
          </a:bodyPr>
          <a:lstStyle/>
          <a:p>
            <a:pPr marL="50800">
              <a:lnSpc>
                <a:spcPct val="100000"/>
              </a:lnSpc>
              <a:spcBef>
                <a:spcPts val="100"/>
              </a:spcBef>
              <a:tabLst>
                <a:tab pos="1979930" algn="l"/>
              </a:tabLst>
            </a:pPr>
            <a:r>
              <a:rPr sz="2000" spc="5" dirty="0">
                <a:latin typeface="Tahoma"/>
                <a:cs typeface="Tahoma"/>
              </a:rPr>
              <a:t>Use </a:t>
            </a:r>
            <a:r>
              <a:rPr sz="2000" dirty="0">
                <a:latin typeface="Tahoma"/>
                <a:cs typeface="Tahoma"/>
              </a:rPr>
              <a:t>these</a:t>
            </a:r>
            <a:r>
              <a:rPr sz="2000" spc="-50" dirty="0">
                <a:latin typeface="Tahoma"/>
                <a:cs typeface="Tahoma"/>
              </a:rPr>
              <a:t> </a:t>
            </a:r>
            <a:r>
              <a:rPr sz="2000" spc="-10" dirty="0">
                <a:latin typeface="Tahoma"/>
                <a:cs typeface="Tahoma"/>
              </a:rPr>
              <a:t>for</a:t>
            </a:r>
            <a:r>
              <a:rPr sz="2000" spc="15" dirty="0">
                <a:latin typeface="Tahoma"/>
                <a:cs typeface="Tahoma"/>
              </a:rPr>
              <a:t> s</a:t>
            </a:r>
            <a:r>
              <a:rPr sz="1950" spc="22" baseline="25641" dirty="0">
                <a:latin typeface="Tahoma"/>
                <a:cs typeface="Tahoma"/>
              </a:rPr>
              <a:t>3	</a:t>
            </a:r>
            <a:r>
              <a:rPr sz="2000" spc="-5" dirty="0">
                <a:latin typeface="Tahoma"/>
                <a:cs typeface="Tahoma"/>
              </a:rPr>
              <a:t>row</a:t>
            </a:r>
            <a:r>
              <a:rPr sz="2000" spc="-40" dirty="0">
                <a:latin typeface="Tahoma"/>
                <a:cs typeface="Tahoma"/>
              </a:rPr>
              <a:t> </a:t>
            </a:r>
            <a:r>
              <a:rPr sz="2000" spc="-5" dirty="0">
                <a:latin typeface="Tahoma"/>
                <a:cs typeface="Tahoma"/>
              </a:rPr>
              <a:t>coefficients.</a:t>
            </a:r>
            <a:endParaRPr sz="2000">
              <a:latin typeface="Tahoma"/>
              <a:cs typeface="Tahoma"/>
            </a:endParaRPr>
          </a:p>
        </p:txBody>
      </p:sp>
      <p:sp>
        <p:nvSpPr>
          <p:cNvPr id="18" name="object 18"/>
          <p:cNvSpPr/>
          <p:nvPr/>
        </p:nvSpPr>
        <p:spPr>
          <a:xfrm>
            <a:off x="5170364" y="5277664"/>
            <a:ext cx="348615" cy="0"/>
          </a:xfrm>
          <a:custGeom>
            <a:avLst/>
            <a:gdLst/>
            <a:ahLst/>
            <a:cxnLst/>
            <a:rect l="l" t="t" r="r" b="b"/>
            <a:pathLst>
              <a:path w="348614">
                <a:moveTo>
                  <a:pt x="0" y="0"/>
                </a:moveTo>
                <a:lnTo>
                  <a:pt x="348221" y="0"/>
                </a:lnTo>
              </a:path>
            </a:pathLst>
          </a:custGeom>
          <a:ln w="13670">
            <a:solidFill>
              <a:srgbClr val="000000"/>
            </a:solidFill>
          </a:ln>
        </p:spPr>
        <p:txBody>
          <a:bodyPr wrap="square" lIns="0" tIns="0" rIns="0" bIns="0" rtlCol="0"/>
          <a:lstStyle/>
          <a:p>
            <a:endParaRPr/>
          </a:p>
        </p:txBody>
      </p:sp>
      <p:sp>
        <p:nvSpPr>
          <p:cNvPr id="19" name="object 19"/>
          <p:cNvSpPr txBox="1"/>
          <p:nvPr/>
        </p:nvSpPr>
        <p:spPr>
          <a:xfrm>
            <a:off x="5566153" y="5059363"/>
            <a:ext cx="2080260" cy="354965"/>
          </a:xfrm>
          <a:prstGeom prst="rect">
            <a:avLst/>
          </a:prstGeom>
        </p:spPr>
        <p:txBody>
          <a:bodyPr vert="horz" wrap="square" lIns="0" tIns="13970" rIns="0" bIns="0" rtlCol="0">
            <a:spAutoFit/>
          </a:bodyPr>
          <a:lstStyle/>
          <a:p>
            <a:pPr marL="38100">
              <a:lnSpc>
                <a:spcPct val="100000"/>
              </a:lnSpc>
              <a:spcBef>
                <a:spcPts val="110"/>
              </a:spcBef>
            </a:pPr>
            <a:r>
              <a:rPr sz="2150" i="1" spc="215" dirty="0">
                <a:latin typeface="Times New Roman"/>
                <a:cs typeface="Times New Roman"/>
              </a:rPr>
              <a:t>A</a:t>
            </a:r>
            <a:r>
              <a:rPr sz="2150" spc="215" dirty="0">
                <a:latin typeface="Times New Roman"/>
                <a:cs typeface="Times New Roman"/>
              </a:rPr>
              <a:t>(s)</a:t>
            </a:r>
            <a:r>
              <a:rPr sz="2150" spc="120" dirty="0">
                <a:latin typeface="Times New Roman"/>
                <a:cs typeface="Times New Roman"/>
              </a:rPr>
              <a:t> </a:t>
            </a:r>
            <a:r>
              <a:rPr sz="2150" spc="315" dirty="0">
                <a:latin typeface="Symbol"/>
                <a:cs typeface="Symbol"/>
              </a:rPr>
              <a:t></a:t>
            </a:r>
            <a:r>
              <a:rPr sz="2150" spc="140" dirty="0">
                <a:latin typeface="Times New Roman"/>
                <a:cs typeface="Times New Roman"/>
              </a:rPr>
              <a:t> </a:t>
            </a:r>
            <a:r>
              <a:rPr sz="2150" spc="290" dirty="0">
                <a:latin typeface="Times New Roman"/>
                <a:cs typeface="Times New Roman"/>
              </a:rPr>
              <a:t>4</a:t>
            </a:r>
            <a:r>
              <a:rPr sz="2150" spc="-305" dirty="0">
                <a:latin typeface="Times New Roman"/>
                <a:cs typeface="Times New Roman"/>
              </a:rPr>
              <a:t> </a:t>
            </a:r>
            <a:r>
              <a:rPr sz="2150" spc="215" dirty="0">
                <a:latin typeface="Times New Roman"/>
                <a:cs typeface="Times New Roman"/>
              </a:rPr>
              <a:t>s</a:t>
            </a:r>
            <a:r>
              <a:rPr sz="1875" spc="322" baseline="42222" dirty="0">
                <a:latin typeface="Times New Roman"/>
                <a:cs typeface="Times New Roman"/>
              </a:rPr>
              <a:t>3</a:t>
            </a:r>
            <a:r>
              <a:rPr sz="1875" spc="75" baseline="42222" dirty="0">
                <a:latin typeface="Times New Roman"/>
                <a:cs typeface="Times New Roman"/>
              </a:rPr>
              <a:t> </a:t>
            </a:r>
            <a:r>
              <a:rPr sz="2150" spc="315" dirty="0">
                <a:latin typeface="Symbol"/>
                <a:cs typeface="Symbol"/>
              </a:rPr>
              <a:t></a:t>
            </a:r>
            <a:r>
              <a:rPr sz="2150" spc="20" dirty="0">
                <a:latin typeface="Times New Roman"/>
                <a:cs typeface="Times New Roman"/>
              </a:rPr>
              <a:t> </a:t>
            </a:r>
            <a:r>
              <a:rPr sz="2150" spc="285" dirty="0">
                <a:latin typeface="Times New Roman"/>
                <a:cs typeface="Times New Roman"/>
              </a:rPr>
              <a:t>4</a:t>
            </a:r>
            <a:r>
              <a:rPr sz="2150" i="1" spc="285" dirty="0">
                <a:latin typeface="Times New Roman"/>
                <a:cs typeface="Times New Roman"/>
              </a:rPr>
              <a:t>s</a:t>
            </a:r>
            <a:endParaRPr sz="2150">
              <a:latin typeface="Times New Roman"/>
              <a:cs typeface="Times New Roman"/>
            </a:endParaRPr>
          </a:p>
        </p:txBody>
      </p:sp>
      <p:sp>
        <p:nvSpPr>
          <p:cNvPr id="20" name="object 20"/>
          <p:cNvSpPr txBox="1"/>
          <p:nvPr/>
        </p:nvSpPr>
        <p:spPr>
          <a:xfrm>
            <a:off x="5232282" y="4886028"/>
            <a:ext cx="199390" cy="354965"/>
          </a:xfrm>
          <a:prstGeom prst="rect">
            <a:avLst/>
          </a:prstGeom>
        </p:spPr>
        <p:txBody>
          <a:bodyPr vert="horz" wrap="square" lIns="0" tIns="13970" rIns="0" bIns="0" rtlCol="0">
            <a:spAutoFit/>
          </a:bodyPr>
          <a:lstStyle/>
          <a:p>
            <a:pPr marL="12700">
              <a:lnSpc>
                <a:spcPct val="100000"/>
              </a:lnSpc>
              <a:spcBef>
                <a:spcPts val="110"/>
              </a:spcBef>
            </a:pPr>
            <a:r>
              <a:rPr sz="2150" i="1" spc="290" dirty="0">
                <a:latin typeface="Times New Roman"/>
                <a:cs typeface="Times New Roman"/>
              </a:rPr>
              <a:t>d</a:t>
            </a:r>
            <a:endParaRPr sz="2150">
              <a:latin typeface="Times New Roman"/>
              <a:cs typeface="Times New Roman"/>
            </a:endParaRPr>
          </a:p>
        </p:txBody>
      </p:sp>
      <p:sp>
        <p:nvSpPr>
          <p:cNvPr id="21" name="object 21"/>
          <p:cNvSpPr txBox="1"/>
          <p:nvPr/>
        </p:nvSpPr>
        <p:spPr>
          <a:xfrm>
            <a:off x="5179082" y="5273718"/>
            <a:ext cx="330200" cy="354965"/>
          </a:xfrm>
          <a:prstGeom prst="rect">
            <a:avLst/>
          </a:prstGeom>
        </p:spPr>
        <p:txBody>
          <a:bodyPr vert="horz" wrap="square" lIns="0" tIns="13970" rIns="0" bIns="0" rtlCol="0">
            <a:spAutoFit/>
          </a:bodyPr>
          <a:lstStyle/>
          <a:p>
            <a:pPr marL="12700">
              <a:lnSpc>
                <a:spcPct val="100000"/>
              </a:lnSpc>
              <a:spcBef>
                <a:spcPts val="110"/>
              </a:spcBef>
            </a:pPr>
            <a:r>
              <a:rPr sz="2150" i="1" spc="235" dirty="0">
                <a:latin typeface="Times New Roman"/>
                <a:cs typeface="Times New Roman"/>
              </a:rPr>
              <a:t>ds</a:t>
            </a:r>
            <a:endParaRPr sz="2150">
              <a:latin typeface="Times New Roman"/>
              <a:cs typeface="Times New Roman"/>
            </a:endParaRPr>
          </a:p>
        </p:txBody>
      </p:sp>
      <p:sp>
        <p:nvSpPr>
          <p:cNvPr id="22" name="object 22"/>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5" name="object 25"/>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102</a:t>
            </a:fld>
            <a:endParaRPr sz="1400">
              <a:latin typeface="Tahoma"/>
              <a:cs typeface="Tahoma"/>
            </a:endParaRPr>
          </a:p>
        </p:txBody>
      </p:sp>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1310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10</a:t>
            </a:r>
          </a:p>
        </p:txBody>
      </p:sp>
      <p:sp>
        <p:nvSpPr>
          <p:cNvPr id="3" name="object 3"/>
          <p:cNvSpPr txBox="1"/>
          <p:nvPr/>
        </p:nvSpPr>
        <p:spPr>
          <a:xfrm>
            <a:off x="6858001" y="160731"/>
            <a:ext cx="1872106"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631693" y="14522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617169" y="33883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1067561" y="14485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2139113" y="1503293"/>
            <a:ext cx="226060" cy="1716405"/>
          </a:xfrm>
          <a:prstGeom prst="rect">
            <a:avLst/>
          </a:prstGeom>
        </p:spPr>
        <p:txBody>
          <a:bodyPr vert="horz" wrap="square" lIns="0" tIns="145415" rIns="0" bIns="0" rtlCol="0">
            <a:spAutoFit/>
          </a:bodyPr>
          <a:lstStyle/>
          <a:p>
            <a:pPr marL="43180">
              <a:lnSpc>
                <a:spcPct val="100000"/>
              </a:lnSpc>
              <a:spcBef>
                <a:spcPts val="1145"/>
              </a:spcBef>
            </a:pPr>
            <a:r>
              <a:rPr sz="2600" spc="-220" dirty="0">
                <a:latin typeface="Times New Roman"/>
                <a:cs typeface="Times New Roman"/>
              </a:rPr>
              <a:t>4</a:t>
            </a:r>
            <a:endParaRPr sz="2600">
              <a:latin typeface="Times New Roman"/>
              <a:cs typeface="Times New Roman"/>
            </a:endParaRPr>
          </a:p>
          <a:p>
            <a:pPr marL="12700">
              <a:lnSpc>
                <a:spcPct val="100000"/>
              </a:lnSpc>
              <a:spcBef>
                <a:spcPts val="1090"/>
              </a:spcBef>
            </a:pPr>
            <a:r>
              <a:rPr sz="2650" spc="-30" dirty="0">
                <a:latin typeface="Times New Roman"/>
                <a:cs typeface="Times New Roman"/>
              </a:rPr>
              <a:t>6</a:t>
            </a:r>
            <a:endParaRPr sz="2650">
              <a:latin typeface="Times New Roman"/>
              <a:cs typeface="Times New Roman"/>
            </a:endParaRPr>
          </a:p>
          <a:p>
            <a:pPr marL="74930">
              <a:lnSpc>
                <a:spcPct val="100000"/>
              </a:lnSpc>
              <a:spcBef>
                <a:spcPts val="1750"/>
              </a:spcBef>
            </a:pPr>
            <a:r>
              <a:rPr sz="2600" spc="-220" dirty="0">
                <a:latin typeface="Times New Roman"/>
                <a:cs typeface="Times New Roman"/>
              </a:rPr>
              <a:t>4</a:t>
            </a:r>
            <a:endParaRPr sz="2600">
              <a:latin typeface="Times New Roman"/>
              <a:cs typeface="Times New Roman"/>
            </a:endParaRPr>
          </a:p>
        </p:txBody>
      </p:sp>
      <p:sp>
        <p:nvSpPr>
          <p:cNvPr id="8" name="object 8"/>
          <p:cNvSpPr txBox="1"/>
          <p:nvPr/>
        </p:nvSpPr>
        <p:spPr>
          <a:xfrm>
            <a:off x="1293472" y="1365791"/>
            <a:ext cx="226695" cy="1854200"/>
          </a:xfrm>
          <a:prstGeom prst="rect">
            <a:avLst/>
          </a:prstGeom>
        </p:spPr>
        <p:txBody>
          <a:bodyPr vert="horz" wrap="square" lIns="0" tIns="207010" rIns="0" bIns="0" rtlCol="0">
            <a:spAutoFit/>
          </a:bodyPr>
          <a:lstStyle/>
          <a:p>
            <a:pPr marL="41910">
              <a:lnSpc>
                <a:spcPct val="100000"/>
              </a:lnSpc>
              <a:spcBef>
                <a:spcPts val="1630"/>
              </a:spcBef>
            </a:pPr>
            <a:r>
              <a:rPr sz="2600" spc="-40" dirty="0">
                <a:latin typeface="Times New Roman"/>
                <a:cs typeface="Times New Roman"/>
              </a:rPr>
              <a:t>1</a:t>
            </a:r>
            <a:endParaRPr sz="2600">
              <a:latin typeface="Times New Roman"/>
              <a:cs typeface="Times New Roman"/>
            </a:endParaRPr>
          </a:p>
          <a:p>
            <a:pPr marL="12700">
              <a:lnSpc>
                <a:spcPct val="100000"/>
              </a:lnSpc>
              <a:spcBef>
                <a:spcPts val="1575"/>
              </a:spcBef>
            </a:pPr>
            <a:r>
              <a:rPr sz="2650" spc="-160" dirty="0">
                <a:latin typeface="Times New Roman"/>
                <a:cs typeface="Times New Roman"/>
              </a:rPr>
              <a:t>3</a:t>
            </a:r>
            <a:endParaRPr sz="2650">
              <a:latin typeface="Times New Roman"/>
              <a:cs typeface="Times New Roman"/>
            </a:endParaRPr>
          </a:p>
          <a:p>
            <a:pPr marL="13335">
              <a:lnSpc>
                <a:spcPct val="100000"/>
              </a:lnSpc>
              <a:spcBef>
                <a:spcPts val="1864"/>
              </a:spcBef>
            </a:pPr>
            <a:r>
              <a:rPr sz="2600" spc="270" dirty="0">
                <a:latin typeface="Times New Roman"/>
                <a:cs typeface="Times New Roman"/>
              </a:rPr>
              <a:t>2</a:t>
            </a:r>
            <a:endParaRPr sz="2600">
              <a:latin typeface="Times New Roman"/>
              <a:cs typeface="Times New Roman"/>
            </a:endParaRPr>
          </a:p>
        </p:txBody>
      </p:sp>
      <p:sp>
        <p:nvSpPr>
          <p:cNvPr id="9" name="object 9"/>
          <p:cNvSpPr txBox="1"/>
          <p:nvPr/>
        </p:nvSpPr>
        <p:spPr>
          <a:xfrm>
            <a:off x="3802352" y="1674333"/>
            <a:ext cx="196850" cy="403225"/>
          </a:xfrm>
          <a:prstGeom prst="rect">
            <a:avLst/>
          </a:prstGeom>
        </p:spPr>
        <p:txBody>
          <a:bodyPr vert="horz" wrap="square" lIns="0" tIns="15875" rIns="0" bIns="0" rtlCol="0">
            <a:spAutoFit/>
          </a:bodyPr>
          <a:lstStyle/>
          <a:p>
            <a:pPr marL="12700">
              <a:lnSpc>
                <a:spcPct val="100000"/>
              </a:lnSpc>
              <a:spcBef>
                <a:spcPts val="125"/>
              </a:spcBef>
            </a:pPr>
            <a:r>
              <a:rPr sz="2450" spc="120" dirty="0">
                <a:latin typeface="Times New Roman"/>
                <a:cs typeface="Times New Roman"/>
              </a:rPr>
              <a:t>2</a:t>
            </a:r>
            <a:endParaRPr sz="2450">
              <a:latin typeface="Times New Roman"/>
              <a:cs typeface="Times New Roman"/>
            </a:endParaRPr>
          </a:p>
        </p:txBody>
      </p:sp>
      <p:sp>
        <p:nvSpPr>
          <p:cNvPr id="10" name="object 10"/>
          <p:cNvSpPr txBox="1"/>
          <p:nvPr/>
        </p:nvSpPr>
        <p:spPr>
          <a:xfrm>
            <a:off x="3040111" y="1437742"/>
            <a:ext cx="236854" cy="1782445"/>
          </a:xfrm>
          <a:prstGeom prst="rect">
            <a:avLst/>
          </a:prstGeom>
        </p:spPr>
        <p:txBody>
          <a:bodyPr vert="horz" wrap="square" lIns="0" tIns="196850" rIns="0" bIns="0" rtlCol="0">
            <a:spAutoFit/>
          </a:bodyPr>
          <a:lstStyle/>
          <a:p>
            <a:pPr marL="28575">
              <a:lnSpc>
                <a:spcPct val="100000"/>
              </a:lnSpc>
              <a:spcBef>
                <a:spcPts val="1550"/>
              </a:spcBef>
            </a:pPr>
            <a:r>
              <a:rPr sz="2650" spc="-20" dirty="0">
                <a:latin typeface="Times New Roman"/>
                <a:cs typeface="Times New Roman"/>
              </a:rPr>
              <a:t>5</a:t>
            </a:r>
            <a:endParaRPr sz="2650" dirty="0">
              <a:latin typeface="Times New Roman"/>
              <a:cs typeface="Times New Roman"/>
            </a:endParaRPr>
          </a:p>
          <a:p>
            <a:pPr marL="59055">
              <a:lnSpc>
                <a:spcPct val="100000"/>
              </a:lnSpc>
              <a:spcBef>
                <a:spcPts val="1330"/>
              </a:spcBef>
            </a:pPr>
            <a:r>
              <a:rPr sz="2450" spc="70" dirty="0">
                <a:latin typeface="Times New Roman"/>
                <a:cs typeface="Times New Roman"/>
              </a:rPr>
              <a:t>3</a:t>
            </a:r>
            <a:endParaRPr sz="2450" dirty="0">
              <a:latin typeface="Times New Roman"/>
              <a:cs typeface="Times New Roman"/>
            </a:endParaRPr>
          </a:p>
          <a:p>
            <a:pPr marL="12700">
              <a:lnSpc>
                <a:spcPct val="100000"/>
              </a:lnSpc>
              <a:spcBef>
                <a:spcPts val="1800"/>
              </a:spcBef>
            </a:pPr>
            <a:r>
              <a:rPr sz="2600" spc="-220" dirty="0">
                <a:latin typeface="Times New Roman"/>
                <a:cs typeface="Times New Roman"/>
              </a:rPr>
              <a:t>2</a:t>
            </a:r>
            <a:endParaRPr sz="2600" dirty="0">
              <a:latin typeface="Times New Roman"/>
              <a:cs typeface="Times New Roman"/>
            </a:endParaRPr>
          </a:p>
        </p:txBody>
      </p:sp>
      <p:sp>
        <p:nvSpPr>
          <p:cNvPr id="11" name="object 11"/>
          <p:cNvSpPr txBox="1"/>
          <p:nvPr/>
        </p:nvSpPr>
        <p:spPr>
          <a:xfrm>
            <a:off x="3011940" y="3499613"/>
            <a:ext cx="182880" cy="431800"/>
          </a:xfrm>
          <a:prstGeom prst="rect">
            <a:avLst/>
          </a:prstGeom>
        </p:spPr>
        <p:txBody>
          <a:bodyPr vert="horz" wrap="square" lIns="0" tIns="14605" rIns="0" bIns="0" rtlCol="0">
            <a:spAutoFit/>
          </a:bodyPr>
          <a:lstStyle/>
          <a:p>
            <a:pPr marL="12700">
              <a:lnSpc>
                <a:spcPct val="100000"/>
              </a:lnSpc>
              <a:spcBef>
                <a:spcPts val="115"/>
              </a:spcBef>
            </a:pPr>
            <a:r>
              <a:rPr sz="2650" spc="-90" dirty="0">
                <a:latin typeface="Times New Roman"/>
                <a:cs typeface="Times New Roman"/>
              </a:rPr>
              <a:t>0</a:t>
            </a:r>
            <a:endParaRPr sz="2650">
              <a:latin typeface="Times New Roman"/>
              <a:cs typeface="Times New Roman"/>
            </a:endParaRPr>
          </a:p>
        </p:txBody>
      </p:sp>
      <p:sp>
        <p:nvSpPr>
          <p:cNvPr id="12" name="object 12"/>
          <p:cNvSpPr txBox="1"/>
          <p:nvPr/>
        </p:nvSpPr>
        <p:spPr>
          <a:xfrm>
            <a:off x="1180104" y="3357392"/>
            <a:ext cx="1157605" cy="2339975"/>
          </a:xfrm>
          <a:prstGeom prst="rect">
            <a:avLst/>
          </a:prstGeom>
        </p:spPr>
        <p:txBody>
          <a:bodyPr vert="horz" wrap="square" lIns="0" tIns="167005" rIns="0" bIns="0" rtlCol="0">
            <a:spAutoFit/>
          </a:bodyPr>
          <a:lstStyle/>
          <a:p>
            <a:pPr marL="115570">
              <a:lnSpc>
                <a:spcPct val="100000"/>
              </a:lnSpc>
              <a:spcBef>
                <a:spcPts val="1315"/>
              </a:spcBef>
              <a:tabLst>
                <a:tab pos="947419" algn="l"/>
              </a:tabLst>
            </a:pPr>
            <a:r>
              <a:rPr sz="2700" spc="-90" dirty="0">
                <a:latin typeface="Times New Roman"/>
                <a:cs typeface="Times New Roman"/>
              </a:rPr>
              <a:t>4	</a:t>
            </a:r>
            <a:r>
              <a:rPr sz="2700" spc="-95" dirty="0">
                <a:latin typeface="Times New Roman"/>
                <a:cs typeface="Times New Roman"/>
              </a:rPr>
              <a:t>4</a:t>
            </a:r>
            <a:endParaRPr sz="2700">
              <a:latin typeface="Times New Roman"/>
              <a:cs typeface="Times New Roman"/>
            </a:endParaRPr>
          </a:p>
          <a:p>
            <a:pPr marL="59690">
              <a:lnSpc>
                <a:spcPct val="100000"/>
              </a:lnSpc>
              <a:spcBef>
                <a:spcPts val="1190"/>
              </a:spcBef>
              <a:tabLst>
                <a:tab pos="859155" algn="l"/>
              </a:tabLst>
            </a:pPr>
            <a:r>
              <a:rPr sz="3975" i="1" spc="15" baseline="1048" dirty="0">
                <a:latin typeface="Times New Roman"/>
                <a:cs typeface="Times New Roman"/>
              </a:rPr>
              <a:t>d</a:t>
            </a:r>
            <a:r>
              <a:rPr sz="2250" spc="15" baseline="1851" dirty="0">
                <a:latin typeface="Times New Roman"/>
                <a:cs typeface="Times New Roman"/>
              </a:rPr>
              <a:t>1	</a:t>
            </a:r>
            <a:r>
              <a:rPr sz="2650" i="1" spc="-95" dirty="0">
                <a:latin typeface="Times New Roman"/>
                <a:cs typeface="Times New Roman"/>
              </a:rPr>
              <a:t>d</a:t>
            </a:r>
            <a:r>
              <a:rPr sz="2650" i="1" spc="-440" dirty="0">
                <a:latin typeface="Times New Roman"/>
                <a:cs typeface="Times New Roman"/>
              </a:rPr>
              <a:t> </a:t>
            </a:r>
            <a:r>
              <a:rPr sz="1500" spc="-40" dirty="0">
                <a:latin typeface="Times New Roman"/>
                <a:cs typeface="Times New Roman"/>
              </a:rPr>
              <a:t>2</a:t>
            </a:r>
            <a:endParaRPr sz="1500">
              <a:latin typeface="Times New Roman"/>
              <a:cs typeface="Times New Roman"/>
            </a:endParaRPr>
          </a:p>
          <a:p>
            <a:pPr marL="31115">
              <a:lnSpc>
                <a:spcPct val="100000"/>
              </a:lnSpc>
              <a:spcBef>
                <a:spcPts val="1905"/>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700">
              <a:lnSpc>
                <a:spcPct val="100000"/>
              </a:lnSpc>
              <a:spcBef>
                <a:spcPts val="82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3" name="object 13"/>
          <p:cNvSpPr/>
          <p:nvPr/>
        </p:nvSpPr>
        <p:spPr>
          <a:xfrm>
            <a:off x="6005388" y="2676988"/>
            <a:ext cx="1507490" cy="0"/>
          </a:xfrm>
          <a:custGeom>
            <a:avLst/>
            <a:gdLst/>
            <a:ahLst/>
            <a:cxnLst/>
            <a:rect l="l" t="t" r="r" b="b"/>
            <a:pathLst>
              <a:path w="1507490">
                <a:moveTo>
                  <a:pt x="0" y="0"/>
                </a:moveTo>
                <a:lnTo>
                  <a:pt x="1506939" y="0"/>
                </a:lnTo>
              </a:path>
            </a:pathLst>
          </a:custGeom>
          <a:ln w="14026">
            <a:solidFill>
              <a:srgbClr val="000000"/>
            </a:solidFill>
          </a:ln>
        </p:spPr>
        <p:txBody>
          <a:bodyPr wrap="square" lIns="0" tIns="0" rIns="0" bIns="0" rtlCol="0"/>
          <a:lstStyle/>
          <a:p>
            <a:endParaRPr/>
          </a:p>
        </p:txBody>
      </p:sp>
      <p:sp>
        <p:nvSpPr>
          <p:cNvPr id="14" name="object 14"/>
          <p:cNvSpPr txBox="1"/>
          <p:nvPr/>
        </p:nvSpPr>
        <p:spPr>
          <a:xfrm>
            <a:off x="5519941" y="2444538"/>
            <a:ext cx="431800" cy="377825"/>
          </a:xfrm>
          <a:prstGeom prst="rect">
            <a:avLst/>
          </a:prstGeom>
        </p:spPr>
        <p:txBody>
          <a:bodyPr vert="horz" wrap="square" lIns="0" tIns="13970" rIns="0" bIns="0" rtlCol="0">
            <a:spAutoFit/>
          </a:bodyPr>
          <a:lstStyle/>
          <a:p>
            <a:pPr marL="12700">
              <a:lnSpc>
                <a:spcPct val="100000"/>
              </a:lnSpc>
              <a:spcBef>
                <a:spcPts val="110"/>
              </a:spcBef>
            </a:pPr>
            <a:r>
              <a:rPr sz="2300" i="1" spc="-60" dirty="0">
                <a:latin typeface="Times New Roman"/>
                <a:cs typeface="Times New Roman"/>
              </a:rPr>
              <a:t>d</a:t>
            </a:r>
            <a:r>
              <a:rPr sz="1300" spc="-60" dirty="0">
                <a:latin typeface="Times New Roman"/>
                <a:cs typeface="Times New Roman"/>
              </a:rPr>
              <a:t>1</a:t>
            </a:r>
            <a:r>
              <a:rPr sz="1300" spc="20" dirty="0">
                <a:latin typeface="Times New Roman"/>
                <a:cs typeface="Times New Roman"/>
              </a:rPr>
              <a:t> </a:t>
            </a:r>
            <a:r>
              <a:rPr sz="2300" spc="-175" dirty="0">
                <a:latin typeface="Symbol"/>
                <a:cs typeface="Symbol"/>
              </a:rPr>
              <a:t></a:t>
            </a:r>
            <a:endParaRPr sz="2300">
              <a:latin typeface="Symbol"/>
              <a:cs typeface="Symbol"/>
            </a:endParaRPr>
          </a:p>
        </p:txBody>
      </p:sp>
      <p:sp>
        <p:nvSpPr>
          <p:cNvPr id="15" name="object 15"/>
          <p:cNvSpPr txBox="1"/>
          <p:nvPr/>
        </p:nvSpPr>
        <p:spPr>
          <a:xfrm>
            <a:off x="6004219" y="2259276"/>
            <a:ext cx="1511300" cy="377825"/>
          </a:xfrm>
          <a:prstGeom prst="rect">
            <a:avLst/>
          </a:prstGeom>
        </p:spPr>
        <p:txBody>
          <a:bodyPr vert="horz" wrap="square" lIns="0" tIns="13970" rIns="0" bIns="0" rtlCol="0">
            <a:spAutoFit/>
          </a:bodyPr>
          <a:lstStyle/>
          <a:p>
            <a:pPr marL="12700">
              <a:lnSpc>
                <a:spcPct val="100000"/>
              </a:lnSpc>
              <a:spcBef>
                <a:spcPts val="110"/>
              </a:spcBef>
            </a:pPr>
            <a:r>
              <a:rPr sz="2300" spc="-120" dirty="0">
                <a:latin typeface="Times New Roman"/>
                <a:cs typeface="Times New Roman"/>
              </a:rPr>
              <a:t>(4</a:t>
            </a:r>
            <a:r>
              <a:rPr sz="2300" spc="-355" dirty="0">
                <a:latin typeface="Times New Roman"/>
                <a:cs typeface="Times New Roman"/>
              </a:rPr>
              <a:t> </a:t>
            </a:r>
            <a:r>
              <a:rPr sz="2300" spc="-175" dirty="0">
                <a:latin typeface="Symbol"/>
                <a:cs typeface="Symbol"/>
              </a:rPr>
              <a:t></a:t>
            </a:r>
            <a:r>
              <a:rPr sz="2300" spc="-280" dirty="0">
                <a:latin typeface="Times New Roman"/>
                <a:cs typeface="Times New Roman"/>
              </a:rPr>
              <a:t> </a:t>
            </a:r>
            <a:r>
              <a:rPr sz="2300" spc="-145" dirty="0">
                <a:latin typeface="Times New Roman"/>
                <a:cs typeface="Times New Roman"/>
              </a:rPr>
              <a:t>4)</a:t>
            </a:r>
            <a:r>
              <a:rPr sz="2300" spc="-220" dirty="0">
                <a:latin typeface="Times New Roman"/>
                <a:cs typeface="Times New Roman"/>
              </a:rPr>
              <a:t> </a:t>
            </a:r>
            <a:r>
              <a:rPr sz="2300" spc="-175" dirty="0">
                <a:latin typeface="Symbol"/>
                <a:cs typeface="Symbol"/>
              </a:rPr>
              <a:t></a:t>
            </a:r>
            <a:r>
              <a:rPr sz="2300" spc="-254" dirty="0">
                <a:latin typeface="Times New Roman"/>
                <a:cs typeface="Times New Roman"/>
              </a:rPr>
              <a:t> </a:t>
            </a:r>
            <a:r>
              <a:rPr sz="2300" spc="-120" dirty="0">
                <a:latin typeface="Times New Roman"/>
                <a:cs typeface="Times New Roman"/>
              </a:rPr>
              <a:t>(4</a:t>
            </a:r>
            <a:r>
              <a:rPr sz="2300" spc="-350" dirty="0">
                <a:latin typeface="Times New Roman"/>
                <a:cs typeface="Times New Roman"/>
              </a:rPr>
              <a:t> </a:t>
            </a:r>
            <a:r>
              <a:rPr sz="2300" spc="-175" dirty="0">
                <a:latin typeface="Symbol"/>
                <a:cs typeface="Symbol"/>
              </a:rPr>
              <a:t></a:t>
            </a:r>
            <a:r>
              <a:rPr sz="2300" spc="-285" dirty="0">
                <a:latin typeface="Times New Roman"/>
                <a:cs typeface="Times New Roman"/>
              </a:rPr>
              <a:t> </a:t>
            </a:r>
            <a:r>
              <a:rPr sz="2300" spc="-145" dirty="0">
                <a:latin typeface="Times New Roman"/>
                <a:cs typeface="Times New Roman"/>
              </a:rPr>
              <a:t>2)</a:t>
            </a:r>
            <a:endParaRPr sz="2300">
              <a:latin typeface="Times New Roman"/>
              <a:cs typeface="Times New Roman"/>
            </a:endParaRPr>
          </a:p>
        </p:txBody>
      </p:sp>
      <p:sp>
        <p:nvSpPr>
          <p:cNvPr id="16" name="object 16"/>
          <p:cNvSpPr txBox="1"/>
          <p:nvPr/>
        </p:nvSpPr>
        <p:spPr>
          <a:xfrm>
            <a:off x="6688011" y="26736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4</a:t>
            </a:r>
            <a:endParaRPr sz="2300">
              <a:latin typeface="Times New Roman"/>
              <a:cs typeface="Times New Roman"/>
            </a:endParaRPr>
          </a:p>
        </p:txBody>
      </p:sp>
      <p:sp>
        <p:nvSpPr>
          <p:cNvPr id="17" name="object 17"/>
          <p:cNvSpPr txBox="1"/>
          <p:nvPr/>
        </p:nvSpPr>
        <p:spPr>
          <a:xfrm>
            <a:off x="5562572" y="3465090"/>
            <a:ext cx="1018540" cy="422909"/>
          </a:xfrm>
          <a:prstGeom prst="rect">
            <a:avLst/>
          </a:prstGeom>
        </p:spPr>
        <p:txBody>
          <a:bodyPr vert="horz" wrap="square" lIns="0" tIns="13335" rIns="0" bIns="0" rtlCol="0">
            <a:spAutoFit/>
          </a:bodyPr>
          <a:lstStyle/>
          <a:p>
            <a:pPr marL="12700">
              <a:lnSpc>
                <a:spcPct val="100000"/>
              </a:lnSpc>
              <a:spcBef>
                <a:spcPts val="105"/>
              </a:spcBef>
            </a:pPr>
            <a:r>
              <a:rPr sz="2600" i="1" spc="385" dirty="0">
                <a:latin typeface="Times New Roman"/>
                <a:cs typeface="Times New Roman"/>
              </a:rPr>
              <a:t>d</a:t>
            </a:r>
            <a:r>
              <a:rPr sz="1500" spc="385" dirty="0">
                <a:latin typeface="Times New Roman"/>
                <a:cs typeface="Times New Roman"/>
              </a:rPr>
              <a:t>1 </a:t>
            </a:r>
            <a:r>
              <a:rPr sz="2600" spc="455" dirty="0">
                <a:latin typeface="Symbol"/>
                <a:cs typeface="Symbol"/>
              </a:rPr>
              <a:t></a:t>
            </a:r>
            <a:r>
              <a:rPr sz="2600" spc="-110" dirty="0">
                <a:latin typeface="Times New Roman"/>
                <a:cs typeface="Times New Roman"/>
              </a:rPr>
              <a:t> </a:t>
            </a:r>
            <a:r>
              <a:rPr sz="2600" spc="415" dirty="0">
                <a:latin typeface="Times New Roman"/>
                <a:cs typeface="Times New Roman"/>
              </a:rPr>
              <a:t>2</a:t>
            </a:r>
            <a:endParaRPr sz="2600">
              <a:latin typeface="Times New Roman"/>
              <a:cs typeface="Times New Roman"/>
            </a:endParaRPr>
          </a:p>
        </p:txBody>
      </p:sp>
      <p:sp>
        <p:nvSpPr>
          <p:cNvPr id="18" name="object 18"/>
          <p:cNvSpPr txBox="1"/>
          <p:nvPr/>
        </p:nvSpPr>
        <p:spPr>
          <a:xfrm>
            <a:off x="5678082" y="5674890"/>
            <a:ext cx="1057910" cy="422909"/>
          </a:xfrm>
          <a:prstGeom prst="rect">
            <a:avLst/>
          </a:prstGeom>
        </p:spPr>
        <p:txBody>
          <a:bodyPr vert="horz" wrap="square" lIns="0" tIns="13335" rIns="0" bIns="0" rtlCol="0">
            <a:spAutoFit/>
          </a:bodyPr>
          <a:lstStyle/>
          <a:p>
            <a:pPr marL="12700">
              <a:lnSpc>
                <a:spcPct val="100000"/>
              </a:lnSpc>
              <a:spcBef>
                <a:spcPts val="105"/>
              </a:spcBef>
            </a:pPr>
            <a:r>
              <a:rPr sz="2600" i="1" spc="430" dirty="0">
                <a:latin typeface="Times New Roman"/>
                <a:cs typeface="Times New Roman"/>
              </a:rPr>
              <a:t>d</a:t>
            </a:r>
            <a:r>
              <a:rPr sz="2600" i="1" spc="-375" dirty="0">
                <a:latin typeface="Times New Roman"/>
                <a:cs typeface="Times New Roman"/>
              </a:rPr>
              <a:t> </a:t>
            </a:r>
            <a:r>
              <a:rPr sz="1500" spc="250" dirty="0">
                <a:latin typeface="Times New Roman"/>
                <a:cs typeface="Times New Roman"/>
              </a:rPr>
              <a:t>2</a:t>
            </a:r>
            <a:r>
              <a:rPr sz="1500" spc="365" dirty="0">
                <a:latin typeface="Times New Roman"/>
                <a:cs typeface="Times New Roman"/>
              </a:rPr>
              <a:t> </a:t>
            </a:r>
            <a:r>
              <a:rPr sz="2600" spc="470" dirty="0">
                <a:latin typeface="Symbol"/>
                <a:cs typeface="Symbol"/>
              </a:rPr>
              <a:t></a:t>
            </a:r>
            <a:r>
              <a:rPr sz="2600" spc="5" dirty="0">
                <a:latin typeface="Times New Roman"/>
                <a:cs typeface="Times New Roman"/>
              </a:rPr>
              <a:t> </a:t>
            </a:r>
            <a:r>
              <a:rPr sz="2600" spc="430" dirty="0">
                <a:latin typeface="Times New Roman"/>
                <a:cs typeface="Times New Roman"/>
              </a:rPr>
              <a:t>2</a:t>
            </a:r>
            <a:endParaRPr sz="2600">
              <a:latin typeface="Times New Roman"/>
              <a:cs typeface="Times New Roman"/>
            </a:endParaRPr>
          </a:p>
        </p:txBody>
      </p:sp>
      <p:sp>
        <p:nvSpPr>
          <p:cNvPr id="19" name="object 19"/>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0" name="object 20"/>
          <p:cNvSpPr/>
          <p:nvPr/>
        </p:nvSpPr>
        <p:spPr>
          <a:xfrm>
            <a:off x="6047717" y="4891127"/>
            <a:ext cx="1454785" cy="0"/>
          </a:xfrm>
          <a:custGeom>
            <a:avLst/>
            <a:gdLst/>
            <a:ahLst/>
            <a:cxnLst/>
            <a:rect l="l" t="t" r="r" b="b"/>
            <a:pathLst>
              <a:path w="1454784">
                <a:moveTo>
                  <a:pt x="0" y="0"/>
                </a:moveTo>
                <a:lnTo>
                  <a:pt x="1454444" y="0"/>
                </a:lnTo>
              </a:path>
            </a:pathLst>
          </a:custGeom>
          <a:ln w="14512">
            <a:solidFill>
              <a:srgbClr val="000000"/>
            </a:solidFill>
          </a:ln>
        </p:spPr>
        <p:txBody>
          <a:bodyPr wrap="square" lIns="0" tIns="0" rIns="0" bIns="0" rtlCol="0"/>
          <a:lstStyle/>
          <a:p>
            <a:endParaRPr/>
          </a:p>
        </p:txBody>
      </p:sp>
      <p:sp>
        <p:nvSpPr>
          <p:cNvPr id="21" name="object 21"/>
          <p:cNvSpPr txBox="1"/>
          <p:nvPr/>
        </p:nvSpPr>
        <p:spPr>
          <a:xfrm>
            <a:off x="5552139" y="4658630"/>
            <a:ext cx="447040" cy="377190"/>
          </a:xfrm>
          <a:prstGeom prst="rect">
            <a:avLst/>
          </a:prstGeom>
        </p:spPr>
        <p:txBody>
          <a:bodyPr vert="horz" wrap="square" lIns="0" tIns="13335" rIns="0" bIns="0" rtlCol="0">
            <a:spAutoFit/>
          </a:bodyPr>
          <a:lstStyle/>
          <a:p>
            <a:pPr marL="12700">
              <a:lnSpc>
                <a:spcPct val="100000"/>
              </a:lnSpc>
              <a:spcBef>
                <a:spcPts val="105"/>
              </a:spcBef>
            </a:pPr>
            <a:r>
              <a:rPr sz="2300" i="1" spc="-180" dirty="0">
                <a:latin typeface="Times New Roman"/>
                <a:cs typeface="Times New Roman"/>
              </a:rPr>
              <a:t>d </a:t>
            </a:r>
            <a:r>
              <a:rPr sz="1300" spc="-90" dirty="0">
                <a:latin typeface="Times New Roman"/>
                <a:cs typeface="Times New Roman"/>
              </a:rPr>
              <a:t>2 </a:t>
            </a:r>
            <a:r>
              <a:rPr sz="2300" spc="-200" dirty="0">
                <a:latin typeface="Symbol"/>
                <a:cs typeface="Symbol"/>
              </a:rPr>
              <a:t></a:t>
            </a:r>
            <a:endParaRPr sz="2300">
              <a:latin typeface="Symbol"/>
              <a:cs typeface="Symbol"/>
            </a:endParaRPr>
          </a:p>
        </p:txBody>
      </p:sp>
      <p:sp>
        <p:nvSpPr>
          <p:cNvPr id="26" name="object 26"/>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103</a:t>
            </a:fld>
            <a:endParaRPr sz="1400">
              <a:latin typeface="Tahoma"/>
              <a:cs typeface="Tahoma"/>
            </a:endParaRPr>
          </a:p>
        </p:txBody>
      </p:sp>
      <p:sp>
        <p:nvSpPr>
          <p:cNvPr id="22" name="object 22"/>
          <p:cNvSpPr txBox="1"/>
          <p:nvPr/>
        </p:nvSpPr>
        <p:spPr>
          <a:xfrm>
            <a:off x="6046601" y="4473929"/>
            <a:ext cx="1457325" cy="377190"/>
          </a:xfrm>
          <a:prstGeom prst="rect">
            <a:avLst/>
          </a:prstGeom>
        </p:spPr>
        <p:txBody>
          <a:bodyPr vert="horz" wrap="square" lIns="0" tIns="13335" rIns="0" bIns="0" rtlCol="0">
            <a:spAutoFit/>
          </a:bodyPr>
          <a:lstStyle/>
          <a:p>
            <a:pPr marL="12700">
              <a:lnSpc>
                <a:spcPct val="100000"/>
              </a:lnSpc>
              <a:spcBef>
                <a:spcPts val="105"/>
              </a:spcBef>
            </a:pPr>
            <a:r>
              <a:rPr sz="2300" spc="-90" dirty="0">
                <a:latin typeface="Times New Roman"/>
                <a:cs typeface="Times New Roman"/>
              </a:rPr>
              <a:t>(4</a:t>
            </a:r>
            <a:r>
              <a:rPr sz="2300" spc="-90" dirty="0">
                <a:latin typeface="Symbol"/>
                <a:cs typeface="Symbol"/>
              </a:rPr>
              <a:t></a:t>
            </a:r>
            <a:r>
              <a:rPr sz="2300" spc="-330" dirty="0">
                <a:latin typeface="Times New Roman"/>
                <a:cs typeface="Times New Roman"/>
              </a:rPr>
              <a:t> </a:t>
            </a:r>
            <a:r>
              <a:rPr sz="2300" spc="-150" dirty="0">
                <a:latin typeface="Times New Roman"/>
                <a:cs typeface="Times New Roman"/>
              </a:rPr>
              <a:t>2)</a:t>
            </a:r>
            <a:r>
              <a:rPr sz="2300" spc="-265" dirty="0">
                <a:latin typeface="Times New Roman"/>
                <a:cs typeface="Times New Roman"/>
              </a:rPr>
              <a:t> </a:t>
            </a:r>
            <a:r>
              <a:rPr sz="2300" spc="-200" dirty="0">
                <a:latin typeface="Symbol"/>
                <a:cs typeface="Symbol"/>
              </a:rPr>
              <a:t></a:t>
            </a:r>
            <a:r>
              <a:rPr sz="2300" spc="-300" dirty="0">
                <a:latin typeface="Times New Roman"/>
                <a:cs typeface="Times New Roman"/>
              </a:rPr>
              <a:t> </a:t>
            </a:r>
            <a:r>
              <a:rPr sz="2300" spc="-100" dirty="0">
                <a:latin typeface="Times New Roman"/>
                <a:cs typeface="Times New Roman"/>
              </a:rPr>
              <a:t>(0</a:t>
            </a:r>
            <a:r>
              <a:rPr sz="2300" spc="-100" dirty="0">
                <a:latin typeface="Symbol"/>
                <a:cs typeface="Symbol"/>
              </a:rPr>
              <a:t></a:t>
            </a:r>
            <a:r>
              <a:rPr sz="2300" spc="-325" dirty="0">
                <a:latin typeface="Times New Roman"/>
                <a:cs typeface="Times New Roman"/>
              </a:rPr>
              <a:t> </a:t>
            </a:r>
            <a:r>
              <a:rPr sz="2300" spc="-150" dirty="0">
                <a:latin typeface="Times New Roman"/>
                <a:cs typeface="Times New Roman"/>
              </a:rPr>
              <a:t>2)</a:t>
            </a:r>
            <a:endParaRPr sz="2300">
              <a:latin typeface="Times New Roman"/>
              <a:cs typeface="Times New Roman"/>
            </a:endParaRPr>
          </a:p>
        </p:txBody>
      </p:sp>
      <p:sp>
        <p:nvSpPr>
          <p:cNvPr id="23" name="object 23"/>
          <p:cNvSpPr txBox="1"/>
          <p:nvPr/>
        </p:nvSpPr>
        <p:spPr>
          <a:xfrm>
            <a:off x="6704374" y="4887596"/>
            <a:ext cx="149225" cy="377190"/>
          </a:xfrm>
          <a:prstGeom prst="rect">
            <a:avLst/>
          </a:prstGeom>
        </p:spPr>
        <p:txBody>
          <a:bodyPr vert="horz" wrap="square" lIns="0" tIns="13335" rIns="0" bIns="0" rtlCol="0">
            <a:spAutoFit/>
          </a:bodyPr>
          <a:lstStyle/>
          <a:p>
            <a:pPr marL="12700">
              <a:lnSpc>
                <a:spcPct val="100000"/>
              </a:lnSpc>
              <a:spcBef>
                <a:spcPts val="105"/>
              </a:spcBef>
            </a:pPr>
            <a:r>
              <a:rPr sz="2300" spc="-180" dirty="0">
                <a:latin typeface="Times New Roman"/>
                <a:cs typeface="Times New Roman"/>
              </a:rPr>
              <a:t>4</a:t>
            </a:r>
            <a:endParaRPr sz="2300">
              <a:latin typeface="Times New Roman"/>
              <a:cs typeface="Times New Roman"/>
            </a:endParaRPr>
          </a:p>
        </p:txBody>
      </p:sp>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2834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10</a:t>
            </a:r>
            <a:endParaRPr sz="2900"/>
          </a:p>
        </p:txBody>
      </p:sp>
      <p:sp>
        <p:nvSpPr>
          <p:cNvPr id="3" name="object 3"/>
          <p:cNvSpPr txBox="1"/>
          <p:nvPr/>
        </p:nvSpPr>
        <p:spPr>
          <a:xfrm>
            <a:off x="7010401" y="160731"/>
            <a:ext cx="1719706"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631693" y="12998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617169" y="32359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1067561" y="12961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graphicFrame>
        <p:nvGraphicFramePr>
          <p:cNvPr id="7" name="object 7"/>
          <p:cNvGraphicFramePr>
            <a:graphicFrameLocks noGrp="1"/>
          </p:cNvGraphicFramePr>
          <p:nvPr/>
        </p:nvGraphicFramePr>
        <p:xfrm>
          <a:off x="1161054" y="1519083"/>
          <a:ext cx="2856230" cy="4019139"/>
        </p:xfrm>
        <a:graphic>
          <a:graphicData uri="http://schemas.openxmlformats.org/drawingml/2006/table">
            <a:tbl>
              <a:tblPr firstRow="1" bandRow="1">
                <a:tableStyleId>{2D5ABB26-0587-4C30-8999-92F81FD0307C}</a:tableStyleId>
              </a:tblPr>
              <a:tblGrid>
                <a:gridCol w="636270"/>
                <a:gridCol w="553085"/>
                <a:gridCol w="1188720"/>
                <a:gridCol w="478155"/>
              </a:tblGrid>
              <a:tr h="465656">
                <a:tc>
                  <a:txBody>
                    <a:bodyPr/>
                    <a:lstStyle/>
                    <a:p>
                      <a:pPr marR="293370" algn="r">
                        <a:lnSpc>
                          <a:spcPts val="2345"/>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R="22225" algn="r">
                        <a:lnSpc>
                          <a:spcPts val="2945"/>
                        </a:lnSpc>
                      </a:pPr>
                      <a:r>
                        <a:rPr sz="2600" dirty="0">
                          <a:latin typeface="Times New Roman"/>
                          <a:cs typeface="Times New Roman"/>
                        </a:rPr>
                        <a:t>4</a:t>
                      </a:r>
                      <a:endParaRPr sz="2600">
                        <a:latin typeface="Times New Roman"/>
                        <a:cs typeface="Times New Roman"/>
                      </a:endParaRPr>
                    </a:p>
                  </a:txBody>
                  <a:tcPr marL="0" marR="0" marT="0" marB="0"/>
                </a:tc>
                <a:tc>
                  <a:txBody>
                    <a:bodyPr/>
                    <a:lstStyle/>
                    <a:p>
                      <a:pPr marR="296545" algn="r">
                        <a:lnSpc>
                          <a:spcPts val="2890"/>
                        </a:lnSpc>
                      </a:pPr>
                      <a:r>
                        <a:rPr sz="2650" dirty="0">
                          <a:latin typeface="Times New Roman"/>
                          <a:cs typeface="Times New Roman"/>
                        </a:rPr>
                        <a:t>5</a:t>
                      </a:r>
                      <a:endParaRPr sz="2650">
                        <a:latin typeface="Times New Roman"/>
                        <a:cs typeface="Times New Roman"/>
                      </a:endParaRPr>
                    </a:p>
                  </a:txBody>
                  <a:tcPr marL="0" marR="0" marT="0" marB="0"/>
                </a:tc>
                <a:tc>
                  <a:txBody>
                    <a:bodyPr/>
                    <a:lstStyle/>
                    <a:p>
                      <a:pPr marL="274955">
                        <a:lnSpc>
                          <a:spcPct val="100000"/>
                        </a:lnSpc>
                        <a:spcBef>
                          <a:spcPts val="145"/>
                        </a:spcBef>
                      </a:pPr>
                      <a:r>
                        <a:rPr sz="2450" dirty="0">
                          <a:latin typeface="Times New Roman"/>
                          <a:cs typeface="Times New Roman"/>
                        </a:rPr>
                        <a:t>2</a:t>
                      </a:r>
                      <a:endParaRPr sz="2450">
                        <a:latin typeface="Times New Roman"/>
                        <a:cs typeface="Times New Roman"/>
                      </a:endParaRPr>
                    </a:p>
                  </a:txBody>
                  <a:tcPr marL="0" marR="0" marT="18415" marB="0"/>
                </a:tc>
              </a:tr>
              <a:tr h="580584">
                <a:tc>
                  <a:txBody>
                    <a:bodyPr/>
                    <a:lstStyle/>
                    <a:p>
                      <a:pPr marR="334645" algn="r">
                        <a:lnSpc>
                          <a:spcPct val="100000"/>
                        </a:lnSpc>
                        <a:spcBef>
                          <a:spcPts val="254"/>
                        </a:spcBef>
                      </a:pPr>
                      <a:r>
                        <a:rPr sz="2650" dirty="0">
                          <a:latin typeface="Times New Roman"/>
                          <a:cs typeface="Times New Roman"/>
                        </a:rPr>
                        <a:t>3</a:t>
                      </a:r>
                      <a:endParaRPr sz="2650">
                        <a:latin typeface="Times New Roman"/>
                        <a:cs typeface="Times New Roman"/>
                      </a:endParaRPr>
                    </a:p>
                  </a:txBody>
                  <a:tcPr marL="0" marR="0" marT="32384" marB="0"/>
                </a:tc>
                <a:tc>
                  <a:txBody>
                    <a:bodyPr/>
                    <a:lstStyle/>
                    <a:p>
                      <a:pPr marR="26034" algn="r">
                        <a:lnSpc>
                          <a:spcPct val="100000"/>
                        </a:lnSpc>
                        <a:spcBef>
                          <a:spcPts val="365"/>
                        </a:spcBef>
                      </a:pPr>
                      <a:r>
                        <a:rPr sz="2650" dirty="0">
                          <a:latin typeface="Times New Roman"/>
                          <a:cs typeface="Times New Roman"/>
                        </a:rPr>
                        <a:t>6</a:t>
                      </a:r>
                      <a:endParaRPr sz="2650">
                        <a:latin typeface="Times New Roman"/>
                        <a:cs typeface="Times New Roman"/>
                      </a:endParaRPr>
                    </a:p>
                  </a:txBody>
                  <a:tcPr marL="0" marR="0" marT="46355" marB="0"/>
                </a:tc>
                <a:tc>
                  <a:txBody>
                    <a:bodyPr/>
                    <a:lstStyle/>
                    <a:p>
                      <a:pPr marR="267335" algn="r">
                        <a:lnSpc>
                          <a:spcPct val="100000"/>
                        </a:lnSpc>
                        <a:spcBef>
                          <a:spcPts val="550"/>
                        </a:spcBef>
                      </a:pPr>
                      <a:r>
                        <a:rPr sz="2450" dirty="0">
                          <a:latin typeface="Times New Roman"/>
                          <a:cs typeface="Times New Roman"/>
                        </a:rPr>
                        <a:t>3</a:t>
                      </a:r>
                      <a:endParaRPr sz="2450">
                        <a:latin typeface="Times New Roman"/>
                        <a:cs typeface="Times New Roman"/>
                      </a:endParaRPr>
                    </a:p>
                  </a:txBody>
                  <a:tcPr marL="0" marR="0" marT="69850" marB="0"/>
                </a:tc>
                <a:tc>
                  <a:txBody>
                    <a:bodyPr/>
                    <a:lstStyle/>
                    <a:p>
                      <a:pPr>
                        <a:lnSpc>
                          <a:spcPct val="100000"/>
                        </a:lnSpc>
                      </a:pPr>
                      <a:endParaRPr sz="2100">
                        <a:latin typeface="Times New Roman"/>
                        <a:cs typeface="Times New Roman"/>
                      </a:endParaRPr>
                    </a:p>
                  </a:txBody>
                  <a:tcPr marL="0" marR="0" marT="0" marB="0"/>
                </a:tc>
              </a:tr>
              <a:tr h="663054">
                <a:tc>
                  <a:txBody>
                    <a:bodyPr/>
                    <a:lstStyle/>
                    <a:p>
                      <a:pPr marR="282575" algn="r">
                        <a:lnSpc>
                          <a:spcPct val="100000"/>
                        </a:lnSpc>
                        <a:spcBef>
                          <a:spcPts val="725"/>
                        </a:spcBef>
                      </a:pPr>
                      <a:r>
                        <a:rPr sz="2600" dirty="0">
                          <a:latin typeface="Times New Roman"/>
                          <a:cs typeface="Times New Roman"/>
                        </a:rPr>
                        <a:t>2</a:t>
                      </a:r>
                      <a:endParaRPr sz="2600">
                        <a:latin typeface="Times New Roman"/>
                        <a:cs typeface="Times New Roman"/>
                      </a:endParaRPr>
                    </a:p>
                  </a:txBody>
                  <a:tcPr marL="0" marR="0" marT="92075" marB="0"/>
                </a:tc>
                <a:tc>
                  <a:txBody>
                    <a:bodyPr/>
                    <a:lstStyle/>
                    <a:p>
                      <a:pPr marR="109220" algn="r">
                        <a:lnSpc>
                          <a:spcPct val="100000"/>
                        </a:lnSpc>
                        <a:spcBef>
                          <a:spcPts val="725"/>
                        </a:spcBef>
                      </a:pPr>
                      <a:r>
                        <a:rPr sz="2600" dirty="0">
                          <a:latin typeface="Times New Roman"/>
                          <a:cs typeface="Times New Roman"/>
                        </a:rPr>
                        <a:t>4</a:t>
                      </a:r>
                      <a:endParaRPr sz="2600">
                        <a:latin typeface="Times New Roman"/>
                        <a:cs typeface="Times New Roman"/>
                      </a:endParaRPr>
                    </a:p>
                  </a:txBody>
                  <a:tcPr marL="0" marR="0" marT="92075" marB="0"/>
                </a:tc>
                <a:tc>
                  <a:txBody>
                    <a:bodyPr/>
                    <a:lstStyle/>
                    <a:p>
                      <a:pPr marR="341630" algn="r">
                        <a:lnSpc>
                          <a:spcPct val="100000"/>
                        </a:lnSpc>
                        <a:spcBef>
                          <a:spcPts val="725"/>
                        </a:spcBef>
                      </a:pPr>
                      <a:r>
                        <a:rPr sz="2600" dirty="0">
                          <a:latin typeface="Times New Roman"/>
                          <a:cs typeface="Times New Roman"/>
                        </a:rPr>
                        <a:t>2</a:t>
                      </a:r>
                      <a:endParaRPr sz="2600">
                        <a:latin typeface="Times New Roman"/>
                        <a:cs typeface="Times New Roman"/>
                      </a:endParaRPr>
                    </a:p>
                  </a:txBody>
                  <a:tcPr marL="0" marR="0" marT="92075" marB="0"/>
                </a:tc>
                <a:tc>
                  <a:txBody>
                    <a:bodyPr/>
                    <a:lstStyle/>
                    <a:p>
                      <a:pPr>
                        <a:lnSpc>
                          <a:spcPct val="100000"/>
                        </a:lnSpc>
                      </a:pPr>
                      <a:endParaRPr sz="2100">
                        <a:latin typeface="Times New Roman"/>
                        <a:cs typeface="Times New Roman"/>
                      </a:endParaRPr>
                    </a:p>
                  </a:txBody>
                  <a:tcPr marL="0" marR="0" marT="0" marB="0"/>
                </a:tc>
              </a:tr>
              <a:tr h="655679">
                <a:tc>
                  <a:txBody>
                    <a:bodyPr/>
                    <a:lstStyle/>
                    <a:p>
                      <a:pPr marR="332740" algn="r">
                        <a:lnSpc>
                          <a:spcPct val="100000"/>
                        </a:lnSpc>
                        <a:spcBef>
                          <a:spcPts val="1130"/>
                        </a:spcBef>
                      </a:pPr>
                      <a:r>
                        <a:rPr sz="2700" dirty="0">
                          <a:latin typeface="Times New Roman"/>
                          <a:cs typeface="Times New Roman"/>
                        </a:rPr>
                        <a:t>4</a:t>
                      </a:r>
                      <a:endParaRPr sz="2700">
                        <a:latin typeface="Times New Roman"/>
                        <a:cs typeface="Times New Roman"/>
                      </a:endParaRPr>
                    </a:p>
                  </a:txBody>
                  <a:tcPr marL="0" marR="0" marT="143510" marB="0"/>
                </a:tc>
                <a:tc>
                  <a:txBody>
                    <a:bodyPr/>
                    <a:lstStyle/>
                    <a:p>
                      <a:pPr marR="55244" algn="r">
                        <a:lnSpc>
                          <a:spcPct val="100000"/>
                        </a:lnSpc>
                        <a:spcBef>
                          <a:spcPts val="1130"/>
                        </a:spcBef>
                      </a:pPr>
                      <a:r>
                        <a:rPr sz="2700" dirty="0">
                          <a:latin typeface="Times New Roman"/>
                          <a:cs typeface="Times New Roman"/>
                        </a:rPr>
                        <a:t>4</a:t>
                      </a:r>
                      <a:endParaRPr sz="2700">
                        <a:latin typeface="Times New Roman"/>
                        <a:cs typeface="Times New Roman"/>
                      </a:endParaRPr>
                    </a:p>
                  </a:txBody>
                  <a:tcPr marL="0" marR="0" marT="143510" marB="0"/>
                </a:tc>
                <a:tc>
                  <a:txBody>
                    <a:bodyPr/>
                    <a:lstStyle/>
                    <a:p>
                      <a:pPr marR="349885" algn="r">
                        <a:lnSpc>
                          <a:spcPct val="100000"/>
                        </a:lnSpc>
                        <a:spcBef>
                          <a:spcPts val="1050"/>
                        </a:spcBef>
                      </a:pPr>
                      <a:r>
                        <a:rPr sz="2650" dirty="0">
                          <a:latin typeface="Times New Roman"/>
                          <a:cs typeface="Times New Roman"/>
                        </a:rPr>
                        <a:t>0</a:t>
                      </a:r>
                      <a:endParaRPr sz="2650">
                        <a:latin typeface="Times New Roman"/>
                        <a:cs typeface="Times New Roman"/>
                      </a:endParaRPr>
                    </a:p>
                  </a:txBody>
                  <a:tcPr marL="0" marR="0" marT="133350" marB="0"/>
                </a:tc>
                <a:tc>
                  <a:txBody>
                    <a:bodyPr/>
                    <a:lstStyle/>
                    <a:p>
                      <a:pPr>
                        <a:lnSpc>
                          <a:spcPct val="100000"/>
                        </a:lnSpc>
                      </a:pPr>
                      <a:endParaRPr sz="2100">
                        <a:latin typeface="Times New Roman"/>
                        <a:cs typeface="Times New Roman"/>
                      </a:endParaRPr>
                    </a:p>
                  </a:txBody>
                  <a:tcPr marL="0" marR="0" marT="0" marB="0"/>
                </a:tc>
              </a:tr>
              <a:tr h="477984">
                <a:tc>
                  <a:txBody>
                    <a:bodyPr/>
                    <a:lstStyle/>
                    <a:p>
                      <a:pPr marR="340360" algn="r">
                        <a:lnSpc>
                          <a:spcPts val="3180"/>
                        </a:lnSpc>
                        <a:spcBef>
                          <a:spcPts val="484"/>
                        </a:spcBef>
                      </a:pPr>
                      <a:r>
                        <a:rPr sz="2650" dirty="0">
                          <a:latin typeface="Times New Roman"/>
                          <a:cs typeface="Times New Roman"/>
                        </a:rPr>
                        <a:t>2</a:t>
                      </a:r>
                      <a:endParaRPr sz="2650">
                        <a:latin typeface="Times New Roman"/>
                        <a:cs typeface="Times New Roman"/>
                      </a:endParaRPr>
                    </a:p>
                  </a:txBody>
                  <a:tcPr marL="0" marR="0" marT="61594" marB="0"/>
                </a:tc>
                <a:tc>
                  <a:txBody>
                    <a:bodyPr/>
                    <a:lstStyle/>
                    <a:p>
                      <a:pPr marR="80010" algn="r">
                        <a:lnSpc>
                          <a:spcPts val="3180"/>
                        </a:lnSpc>
                        <a:spcBef>
                          <a:spcPts val="480"/>
                        </a:spcBef>
                      </a:pPr>
                      <a:r>
                        <a:rPr sz="2700" dirty="0">
                          <a:latin typeface="Times New Roman"/>
                          <a:cs typeface="Times New Roman"/>
                        </a:rPr>
                        <a:t>2</a:t>
                      </a:r>
                      <a:endParaRPr sz="2700">
                        <a:latin typeface="Times New Roman"/>
                        <a:cs typeface="Times New Roman"/>
                      </a:endParaRPr>
                    </a:p>
                  </a:txBody>
                  <a:tcPr marL="0" marR="0" marT="6096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r h="1176182">
                <a:tc>
                  <a:txBody>
                    <a:bodyPr/>
                    <a:lstStyle/>
                    <a:p>
                      <a:pPr marL="50165">
                        <a:lnSpc>
                          <a:spcPct val="100000"/>
                        </a:lnSpc>
                        <a:spcBef>
                          <a:spcPts val="1720"/>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31750">
                        <a:lnSpc>
                          <a:spcPts val="3615"/>
                        </a:lnSpc>
                        <a:spcBef>
                          <a:spcPts val="82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a:txBody>
                  <a:tcPr marL="0" marR="0" marT="218440" marB="0"/>
                </a:tc>
                <a:tc gridSpan="3">
                  <a:txBody>
                    <a:bodyPr/>
                    <a:lstStyle/>
                    <a:p>
                      <a:pPr marL="290195">
                        <a:lnSpc>
                          <a:spcPct val="100000"/>
                        </a:lnSpc>
                        <a:spcBef>
                          <a:spcPts val="1445"/>
                        </a:spcBef>
                      </a:pPr>
                      <a:r>
                        <a:rPr sz="2500" i="1" spc="-15" dirty="0">
                          <a:latin typeface="Times New Roman"/>
                          <a:cs typeface="Times New Roman"/>
                        </a:rPr>
                        <a:t>e</a:t>
                      </a:r>
                      <a:r>
                        <a:rPr sz="1450" spc="-15" dirty="0">
                          <a:latin typeface="Times New Roman"/>
                          <a:cs typeface="Times New Roman"/>
                        </a:rPr>
                        <a:t>2</a:t>
                      </a:r>
                      <a:endParaRPr sz="1450">
                        <a:latin typeface="Times New Roman"/>
                        <a:cs typeface="Times New Roman"/>
                      </a:endParaRPr>
                    </a:p>
                  </a:txBody>
                  <a:tcPr marL="0" marR="0" marT="183515" marB="0"/>
                </a:tc>
                <a:tc hMerge="1">
                  <a:txBody>
                    <a:bodyPr/>
                    <a:lstStyle/>
                    <a:p>
                      <a:endParaRPr/>
                    </a:p>
                  </a:txBody>
                  <a:tcPr marL="0" marR="0" marT="0" marB="0"/>
                </a:tc>
                <a:tc hMerge="1">
                  <a:txBody>
                    <a:bodyPr/>
                    <a:lstStyle/>
                    <a:p>
                      <a:endParaRPr/>
                    </a:p>
                  </a:txBody>
                  <a:tcPr marL="0" marR="0" marT="0" marB="0"/>
                </a:tc>
              </a:tr>
            </a:tbl>
          </a:graphicData>
        </a:graphic>
      </p:graphicFrame>
      <p:sp>
        <p:nvSpPr>
          <p:cNvPr id="8" name="object 8"/>
          <p:cNvSpPr txBox="1"/>
          <p:nvPr/>
        </p:nvSpPr>
        <p:spPr>
          <a:xfrm>
            <a:off x="5512257" y="1663564"/>
            <a:ext cx="2009775" cy="854710"/>
          </a:xfrm>
          <a:prstGeom prst="rect">
            <a:avLst/>
          </a:prstGeom>
        </p:spPr>
        <p:txBody>
          <a:bodyPr vert="horz" wrap="square" lIns="0" tIns="76200" rIns="0" bIns="0" rtlCol="0">
            <a:spAutoFit/>
          </a:bodyPr>
          <a:lstStyle/>
          <a:p>
            <a:pPr marL="38100">
              <a:lnSpc>
                <a:spcPct val="100000"/>
              </a:lnSpc>
              <a:spcBef>
                <a:spcPts val="600"/>
              </a:spcBef>
            </a:pPr>
            <a:r>
              <a:rPr sz="3450" i="1" spc="-225" baseline="-35024" dirty="0">
                <a:latin typeface="Times New Roman"/>
                <a:cs typeface="Times New Roman"/>
              </a:rPr>
              <a:t>e</a:t>
            </a:r>
            <a:r>
              <a:rPr sz="1950" spc="-225" baseline="-61965" dirty="0">
                <a:latin typeface="Times New Roman"/>
                <a:cs typeface="Times New Roman"/>
              </a:rPr>
              <a:t>1</a:t>
            </a:r>
            <a:r>
              <a:rPr sz="1950" spc="-127" baseline="-61965" dirty="0">
                <a:latin typeface="Times New Roman"/>
                <a:cs typeface="Times New Roman"/>
              </a:rPr>
              <a:t> </a:t>
            </a:r>
            <a:r>
              <a:rPr sz="3450" spc="-270" baseline="-35024" dirty="0">
                <a:latin typeface="Symbol"/>
                <a:cs typeface="Symbol"/>
              </a:rPr>
              <a:t></a:t>
            </a:r>
            <a:r>
              <a:rPr sz="3450" spc="44" baseline="-35024" dirty="0">
                <a:latin typeface="Times New Roman"/>
                <a:cs typeface="Times New Roman"/>
              </a:rPr>
              <a:t> </a:t>
            </a:r>
            <a:r>
              <a:rPr sz="2300" u="heavy" spc="-120" dirty="0">
                <a:uFill>
                  <a:solidFill>
                    <a:srgbClr val="000000"/>
                  </a:solidFill>
                </a:uFill>
                <a:latin typeface="Times New Roman"/>
                <a:cs typeface="Times New Roman"/>
              </a:rPr>
              <a:t>(2</a:t>
            </a:r>
            <a:r>
              <a:rPr sz="2300" u="heavy" spc="-355"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265" dirty="0">
                <a:uFill>
                  <a:solidFill>
                    <a:srgbClr val="000000"/>
                  </a:solidFill>
                </a:uFill>
                <a:latin typeface="Times New Roman"/>
                <a:cs typeface="Times New Roman"/>
              </a:rPr>
              <a:t> </a:t>
            </a:r>
            <a:r>
              <a:rPr sz="2300" u="heavy" spc="-145" dirty="0">
                <a:uFill>
                  <a:solidFill>
                    <a:srgbClr val="000000"/>
                  </a:solidFill>
                </a:uFill>
                <a:latin typeface="Times New Roman"/>
                <a:cs typeface="Times New Roman"/>
              </a:rPr>
              <a:t>4)</a:t>
            </a:r>
            <a:r>
              <a:rPr sz="2300" u="heavy" spc="-210"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240" dirty="0">
                <a:uFill>
                  <a:solidFill>
                    <a:srgbClr val="000000"/>
                  </a:solidFill>
                </a:uFill>
                <a:latin typeface="Times New Roman"/>
                <a:cs typeface="Times New Roman"/>
              </a:rPr>
              <a:t> </a:t>
            </a:r>
            <a:r>
              <a:rPr sz="2300" u="heavy" spc="-120" dirty="0">
                <a:uFill>
                  <a:solidFill>
                    <a:srgbClr val="000000"/>
                  </a:solidFill>
                </a:uFill>
                <a:latin typeface="Times New Roman"/>
                <a:cs typeface="Times New Roman"/>
              </a:rPr>
              <a:t>(2</a:t>
            </a:r>
            <a:r>
              <a:rPr sz="2300" u="heavy" spc="-355"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260" dirty="0">
                <a:uFill>
                  <a:solidFill>
                    <a:srgbClr val="000000"/>
                  </a:solidFill>
                </a:uFill>
                <a:latin typeface="Times New Roman"/>
                <a:cs typeface="Times New Roman"/>
              </a:rPr>
              <a:t> </a:t>
            </a:r>
            <a:r>
              <a:rPr sz="2300" u="heavy" spc="-145" dirty="0">
                <a:uFill>
                  <a:solidFill>
                    <a:srgbClr val="000000"/>
                  </a:solidFill>
                </a:uFill>
                <a:latin typeface="Times New Roman"/>
                <a:cs typeface="Times New Roman"/>
              </a:rPr>
              <a:t>4)</a:t>
            </a:r>
            <a:endParaRPr sz="2300">
              <a:latin typeface="Times New Roman"/>
              <a:cs typeface="Times New Roman"/>
            </a:endParaRPr>
          </a:p>
          <a:p>
            <a:pPr marL="453390" algn="ctr">
              <a:lnSpc>
                <a:spcPct val="100000"/>
              </a:lnSpc>
              <a:spcBef>
                <a:spcPts val="500"/>
              </a:spcBef>
            </a:pPr>
            <a:r>
              <a:rPr sz="2300" spc="-165" dirty="0">
                <a:latin typeface="Times New Roman"/>
                <a:cs typeface="Times New Roman"/>
              </a:rPr>
              <a:t>2</a:t>
            </a:r>
            <a:endParaRPr sz="2300">
              <a:latin typeface="Times New Roman"/>
              <a:cs typeface="Times New Roman"/>
            </a:endParaRPr>
          </a:p>
        </p:txBody>
      </p:sp>
      <p:sp>
        <p:nvSpPr>
          <p:cNvPr id="9" name="object 9"/>
          <p:cNvSpPr txBox="1"/>
          <p:nvPr/>
        </p:nvSpPr>
        <p:spPr>
          <a:xfrm>
            <a:off x="5756857" y="2931690"/>
            <a:ext cx="951230" cy="422909"/>
          </a:xfrm>
          <a:prstGeom prst="rect">
            <a:avLst/>
          </a:prstGeom>
        </p:spPr>
        <p:txBody>
          <a:bodyPr vert="horz" wrap="square" lIns="0" tIns="13335" rIns="0" bIns="0" rtlCol="0">
            <a:spAutoFit/>
          </a:bodyPr>
          <a:lstStyle/>
          <a:p>
            <a:pPr marL="12700">
              <a:lnSpc>
                <a:spcPct val="100000"/>
              </a:lnSpc>
              <a:spcBef>
                <a:spcPts val="105"/>
              </a:spcBef>
            </a:pPr>
            <a:r>
              <a:rPr sz="2600" i="1" spc="204" dirty="0">
                <a:latin typeface="Times New Roman"/>
                <a:cs typeface="Times New Roman"/>
              </a:rPr>
              <a:t>e</a:t>
            </a:r>
            <a:r>
              <a:rPr sz="1500" spc="204" dirty="0">
                <a:latin typeface="Times New Roman"/>
                <a:cs typeface="Times New Roman"/>
              </a:rPr>
              <a:t>1 </a:t>
            </a:r>
            <a:r>
              <a:rPr sz="2600" spc="440" dirty="0">
                <a:latin typeface="Symbol"/>
                <a:cs typeface="Symbol"/>
              </a:rPr>
              <a:t></a:t>
            </a:r>
            <a:r>
              <a:rPr sz="2600" spc="75" dirty="0">
                <a:latin typeface="Times New Roman"/>
                <a:cs typeface="Times New Roman"/>
              </a:rPr>
              <a:t> </a:t>
            </a:r>
            <a:r>
              <a:rPr sz="2600" spc="400" dirty="0">
                <a:latin typeface="Times New Roman"/>
                <a:cs typeface="Times New Roman"/>
              </a:rPr>
              <a:t>0</a:t>
            </a:r>
            <a:endParaRPr sz="2600">
              <a:latin typeface="Times New Roman"/>
              <a:cs typeface="Times New Roman"/>
            </a:endParaRPr>
          </a:p>
        </p:txBody>
      </p:sp>
      <p:sp>
        <p:nvSpPr>
          <p:cNvPr id="10" name="object 10"/>
          <p:cNvSpPr txBox="1"/>
          <p:nvPr/>
        </p:nvSpPr>
        <p:spPr>
          <a:xfrm>
            <a:off x="5768751" y="5065290"/>
            <a:ext cx="991869" cy="422909"/>
          </a:xfrm>
          <a:prstGeom prst="rect">
            <a:avLst/>
          </a:prstGeom>
        </p:spPr>
        <p:txBody>
          <a:bodyPr vert="horz" wrap="square" lIns="0" tIns="13335" rIns="0" bIns="0" rtlCol="0">
            <a:spAutoFit/>
          </a:bodyPr>
          <a:lstStyle/>
          <a:p>
            <a:pPr marL="12700">
              <a:lnSpc>
                <a:spcPct val="100000"/>
              </a:lnSpc>
              <a:spcBef>
                <a:spcPts val="105"/>
              </a:spcBef>
            </a:pPr>
            <a:r>
              <a:rPr sz="2600" i="1" spc="310" dirty="0">
                <a:latin typeface="Times New Roman"/>
                <a:cs typeface="Times New Roman"/>
              </a:rPr>
              <a:t>e</a:t>
            </a:r>
            <a:r>
              <a:rPr sz="1500" spc="310" dirty="0">
                <a:latin typeface="Times New Roman"/>
                <a:cs typeface="Times New Roman"/>
              </a:rPr>
              <a:t>2 </a:t>
            </a:r>
            <a:r>
              <a:rPr sz="2600" spc="455" dirty="0">
                <a:latin typeface="Symbol"/>
                <a:cs typeface="Symbol"/>
              </a:rPr>
              <a:t></a:t>
            </a:r>
            <a:r>
              <a:rPr sz="2600" spc="50" dirty="0">
                <a:latin typeface="Times New Roman"/>
                <a:cs typeface="Times New Roman"/>
              </a:rPr>
              <a:t> </a:t>
            </a:r>
            <a:r>
              <a:rPr sz="2600" spc="415" dirty="0">
                <a:latin typeface="Times New Roman"/>
                <a:cs typeface="Times New Roman"/>
              </a:rPr>
              <a:t>0</a:t>
            </a:r>
            <a:endParaRPr sz="2600">
              <a:latin typeface="Times New Roman"/>
              <a:cs typeface="Times New Roman"/>
            </a:endParaRPr>
          </a:p>
        </p:txBody>
      </p:sp>
      <p:sp>
        <p:nvSpPr>
          <p:cNvPr id="11" name="object 11"/>
          <p:cNvSpPr/>
          <p:nvPr/>
        </p:nvSpPr>
        <p:spPr>
          <a:xfrm>
            <a:off x="6047585" y="4277188"/>
            <a:ext cx="1499870" cy="0"/>
          </a:xfrm>
          <a:custGeom>
            <a:avLst/>
            <a:gdLst/>
            <a:ahLst/>
            <a:cxnLst/>
            <a:rect l="l" t="t" r="r" b="b"/>
            <a:pathLst>
              <a:path w="1499870">
                <a:moveTo>
                  <a:pt x="0" y="0"/>
                </a:moveTo>
                <a:lnTo>
                  <a:pt x="1499400" y="0"/>
                </a:lnTo>
              </a:path>
            </a:pathLst>
          </a:custGeom>
          <a:ln w="14026">
            <a:solidFill>
              <a:srgbClr val="000000"/>
            </a:solidFill>
          </a:ln>
        </p:spPr>
        <p:txBody>
          <a:bodyPr wrap="square" lIns="0" tIns="0" rIns="0" bIns="0" rtlCol="0"/>
          <a:lstStyle/>
          <a:p>
            <a:endParaRPr/>
          </a:p>
        </p:txBody>
      </p:sp>
      <p:sp>
        <p:nvSpPr>
          <p:cNvPr id="12" name="object 12"/>
          <p:cNvSpPr txBox="1"/>
          <p:nvPr/>
        </p:nvSpPr>
        <p:spPr>
          <a:xfrm>
            <a:off x="5548864" y="3859476"/>
            <a:ext cx="2026285" cy="377825"/>
          </a:xfrm>
          <a:prstGeom prst="rect">
            <a:avLst/>
          </a:prstGeom>
        </p:spPr>
        <p:txBody>
          <a:bodyPr vert="horz" wrap="square" lIns="0" tIns="13970" rIns="0" bIns="0" rtlCol="0">
            <a:spAutoFit/>
          </a:bodyPr>
          <a:lstStyle/>
          <a:p>
            <a:pPr marL="38100">
              <a:lnSpc>
                <a:spcPct val="100000"/>
              </a:lnSpc>
              <a:spcBef>
                <a:spcPts val="110"/>
              </a:spcBef>
            </a:pPr>
            <a:r>
              <a:rPr sz="3450" i="1" spc="-135" baseline="-35024" dirty="0">
                <a:latin typeface="Times New Roman"/>
                <a:cs typeface="Times New Roman"/>
              </a:rPr>
              <a:t>e</a:t>
            </a:r>
            <a:r>
              <a:rPr sz="1950" spc="-135" baseline="-61965" dirty="0">
                <a:latin typeface="Times New Roman"/>
                <a:cs typeface="Times New Roman"/>
              </a:rPr>
              <a:t>2</a:t>
            </a:r>
            <a:r>
              <a:rPr sz="1950" spc="-97" baseline="-61965" dirty="0">
                <a:latin typeface="Times New Roman"/>
                <a:cs typeface="Times New Roman"/>
              </a:rPr>
              <a:t> </a:t>
            </a:r>
            <a:r>
              <a:rPr sz="3450" spc="-270" baseline="-35024" dirty="0">
                <a:latin typeface="Symbol"/>
                <a:cs typeface="Symbol"/>
              </a:rPr>
              <a:t></a:t>
            </a:r>
            <a:r>
              <a:rPr sz="3450" spc="44" baseline="-35024" dirty="0">
                <a:latin typeface="Times New Roman"/>
                <a:cs typeface="Times New Roman"/>
              </a:rPr>
              <a:t> </a:t>
            </a:r>
            <a:r>
              <a:rPr sz="2300" spc="-114" dirty="0">
                <a:latin typeface="Times New Roman"/>
                <a:cs typeface="Times New Roman"/>
              </a:rPr>
              <a:t>(2</a:t>
            </a:r>
            <a:r>
              <a:rPr sz="2300" spc="-355" dirty="0">
                <a:latin typeface="Times New Roman"/>
                <a:cs typeface="Times New Roman"/>
              </a:rPr>
              <a:t> </a:t>
            </a:r>
            <a:r>
              <a:rPr sz="2300" spc="-180" dirty="0">
                <a:latin typeface="Symbol"/>
                <a:cs typeface="Symbol"/>
              </a:rPr>
              <a:t></a:t>
            </a:r>
            <a:r>
              <a:rPr sz="2300" spc="-300" dirty="0">
                <a:latin typeface="Times New Roman"/>
                <a:cs typeface="Times New Roman"/>
              </a:rPr>
              <a:t> </a:t>
            </a:r>
            <a:r>
              <a:rPr sz="2300" spc="-145" dirty="0">
                <a:latin typeface="Times New Roman"/>
                <a:cs typeface="Times New Roman"/>
              </a:rPr>
              <a:t>0)</a:t>
            </a:r>
            <a:r>
              <a:rPr sz="2300" spc="-210" dirty="0">
                <a:latin typeface="Times New Roman"/>
                <a:cs typeface="Times New Roman"/>
              </a:rPr>
              <a:t> </a:t>
            </a:r>
            <a:r>
              <a:rPr sz="2300" spc="-180" dirty="0">
                <a:latin typeface="Symbol"/>
                <a:cs typeface="Symbol"/>
              </a:rPr>
              <a:t></a:t>
            </a:r>
            <a:r>
              <a:rPr sz="2300" spc="-240" dirty="0">
                <a:latin typeface="Times New Roman"/>
                <a:cs typeface="Times New Roman"/>
              </a:rPr>
              <a:t> </a:t>
            </a:r>
            <a:r>
              <a:rPr sz="2300" spc="-135" dirty="0">
                <a:latin typeface="Times New Roman"/>
                <a:cs typeface="Times New Roman"/>
              </a:rPr>
              <a:t>(0</a:t>
            </a:r>
            <a:r>
              <a:rPr sz="2300" spc="-355" dirty="0">
                <a:latin typeface="Times New Roman"/>
                <a:cs typeface="Times New Roman"/>
              </a:rPr>
              <a:t> </a:t>
            </a:r>
            <a:r>
              <a:rPr sz="2300" spc="-180" dirty="0">
                <a:latin typeface="Symbol"/>
                <a:cs typeface="Symbol"/>
              </a:rPr>
              <a:t></a:t>
            </a:r>
            <a:r>
              <a:rPr sz="2300" spc="-275" dirty="0">
                <a:latin typeface="Times New Roman"/>
                <a:cs typeface="Times New Roman"/>
              </a:rPr>
              <a:t> </a:t>
            </a:r>
            <a:r>
              <a:rPr sz="2300" spc="-145" dirty="0">
                <a:latin typeface="Times New Roman"/>
                <a:cs typeface="Times New Roman"/>
              </a:rPr>
              <a:t>4)</a:t>
            </a:r>
            <a:endParaRPr sz="2300">
              <a:latin typeface="Times New Roman"/>
              <a:cs typeface="Times New Roman"/>
            </a:endParaRPr>
          </a:p>
        </p:txBody>
      </p:sp>
      <p:sp>
        <p:nvSpPr>
          <p:cNvPr id="13" name="object 13"/>
          <p:cNvSpPr txBox="1"/>
          <p:nvPr/>
        </p:nvSpPr>
        <p:spPr>
          <a:xfrm>
            <a:off x="6726577" y="4273844"/>
            <a:ext cx="151130" cy="377825"/>
          </a:xfrm>
          <a:prstGeom prst="rect">
            <a:avLst/>
          </a:prstGeom>
        </p:spPr>
        <p:txBody>
          <a:bodyPr vert="horz" wrap="square" lIns="0" tIns="13970" rIns="0" bIns="0" rtlCol="0">
            <a:spAutoFit/>
          </a:bodyPr>
          <a:lstStyle/>
          <a:p>
            <a:pPr marL="12700">
              <a:lnSpc>
                <a:spcPct val="100000"/>
              </a:lnSpc>
              <a:spcBef>
                <a:spcPts val="110"/>
              </a:spcBef>
            </a:pPr>
            <a:r>
              <a:rPr sz="2300" spc="-165" dirty="0">
                <a:latin typeface="Times New Roman"/>
                <a:cs typeface="Times New Roman"/>
              </a:rPr>
              <a:t>2</a:t>
            </a:r>
            <a:endParaRPr sz="2300">
              <a:latin typeface="Times New Roman"/>
              <a:cs typeface="Times New Roman"/>
            </a:endParaRPr>
          </a:p>
        </p:txBody>
      </p:sp>
      <p:sp>
        <p:nvSpPr>
          <p:cNvPr id="14" name="object 1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7" name="object 17"/>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104</a:t>
            </a:fld>
            <a:endParaRPr sz="1400">
              <a:latin typeface="Tahoma"/>
              <a:cs typeface="Tahoma"/>
            </a:endParaRPr>
          </a:p>
        </p:txBody>
      </p:sp>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2072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10</a:t>
            </a:r>
          </a:p>
        </p:txBody>
      </p:sp>
      <p:sp>
        <p:nvSpPr>
          <p:cNvPr id="3" name="object 3"/>
          <p:cNvSpPr txBox="1"/>
          <p:nvPr/>
        </p:nvSpPr>
        <p:spPr>
          <a:xfrm>
            <a:off x="7010401" y="160731"/>
            <a:ext cx="1719706"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631693" y="13760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617169" y="3312133"/>
            <a:ext cx="280670" cy="1635760"/>
          </a:xfrm>
          <a:prstGeom prst="rect">
            <a:avLst/>
          </a:prstGeom>
        </p:spPr>
        <p:txBody>
          <a:bodyPr vert="horz" wrap="square" lIns="0" tIns="12700" rIns="0" bIns="0" rtlCol="0">
            <a:spAutoFit/>
          </a:bodyPr>
          <a:lstStyle/>
          <a:p>
            <a:pPr marL="43815">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41910">
              <a:lnSpc>
                <a:spcPct val="100000"/>
              </a:lnSpc>
              <a:spcBef>
                <a:spcPts val="198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1689"/>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6" name="object 6"/>
          <p:cNvSpPr txBox="1"/>
          <p:nvPr/>
        </p:nvSpPr>
        <p:spPr>
          <a:xfrm>
            <a:off x="814522" y="5265149"/>
            <a:ext cx="123825" cy="262890"/>
          </a:xfrm>
          <a:prstGeom prst="rect">
            <a:avLst/>
          </a:prstGeom>
        </p:spPr>
        <p:txBody>
          <a:bodyPr vert="horz" wrap="square" lIns="0" tIns="13335" rIns="0" bIns="0" rtlCol="0">
            <a:spAutoFit/>
          </a:bodyPr>
          <a:lstStyle/>
          <a:p>
            <a:pPr marL="12700">
              <a:lnSpc>
                <a:spcPct val="100000"/>
              </a:lnSpc>
              <a:spcBef>
                <a:spcPts val="105"/>
              </a:spcBef>
            </a:pPr>
            <a:r>
              <a:rPr sz="1550" spc="-5" dirty="0">
                <a:latin typeface="Times New Roman"/>
                <a:cs typeface="Times New Roman"/>
              </a:rPr>
              <a:t>0</a:t>
            </a:r>
            <a:endParaRPr sz="1550">
              <a:latin typeface="Times New Roman"/>
              <a:cs typeface="Times New Roman"/>
            </a:endParaRPr>
          </a:p>
        </p:txBody>
      </p:sp>
      <p:sp>
        <p:nvSpPr>
          <p:cNvPr id="7" name="object 7"/>
          <p:cNvSpPr txBox="1"/>
          <p:nvPr/>
        </p:nvSpPr>
        <p:spPr>
          <a:xfrm>
            <a:off x="657093" y="5273174"/>
            <a:ext cx="157480" cy="436880"/>
          </a:xfrm>
          <a:prstGeom prst="rect">
            <a:avLst/>
          </a:prstGeom>
        </p:spPr>
        <p:txBody>
          <a:bodyPr vert="horz" wrap="square" lIns="0" tIns="12700" rIns="0" bIns="0" rtlCol="0">
            <a:spAutoFit/>
          </a:bodyPr>
          <a:lstStyle/>
          <a:p>
            <a:pPr marL="12700">
              <a:lnSpc>
                <a:spcPct val="100000"/>
              </a:lnSpc>
              <a:spcBef>
                <a:spcPts val="100"/>
              </a:spcBef>
            </a:pPr>
            <a:r>
              <a:rPr sz="2700" i="1" spc="-15" dirty="0">
                <a:latin typeface="Times New Roman"/>
                <a:cs typeface="Times New Roman"/>
              </a:rPr>
              <a:t>s</a:t>
            </a:r>
            <a:endParaRPr sz="2700">
              <a:latin typeface="Times New Roman"/>
              <a:cs typeface="Times New Roman"/>
            </a:endParaRPr>
          </a:p>
        </p:txBody>
      </p:sp>
      <p:sp>
        <p:nvSpPr>
          <p:cNvPr id="8" name="object 8"/>
          <p:cNvSpPr txBox="1"/>
          <p:nvPr/>
        </p:nvSpPr>
        <p:spPr>
          <a:xfrm>
            <a:off x="1345705" y="5291968"/>
            <a:ext cx="114935" cy="295910"/>
          </a:xfrm>
          <a:prstGeom prst="rect">
            <a:avLst/>
          </a:prstGeom>
        </p:spPr>
        <p:txBody>
          <a:bodyPr vert="horz" wrap="square" lIns="0" tIns="15875" rIns="0" bIns="0" rtlCol="0">
            <a:spAutoFit/>
          </a:bodyPr>
          <a:lstStyle/>
          <a:p>
            <a:pPr marL="12700">
              <a:lnSpc>
                <a:spcPct val="100000"/>
              </a:lnSpc>
              <a:spcBef>
                <a:spcPts val="125"/>
              </a:spcBef>
            </a:pPr>
            <a:r>
              <a:rPr sz="1750" i="1" spc="-175" dirty="0">
                <a:latin typeface="Times New Roman"/>
                <a:cs typeface="Times New Roman"/>
              </a:rPr>
              <a:t>n</a:t>
            </a:r>
            <a:endParaRPr sz="1750">
              <a:latin typeface="Times New Roman"/>
              <a:cs typeface="Times New Roman"/>
            </a:endParaRPr>
          </a:p>
        </p:txBody>
      </p:sp>
      <p:graphicFrame>
        <p:nvGraphicFramePr>
          <p:cNvPr id="9" name="object 9"/>
          <p:cNvGraphicFramePr>
            <a:graphicFrameLocks noGrp="1"/>
          </p:cNvGraphicFramePr>
          <p:nvPr/>
        </p:nvGraphicFramePr>
        <p:xfrm>
          <a:off x="1054608" y="1372361"/>
          <a:ext cx="2972433" cy="4419596"/>
        </p:xfrm>
        <a:graphic>
          <a:graphicData uri="http://schemas.openxmlformats.org/drawingml/2006/table">
            <a:tbl>
              <a:tblPr firstRow="1" bandRow="1">
                <a:tableStyleId>{2D5ABB26-0587-4C30-8999-92F81FD0307C}</a:tableStyleId>
              </a:tblPr>
              <a:tblGrid>
                <a:gridCol w="734060"/>
                <a:gridCol w="871219"/>
                <a:gridCol w="867410"/>
                <a:gridCol w="499744"/>
              </a:tblGrid>
              <a:tr h="688578">
                <a:tc>
                  <a:txBody>
                    <a:bodyPr/>
                    <a:lstStyle/>
                    <a:p>
                      <a:pPr marR="297815" algn="r">
                        <a:lnSpc>
                          <a:spcPct val="100000"/>
                        </a:lnSpc>
                        <a:spcBef>
                          <a:spcPts val="980"/>
                        </a:spcBef>
                      </a:pPr>
                      <a:r>
                        <a:rPr sz="2600" dirty="0">
                          <a:latin typeface="Times New Roman"/>
                          <a:cs typeface="Times New Roman"/>
                        </a:rPr>
                        <a:t>1</a:t>
                      </a:r>
                      <a:endParaRPr sz="2600">
                        <a:latin typeface="Times New Roman"/>
                        <a:cs typeface="Times New Roman"/>
                      </a:endParaRPr>
                    </a:p>
                  </a:txBody>
                  <a:tcPr marL="0" marR="0" marT="124460" marB="0">
                    <a:lnL w="28575">
                      <a:solidFill>
                        <a:srgbClr val="000000"/>
                      </a:solidFill>
                      <a:prstDash val="solid"/>
                    </a:lnL>
                    <a:lnT w="28575">
                      <a:solidFill>
                        <a:srgbClr val="000000"/>
                      </a:solidFill>
                      <a:prstDash val="solid"/>
                    </a:lnT>
                  </a:tcPr>
                </a:tc>
                <a:tc>
                  <a:txBody>
                    <a:bodyPr/>
                    <a:lstStyle/>
                    <a:p>
                      <a:pPr marR="344170" algn="r">
                        <a:lnSpc>
                          <a:spcPct val="100000"/>
                        </a:lnSpc>
                        <a:spcBef>
                          <a:spcPts val="1580"/>
                        </a:spcBef>
                      </a:pPr>
                      <a:r>
                        <a:rPr sz="2600" dirty="0">
                          <a:latin typeface="Times New Roman"/>
                          <a:cs typeface="Times New Roman"/>
                        </a:rPr>
                        <a:t>4</a:t>
                      </a:r>
                      <a:endParaRPr sz="2600">
                        <a:latin typeface="Times New Roman"/>
                        <a:cs typeface="Times New Roman"/>
                      </a:endParaRPr>
                    </a:p>
                  </a:txBody>
                  <a:tcPr marL="0" marR="0" marT="200660" marB="0">
                    <a:lnT w="28575">
                      <a:solidFill>
                        <a:srgbClr val="000000"/>
                      </a:solidFill>
                      <a:prstDash val="solid"/>
                    </a:lnT>
                  </a:tcPr>
                </a:tc>
                <a:tc>
                  <a:txBody>
                    <a:bodyPr/>
                    <a:lstStyle/>
                    <a:p>
                      <a:pPr marR="296545" algn="r">
                        <a:lnSpc>
                          <a:spcPct val="100000"/>
                        </a:lnSpc>
                        <a:spcBef>
                          <a:spcPts val="1465"/>
                        </a:spcBef>
                      </a:pPr>
                      <a:r>
                        <a:rPr sz="2650" dirty="0">
                          <a:latin typeface="Times New Roman"/>
                          <a:cs typeface="Times New Roman"/>
                        </a:rPr>
                        <a:t>5</a:t>
                      </a:r>
                      <a:endParaRPr sz="2650">
                        <a:latin typeface="Times New Roman"/>
                        <a:cs typeface="Times New Roman"/>
                      </a:endParaRPr>
                    </a:p>
                  </a:txBody>
                  <a:tcPr marL="0" marR="0" marT="186055" marB="0">
                    <a:lnT w="28575">
                      <a:solidFill>
                        <a:srgbClr val="000000"/>
                      </a:solidFill>
                      <a:prstDash val="solid"/>
                    </a:lnT>
                  </a:tcPr>
                </a:tc>
                <a:tc>
                  <a:txBody>
                    <a:bodyPr/>
                    <a:lstStyle/>
                    <a:p>
                      <a:pPr marL="274955">
                        <a:lnSpc>
                          <a:spcPct val="100000"/>
                        </a:lnSpc>
                        <a:spcBef>
                          <a:spcPts val="1900"/>
                        </a:spcBef>
                      </a:pPr>
                      <a:r>
                        <a:rPr sz="2450" dirty="0">
                          <a:latin typeface="Times New Roman"/>
                          <a:cs typeface="Times New Roman"/>
                        </a:rPr>
                        <a:t>2</a:t>
                      </a:r>
                      <a:endParaRPr sz="2450">
                        <a:latin typeface="Times New Roman"/>
                        <a:cs typeface="Times New Roman"/>
                      </a:endParaRPr>
                    </a:p>
                  </a:txBody>
                  <a:tcPr marL="0" marR="0" marT="241300" marB="0">
                    <a:lnT w="28575">
                      <a:solidFill>
                        <a:srgbClr val="000000"/>
                      </a:solidFill>
                      <a:prstDash val="solid"/>
                    </a:lnT>
                  </a:tcPr>
                </a:tc>
              </a:tr>
              <a:tr h="580584">
                <a:tc>
                  <a:txBody>
                    <a:bodyPr/>
                    <a:lstStyle/>
                    <a:p>
                      <a:pPr marR="339090" algn="r">
                        <a:lnSpc>
                          <a:spcPct val="100000"/>
                        </a:lnSpc>
                        <a:spcBef>
                          <a:spcPts val="254"/>
                        </a:spcBef>
                      </a:pPr>
                      <a:r>
                        <a:rPr sz="2650" dirty="0">
                          <a:latin typeface="Times New Roman"/>
                          <a:cs typeface="Times New Roman"/>
                        </a:rPr>
                        <a:t>3</a:t>
                      </a:r>
                      <a:endParaRPr sz="2650">
                        <a:latin typeface="Times New Roman"/>
                        <a:cs typeface="Times New Roman"/>
                      </a:endParaRPr>
                    </a:p>
                  </a:txBody>
                  <a:tcPr marL="0" marR="0" marT="32384" marB="0">
                    <a:lnL w="28575">
                      <a:solidFill>
                        <a:srgbClr val="000000"/>
                      </a:solidFill>
                      <a:prstDash val="solid"/>
                    </a:lnL>
                  </a:tcPr>
                </a:tc>
                <a:tc>
                  <a:txBody>
                    <a:bodyPr/>
                    <a:lstStyle/>
                    <a:p>
                      <a:pPr marR="347980" algn="r">
                        <a:lnSpc>
                          <a:spcPct val="100000"/>
                        </a:lnSpc>
                        <a:spcBef>
                          <a:spcPts val="365"/>
                        </a:spcBef>
                      </a:pPr>
                      <a:r>
                        <a:rPr sz="2650" dirty="0">
                          <a:latin typeface="Times New Roman"/>
                          <a:cs typeface="Times New Roman"/>
                        </a:rPr>
                        <a:t>6</a:t>
                      </a:r>
                      <a:endParaRPr sz="2650">
                        <a:latin typeface="Times New Roman"/>
                        <a:cs typeface="Times New Roman"/>
                      </a:endParaRPr>
                    </a:p>
                  </a:txBody>
                  <a:tcPr marL="0" marR="0" marT="46355" marB="0"/>
                </a:tc>
                <a:tc>
                  <a:txBody>
                    <a:bodyPr/>
                    <a:lstStyle/>
                    <a:p>
                      <a:pPr marR="267335" algn="r">
                        <a:lnSpc>
                          <a:spcPct val="100000"/>
                        </a:lnSpc>
                        <a:spcBef>
                          <a:spcPts val="550"/>
                        </a:spcBef>
                      </a:pPr>
                      <a:r>
                        <a:rPr sz="2450" dirty="0">
                          <a:latin typeface="Times New Roman"/>
                          <a:cs typeface="Times New Roman"/>
                        </a:rPr>
                        <a:t>3</a:t>
                      </a:r>
                      <a:endParaRPr sz="2450">
                        <a:latin typeface="Times New Roman"/>
                        <a:cs typeface="Times New Roman"/>
                      </a:endParaRPr>
                    </a:p>
                  </a:txBody>
                  <a:tcPr marL="0" marR="0" marT="69850" marB="0"/>
                </a:tc>
                <a:tc>
                  <a:txBody>
                    <a:bodyPr/>
                    <a:lstStyle/>
                    <a:p>
                      <a:pPr>
                        <a:lnSpc>
                          <a:spcPct val="100000"/>
                        </a:lnSpc>
                      </a:pPr>
                      <a:endParaRPr sz="2000">
                        <a:latin typeface="Times New Roman"/>
                        <a:cs typeface="Times New Roman"/>
                      </a:endParaRPr>
                    </a:p>
                  </a:txBody>
                  <a:tcPr marL="0" marR="0" marT="0" marB="0"/>
                </a:tc>
              </a:tr>
              <a:tr h="663054">
                <a:tc>
                  <a:txBody>
                    <a:bodyPr/>
                    <a:lstStyle/>
                    <a:p>
                      <a:pPr marR="286385" algn="r">
                        <a:lnSpc>
                          <a:spcPct val="100000"/>
                        </a:lnSpc>
                        <a:spcBef>
                          <a:spcPts val="725"/>
                        </a:spcBef>
                      </a:pPr>
                      <a:r>
                        <a:rPr sz="2600" dirty="0">
                          <a:latin typeface="Times New Roman"/>
                          <a:cs typeface="Times New Roman"/>
                        </a:rPr>
                        <a:t>2</a:t>
                      </a:r>
                      <a:endParaRPr sz="2600">
                        <a:latin typeface="Times New Roman"/>
                        <a:cs typeface="Times New Roman"/>
                      </a:endParaRPr>
                    </a:p>
                  </a:txBody>
                  <a:tcPr marL="0" marR="0" marT="92075" marB="0">
                    <a:lnL w="28575">
                      <a:solidFill>
                        <a:srgbClr val="000000"/>
                      </a:solidFill>
                      <a:prstDash val="solid"/>
                    </a:lnL>
                  </a:tcPr>
                </a:tc>
                <a:tc>
                  <a:txBody>
                    <a:bodyPr/>
                    <a:lstStyle/>
                    <a:p>
                      <a:pPr marL="294005">
                        <a:lnSpc>
                          <a:spcPct val="100000"/>
                        </a:lnSpc>
                        <a:spcBef>
                          <a:spcPts val="725"/>
                        </a:spcBef>
                      </a:pPr>
                      <a:r>
                        <a:rPr sz="2600" dirty="0">
                          <a:latin typeface="Times New Roman"/>
                          <a:cs typeface="Times New Roman"/>
                        </a:rPr>
                        <a:t>4</a:t>
                      </a:r>
                      <a:endParaRPr sz="2600">
                        <a:latin typeface="Times New Roman"/>
                        <a:cs typeface="Times New Roman"/>
                      </a:endParaRPr>
                    </a:p>
                  </a:txBody>
                  <a:tcPr marL="0" marR="0" marT="92075" marB="0"/>
                </a:tc>
                <a:tc>
                  <a:txBody>
                    <a:bodyPr/>
                    <a:lstStyle/>
                    <a:p>
                      <a:pPr marL="380365">
                        <a:lnSpc>
                          <a:spcPct val="100000"/>
                        </a:lnSpc>
                        <a:spcBef>
                          <a:spcPts val="725"/>
                        </a:spcBef>
                      </a:pPr>
                      <a:r>
                        <a:rPr sz="2600" dirty="0">
                          <a:latin typeface="Times New Roman"/>
                          <a:cs typeface="Times New Roman"/>
                        </a:rPr>
                        <a:t>2</a:t>
                      </a:r>
                      <a:endParaRPr sz="2600">
                        <a:latin typeface="Times New Roman"/>
                        <a:cs typeface="Times New Roman"/>
                      </a:endParaRPr>
                    </a:p>
                  </a:txBody>
                  <a:tcPr marL="0" marR="0" marT="92075" marB="0"/>
                </a:tc>
                <a:tc>
                  <a:txBody>
                    <a:bodyPr/>
                    <a:lstStyle/>
                    <a:p>
                      <a:pPr>
                        <a:lnSpc>
                          <a:spcPct val="100000"/>
                        </a:lnSpc>
                      </a:pPr>
                      <a:endParaRPr sz="2000">
                        <a:latin typeface="Times New Roman"/>
                        <a:cs typeface="Times New Roman"/>
                      </a:endParaRPr>
                    </a:p>
                  </a:txBody>
                  <a:tcPr marL="0" marR="0" marT="0" marB="0"/>
                </a:tc>
              </a:tr>
              <a:tr h="655679">
                <a:tc>
                  <a:txBody>
                    <a:bodyPr/>
                    <a:lstStyle/>
                    <a:p>
                      <a:pPr marR="337185" algn="r">
                        <a:lnSpc>
                          <a:spcPct val="100000"/>
                        </a:lnSpc>
                        <a:spcBef>
                          <a:spcPts val="1130"/>
                        </a:spcBef>
                      </a:pPr>
                      <a:r>
                        <a:rPr sz="2700" dirty="0">
                          <a:latin typeface="Times New Roman"/>
                          <a:cs typeface="Times New Roman"/>
                        </a:rPr>
                        <a:t>4</a:t>
                      </a:r>
                      <a:endParaRPr sz="2700">
                        <a:latin typeface="Times New Roman"/>
                        <a:cs typeface="Times New Roman"/>
                      </a:endParaRPr>
                    </a:p>
                  </a:txBody>
                  <a:tcPr marL="0" marR="0" marT="143510" marB="0">
                    <a:lnL w="28575">
                      <a:solidFill>
                        <a:srgbClr val="000000"/>
                      </a:solidFill>
                      <a:prstDash val="solid"/>
                    </a:lnL>
                  </a:tcPr>
                </a:tc>
                <a:tc>
                  <a:txBody>
                    <a:bodyPr/>
                    <a:lstStyle/>
                    <a:p>
                      <a:pPr marL="326390">
                        <a:lnSpc>
                          <a:spcPct val="100000"/>
                        </a:lnSpc>
                        <a:spcBef>
                          <a:spcPts val="1130"/>
                        </a:spcBef>
                      </a:pPr>
                      <a:r>
                        <a:rPr sz="2700" dirty="0">
                          <a:latin typeface="Times New Roman"/>
                          <a:cs typeface="Times New Roman"/>
                        </a:rPr>
                        <a:t>4</a:t>
                      </a:r>
                      <a:endParaRPr sz="2700">
                        <a:latin typeface="Times New Roman"/>
                        <a:cs typeface="Times New Roman"/>
                      </a:endParaRPr>
                    </a:p>
                  </a:txBody>
                  <a:tcPr marL="0" marR="0" marT="143510" marB="0"/>
                </a:tc>
                <a:tc>
                  <a:txBody>
                    <a:bodyPr/>
                    <a:lstStyle/>
                    <a:p>
                      <a:pPr marL="351790">
                        <a:lnSpc>
                          <a:spcPct val="100000"/>
                        </a:lnSpc>
                        <a:spcBef>
                          <a:spcPts val="1050"/>
                        </a:spcBef>
                      </a:pPr>
                      <a:r>
                        <a:rPr sz="2650" dirty="0">
                          <a:latin typeface="Times New Roman"/>
                          <a:cs typeface="Times New Roman"/>
                        </a:rPr>
                        <a:t>0</a:t>
                      </a:r>
                      <a:endParaRPr sz="2650">
                        <a:latin typeface="Times New Roman"/>
                        <a:cs typeface="Times New Roman"/>
                      </a:endParaRPr>
                    </a:p>
                  </a:txBody>
                  <a:tcPr marL="0" marR="0" marT="133350" marB="0"/>
                </a:tc>
                <a:tc>
                  <a:txBody>
                    <a:bodyPr/>
                    <a:lstStyle/>
                    <a:p>
                      <a:pPr>
                        <a:lnSpc>
                          <a:spcPct val="100000"/>
                        </a:lnSpc>
                      </a:pPr>
                      <a:endParaRPr sz="2000">
                        <a:latin typeface="Times New Roman"/>
                        <a:cs typeface="Times New Roman"/>
                      </a:endParaRPr>
                    </a:p>
                  </a:txBody>
                  <a:tcPr marL="0" marR="0" marT="0" marB="0"/>
                </a:tc>
              </a:tr>
              <a:tr h="604929">
                <a:tc>
                  <a:txBody>
                    <a:bodyPr/>
                    <a:lstStyle/>
                    <a:p>
                      <a:pPr marR="344170" algn="r">
                        <a:lnSpc>
                          <a:spcPct val="100000"/>
                        </a:lnSpc>
                        <a:spcBef>
                          <a:spcPts val="484"/>
                        </a:spcBef>
                      </a:pPr>
                      <a:r>
                        <a:rPr sz="2650" dirty="0">
                          <a:latin typeface="Times New Roman"/>
                          <a:cs typeface="Times New Roman"/>
                        </a:rPr>
                        <a:t>2</a:t>
                      </a:r>
                      <a:endParaRPr sz="2650">
                        <a:latin typeface="Times New Roman"/>
                        <a:cs typeface="Times New Roman"/>
                      </a:endParaRPr>
                    </a:p>
                  </a:txBody>
                  <a:tcPr marL="0" marR="0" marT="61594" marB="0">
                    <a:lnL w="28575">
                      <a:solidFill>
                        <a:srgbClr val="000000"/>
                      </a:solidFill>
                      <a:prstDash val="solid"/>
                    </a:lnL>
                  </a:tcPr>
                </a:tc>
                <a:tc>
                  <a:txBody>
                    <a:bodyPr/>
                    <a:lstStyle/>
                    <a:p>
                      <a:pPr marL="300355">
                        <a:lnSpc>
                          <a:spcPct val="100000"/>
                        </a:lnSpc>
                        <a:spcBef>
                          <a:spcPts val="480"/>
                        </a:spcBef>
                      </a:pPr>
                      <a:r>
                        <a:rPr sz="2700" dirty="0">
                          <a:latin typeface="Times New Roman"/>
                          <a:cs typeface="Times New Roman"/>
                        </a:rPr>
                        <a:t>2</a:t>
                      </a:r>
                      <a:endParaRPr sz="2700">
                        <a:latin typeface="Times New Roman"/>
                        <a:cs typeface="Times New Roman"/>
                      </a:endParaRPr>
                    </a:p>
                  </a:txBody>
                  <a:tcPr marL="0" marR="0" marT="60960" marB="0"/>
                </a:tc>
                <a:tc>
                  <a:txBody>
                    <a:bodyPr/>
                    <a:lstStyle/>
                    <a:p>
                      <a:pPr>
                        <a:lnSpc>
                          <a:spcPct val="100000"/>
                        </a:lnSpc>
                      </a:pPr>
                      <a:endParaRPr sz="2000">
                        <a:latin typeface="Times New Roman"/>
                        <a:cs typeface="Times New Roman"/>
                      </a:endParaRPr>
                    </a:p>
                  </a:txBody>
                  <a:tcPr marL="0" marR="0" marT="0" marB="0"/>
                </a:tc>
                <a:tc>
                  <a:txBody>
                    <a:bodyPr/>
                    <a:lstStyle/>
                    <a:p>
                      <a:pPr>
                        <a:lnSpc>
                          <a:spcPct val="100000"/>
                        </a:lnSpc>
                      </a:pPr>
                      <a:endParaRPr sz="2000">
                        <a:latin typeface="Times New Roman"/>
                        <a:cs typeface="Times New Roman"/>
                      </a:endParaRPr>
                    </a:p>
                  </a:txBody>
                  <a:tcPr marL="0" marR="0" marT="0" marB="0"/>
                </a:tc>
              </a:tr>
              <a:tr h="1226772">
                <a:tc>
                  <a:txBody>
                    <a:bodyPr/>
                    <a:lstStyle/>
                    <a:p>
                      <a:pPr marL="166370">
                        <a:lnSpc>
                          <a:spcPct val="100000"/>
                        </a:lnSpc>
                        <a:spcBef>
                          <a:spcPts val="990"/>
                        </a:spcBef>
                      </a:pPr>
                      <a:r>
                        <a:rPr sz="2650" dirty="0">
                          <a:latin typeface="Times New Roman"/>
                          <a:cs typeface="Times New Roman"/>
                        </a:rPr>
                        <a:t>0</a:t>
                      </a:r>
                      <a:endParaRPr sz="2650">
                        <a:latin typeface="Times New Roman"/>
                        <a:cs typeface="Times New Roman"/>
                      </a:endParaRPr>
                    </a:p>
                    <a:p>
                      <a:pPr marL="125095">
                        <a:lnSpc>
                          <a:spcPct val="100000"/>
                        </a:lnSpc>
                        <a:spcBef>
                          <a:spcPts val="375"/>
                        </a:spcBef>
                      </a:pPr>
                      <a:r>
                        <a:rPr sz="3050" i="1" dirty="0">
                          <a:latin typeface="Times New Roman"/>
                          <a:cs typeface="Times New Roman"/>
                        </a:rPr>
                        <a:t>a</a:t>
                      </a:r>
                      <a:endParaRPr sz="3050">
                        <a:latin typeface="Times New Roman"/>
                        <a:cs typeface="Times New Roman"/>
                      </a:endParaRPr>
                    </a:p>
                  </a:txBody>
                  <a:tcPr marL="0" marR="0" marT="125730" marB="0">
                    <a:lnL w="28575">
                      <a:solidFill>
                        <a:srgbClr val="000000"/>
                      </a:solidFill>
                      <a:prstDash val="solid"/>
                    </a:lnL>
                  </a:tcPr>
                </a:tc>
                <a:tc>
                  <a:txBody>
                    <a:bodyPr/>
                    <a:lstStyle/>
                    <a:p>
                      <a:pPr marL="321945">
                        <a:lnSpc>
                          <a:spcPct val="100000"/>
                        </a:lnSpc>
                        <a:spcBef>
                          <a:spcPts val="715"/>
                        </a:spcBef>
                      </a:pPr>
                      <a:r>
                        <a:rPr sz="2650" dirty="0">
                          <a:latin typeface="Times New Roman"/>
                          <a:cs typeface="Times New Roman"/>
                        </a:rPr>
                        <a:t>0</a:t>
                      </a:r>
                      <a:endParaRPr sz="2650">
                        <a:latin typeface="Times New Roman"/>
                        <a:cs typeface="Times New Roman"/>
                      </a:endParaRPr>
                    </a:p>
                  </a:txBody>
                  <a:tcPr marL="0" marR="0" marT="90805" marB="0"/>
                </a:tc>
                <a:tc>
                  <a:txBody>
                    <a:bodyPr/>
                    <a:lstStyle/>
                    <a:p>
                      <a:pPr>
                        <a:lnSpc>
                          <a:spcPct val="100000"/>
                        </a:lnSpc>
                      </a:pPr>
                      <a:endParaRPr sz="2000">
                        <a:latin typeface="Times New Roman"/>
                        <a:cs typeface="Times New Roman"/>
                      </a:endParaRPr>
                    </a:p>
                  </a:txBody>
                  <a:tcPr marL="0" marR="0" marT="0" marB="0"/>
                </a:tc>
                <a:tc>
                  <a:txBody>
                    <a:bodyPr/>
                    <a:lstStyle/>
                    <a:p>
                      <a:pPr>
                        <a:lnSpc>
                          <a:spcPct val="100000"/>
                        </a:lnSpc>
                      </a:pPr>
                      <a:endParaRPr sz="2000">
                        <a:latin typeface="Times New Roman"/>
                        <a:cs typeface="Times New Roman"/>
                      </a:endParaRPr>
                    </a:p>
                  </a:txBody>
                  <a:tcPr marL="0" marR="0" marT="0" marB="0"/>
                </a:tc>
              </a:tr>
            </a:tbl>
          </a:graphicData>
        </a:graphic>
      </p:graphicFrame>
      <p:sp>
        <p:nvSpPr>
          <p:cNvPr id="10" name="object 10"/>
          <p:cNvSpPr txBox="1"/>
          <p:nvPr/>
        </p:nvSpPr>
        <p:spPr>
          <a:xfrm>
            <a:off x="4549775" y="1250950"/>
            <a:ext cx="3471545" cy="941069"/>
          </a:xfrm>
          <a:prstGeom prst="rect">
            <a:avLst/>
          </a:prstGeom>
        </p:spPr>
        <p:txBody>
          <a:bodyPr vert="horz" wrap="square" lIns="0" tIns="13335" rIns="0" bIns="0" rtlCol="0">
            <a:spAutoFit/>
          </a:bodyPr>
          <a:lstStyle/>
          <a:p>
            <a:pPr marL="38100" marR="30480">
              <a:lnSpc>
                <a:spcPct val="100000"/>
              </a:lnSpc>
              <a:spcBef>
                <a:spcPts val="105"/>
              </a:spcBef>
              <a:tabLst>
                <a:tab pos="982980" algn="l"/>
              </a:tabLst>
            </a:pPr>
            <a:r>
              <a:rPr sz="2000" spc="-5" dirty="0">
                <a:latin typeface="Tahoma"/>
                <a:cs typeface="Tahoma"/>
              </a:rPr>
              <a:t>Here</a:t>
            </a:r>
            <a:r>
              <a:rPr sz="2000" spc="-10" dirty="0">
                <a:latin typeface="Tahoma"/>
                <a:cs typeface="Tahoma"/>
              </a:rPr>
              <a:t> </a:t>
            </a:r>
            <a:r>
              <a:rPr sz="2000" spc="10" dirty="0">
                <a:latin typeface="Tahoma"/>
                <a:cs typeface="Tahoma"/>
              </a:rPr>
              <a:t>s</a:t>
            </a:r>
            <a:r>
              <a:rPr sz="1950" spc="15" baseline="25641" dirty="0">
                <a:latin typeface="Tahoma"/>
                <a:cs typeface="Tahoma"/>
              </a:rPr>
              <a:t>1	</a:t>
            </a:r>
            <a:r>
              <a:rPr sz="2000" spc="-5" dirty="0">
                <a:latin typeface="Tahoma"/>
                <a:cs typeface="Tahoma"/>
              </a:rPr>
              <a:t>row breaks </a:t>
            </a:r>
            <a:r>
              <a:rPr sz="2000" dirty="0">
                <a:latin typeface="Tahoma"/>
                <a:cs typeface="Tahoma"/>
              </a:rPr>
              <a:t>down.  </a:t>
            </a:r>
            <a:r>
              <a:rPr sz="2000" spc="-5" dirty="0">
                <a:latin typeface="Tahoma"/>
                <a:cs typeface="Tahoma"/>
              </a:rPr>
              <a:t>Hence write </a:t>
            </a:r>
            <a:r>
              <a:rPr sz="2000" dirty="0">
                <a:latin typeface="Tahoma"/>
                <a:cs typeface="Tahoma"/>
              </a:rPr>
              <a:t>auxiliary </a:t>
            </a:r>
            <a:r>
              <a:rPr sz="2000" spc="-5" dirty="0">
                <a:latin typeface="Tahoma"/>
                <a:cs typeface="Tahoma"/>
              </a:rPr>
              <a:t>equation  </a:t>
            </a:r>
            <a:r>
              <a:rPr sz="2000" spc="-10" dirty="0">
                <a:latin typeface="Tahoma"/>
                <a:cs typeface="Tahoma"/>
              </a:rPr>
              <a:t>for </a:t>
            </a:r>
            <a:r>
              <a:rPr sz="2000" spc="10" dirty="0">
                <a:latin typeface="Tahoma"/>
                <a:cs typeface="Tahoma"/>
              </a:rPr>
              <a:t>s</a:t>
            </a:r>
            <a:r>
              <a:rPr sz="1950" spc="15" baseline="25641" dirty="0">
                <a:latin typeface="Tahoma"/>
                <a:cs typeface="Tahoma"/>
              </a:rPr>
              <a:t>2</a:t>
            </a:r>
            <a:r>
              <a:rPr sz="1950" spc="315" baseline="25641" dirty="0">
                <a:latin typeface="Tahoma"/>
                <a:cs typeface="Tahoma"/>
              </a:rPr>
              <a:t> </a:t>
            </a:r>
            <a:r>
              <a:rPr sz="2000" dirty="0">
                <a:latin typeface="Tahoma"/>
                <a:cs typeface="Tahoma"/>
              </a:rPr>
              <a:t>.</a:t>
            </a:r>
            <a:endParaRPr sz="2000">
              <a:latin typeface="Tahoma"/>
              <a:cs typeface="Tahoma"/>
            </a:endParaRPr>
          </a:p>
        </p:txBody>
      </p:sp>
      <p:sp>
        <p:nvSpPr>
          <p:cNvPr id="11" name="object 11"/>
          <p:cNvSpPr txBox="1"/>
          <p:nvPr/>
        </p:nvSpPr>
        <p:spPr>
          <a:xfrm>
            <a:off x="4575175" y="3384626"/>
            <a:ext cx="3609975" cy="636270"/>
          </a:xfrm>
          <a:prstGeom prst="rect">
            <a:avLst/>
          </a:prstGeom>
        </p:spPr>
        <p:txBody>
          <a:bodyPr vert="horz" wrap="square" lIns="0" tIns="13335" rIns="0" bIns="0" rtlCol="0">
            <a:spAutoFit/>
          </a:bodyPr>
          <a:lstStyle/>
          <a:p>
            <a:pPr marL="12700">
              <a:lnSpc>
                <a:spcPct val="100000"/>
              </a:lnSpc>
              <a:spcBef>
                <a:spcPts val="105"/>
              </a:spcBef>
            </a:pPr>
            <a:r>
              <a:rPr sz="2000" dirty="0">
                <a:latin typeface="Tahoma"/>
                <a:cs typeface="Tahoma"/>
              </a:rPr>
              <a:t>(Note </a:t>
            </a:r>
            <a:r>
              <a:rPr sz="2000" spc="-5" dirty="0">
                <a:latin typeface="Tahoma"/>
                <a:cs typeface="Tahoma"/>
              </a:rPr>
              <a:t>each </a:t>
            </a:r>
            <a:r>
              <a:rPr sz="2000" dirty="0">
                <a:latin typeface="Tahoma"/>
                <a:cs typeface="Tahoma"/>
              </a:rPr>
              <a:t>term of </a:t>
            </a:r>
            <a:r>
              <a:rPr sz="2000" spc="-5" dirty="0">
                <a:latin typeface="Tahoma"/>
                <a:cs typeface="Tahoma"/>
              </a:rPr>
              <a:t>next</a:t>
            </a:r>
            <a:r>
              <a:rPr sz="2000" spc="-85" dirty="0">
                <a:latin typeface="Tahoma"/>
                <a:cs typeface="Tahoma"/>
              </a:rPr>
              <a:t> </a:t>
            </a:r>
            <a:r>
              <a:rPr sz="2000" spc="-5" dirty="0">
                <a:latin typeface="Tahoma"/>
                <a:cs typeface="Tahoma"/>
              </a:rPr>
              <a:t>column</a:t>
            </a:r>
            <a:endParaRPr sz="2000">
              <a:latin typeface="Tahoma"/>
              <a:cs typeface="Tahoma"/>
            </a:endParaRPr>
          </a:p>
          <a:p>
            <a:pPr marL="12700">
              <a:lnSpc>
                <a:spcPct val="100000"/>
              </a:lnSpc>
            </a:pPr>
            <a:r>
              <a:rPr sz="2000" spc="-10" dirty="0">
                <a:latin typeface="Tahoma"/>
                <a:cs typeface="Tahoma"/>
              </a:rPr>
              <a:t>differs </a:t>
            </a:r>
            <a:r>
              <a:rPr sz="2000" spc="-5" dirty="0">
                <a:latin typeface="Tahoma"/>
                <a:cs typeface="Tahoma"/>
              </a:rPr>
              <a:t>by </a:t>
            </a:r>
            <a:r>
              <a:rPr sz="2000" spc="-10" dirty="0">
                <a:latin typeface="Tahoma"/>
                <a:cs typeface="Tahoma"/>
              </a:rPr>
              <a:t>degree </a:t>
            </a:r>
            <a:r>
              <a:rPr sz="2000" dirty="0">
                <a:latin typeface="Tahoma"/>
                <a:cs typeface="Tahoma"/>
              </a:rPr>
              <a:t>of</a:t>
            </a:r>
            <a:r>
              <a:rPr sz="2000" spc="-5" dirty="0">
                <a:latin typeface="Tahoma"/>
                <a:cs typeface="Tahoma"/>
              </a:rPr>
              <a:t> </a:t>
            </a:r>
            <a:r>
              <a:rPr sz="2000" dirty="0">
                <a:latin typeface="Tahoma"/>
                <a:cs typeface="Tahoma"/>
              </a:rPr>
              <a:t>2)</a:t>
            </a:r>
            <a:endParaRPr sz="2000">
              <a:latin typeface="Tahoma"/>
              <a:cs typeface="Tahoma"/>
            </a:endParaRPr>
          </a:p>
        </p:txBody>
      </p:sp>
      <p:sp>
        <p:nvSpPr>
          <p:cNvPr id="12" name="object 12"/>
          <p:cNvSpPr txBox="1"/>
          <p:nvPr/>
        </p:nvSpPr>
        <p:spPr>
          <a:xfrm>
            <a:off x="4575175" y="4604384"/>
            <a:ext cx="4057015" cy="330835"/>
          </a:xfrm>
          <a:prstGeom prst="rect">
            <a:avLst/>
          </a:prstGeom>
        </p:spPr>
        <p:txBody>
          <a:bodyPr vert="horz" wrap="square" lIns="0" tIns="12700" rIns="0" bIns="0" rtlCol="0">
            <a:spAutoFit/>
          </a:bodyPr>
          <a:lstStyle/>
          <a:p>
            <a:pPr marL="12700">
              <a:lnSpc>
                <a:spcPct val="100000"/>
              </a:lnSpc>
              <a:spcBef>
                <a:spcPts val="100"/>
              </a:spcBef>
            </a:pPr>
            <a:r>
              <a:rPr sz="2000" spc="-55" dirty="0">
                <a:latin typeface="Tahoma"/>
                <a:cs typeface="Tahoma"/>
              </a:rPr>
              <a:t>Take </a:t>
            </a:r>
            <a:r>
              <a:rPr sz="2000" spc="-10" dirty="0">
                <a:latin typeface="Tahoma"/>
                <a:cs typeface="Tahoma"/>
              </a:rPr>
              <a:t>derivative </a:t>
            </a:r>
            <a:r>
              <a:rPr sz="2000" dirty="0">
                <a:latin typeface="Tahoma"/>
                <a:cs typeface="Tahoma"/>
              </a:rPr>
              <a:t>of auxiliary</a:t>
            </a:r>
            <a:r>
              <a:rPr sz="2000" spc="5" dirty="0">
                <a:latin typeface="Tahoma"/>
                <a:cs typeface="Tahoma"/>
              </a:rPr>
              <a:t> </a:t>
            </a:r>
            <a:r>
              <a:rPr sz="2000" spc="-5" dirty="0">
                <a:latin typeface="Tahoma"/>
                <a:cs typeface="Tahoma"/>
              </a:rPr>
              <a:t>equation</a:t>
            </a:r>
            <a:endParaRPr sz="2000">
              <a:latin typeface="Tahoma"/>
              <a:cs typeface="Tahoma"/>
            </a:endParaRPr>
          </a:p>
        </p:txBody>
      </p:sp>
      <p:sp>
        <p:nvSpPr>
          <p:cNvPr id="13" name="object 13"/>
          <p:cNvSpPr txBox="1"/>
          <p:nvPr/>
        </p:nvSpPr>
        <p:spPr>
          <a:xfrm>
            <a:off x="4524375" y="5135563"/>
            <a:ext cx="3876040" cy="1019175"/>
          </a:xfrm>
          <a:prstGeom prst="rect">
            <a:avLst/>
          </a:prstGeom>
        </p:spPr>
        <p:txBody>
          <a:bodyPr vert="horz" wrap="square" lIns="0" tIns="127635" rIns="0" bIns="0" rtlCol="0">
            <a:spAutoFit/>
          </a:bodyPr>
          <a:lstStyle/>
          <a:p>
            <a:pPr marL="1009650" marR="1202690" indent="-21590">
              <a:lnSpc>
                <a:spcPct val="65400"/>
              </a:lnSpc>
              <a:spcBef>
                <a:spcPts val="1005"/>
              </a:spcBef>
            </a:pPr>
            <a:r>
              <a:rPr sz="3225" i="1" u="heavy" spc="434" baseline="34883" dirty="0">
                <a:uFill>
                  <a:solidFill>
                    <a:srgbClr val="000000"/>
                  </a:solidFill>
                </a:uFill>
                <a:latin typeface="Times New Roman"/>
                <a:cs typeface="Times New Roman"/>
              </a:rPr>
              <a:t>d</a:t>
            </a:r>
            <a:r>
              <a:rPr sz="3225" i="1" spc="434" baseline="34883" dirty="0">
                <a:latin typeface="Times New Roman"/>
                <a:cs typeface="Times New Roman"/>
              </a:rPr>
              <a:t> </a:t>
            </a:r>
            <a:r>
              <a:rPr sz="2150" i="1" spc="210" dirty="0">
                <a:latin typeface="Times New Roman"/>
                <a:cs typeface="Times New Roman"/>
              </a:rPr>
              <a:t>A</a:t>
            </a:r>
            <a:r>
              <a:rPr sz="2150" spc="210" dirty="0">
                <a:latin typeface="Times New Roman"/>
                <a:cs typeface="Times New Roman"/>
              </a:rPr>
              <a:t>(s) </a:t>
            </a:r>
            <a:r>
              <a:rPr sz="2150" spc="320" dirty="0">
                <a:latin typeface="Symbol"/>
                <a:cs typeface="Symbol"/>
              </a:rPr>
              <a:t></a:t>
            </a:r>
            <a:r>
              <a:rPr sz="2150" spc="320" dirty="0">
                <a:latin typeface="Times New Roman"/>
                <a:cs typeface="Times New Roman"/>
              </a:rPr>
              <a:t> </a:t>
            </a:r>
            <a:r>
              <a:rPr sz="2150" spc="285" dirty="0">
                <a:latin typeface="Times New Roman"/>
                <a:cs typeface="Times New Roman"/>
              </a:rPr>
              <a:t>4</a:t>
            </a:r>
            <a:r>
              <a:rPr sz="2150" i="1" spc="285" dirty="0">
                <a:latin typeface="Times New Roman"/>
                <a:cs typeface="Times New Roman"/>
              </a:rPr>
              <a:t>s  </a:t>
            </a:r>
            <a:r>
              <a:rPr sz="2150" i="1" spc="235" dirty="0">
                <a:latin typeface="Times New Roman"/>
                <a:cs typeface="Times New Roman"/>
              </a:rPr>
              <a:t>ds</a:t>
            </a:r>
            <a:endParaRPr sz="2150">
              <a:latin typeface="Times New Roman"/>
              <a:cs typeface="Times New Roman"/>
            </a:endParaRPr>
          </a:p>
          <a:p>
            <a:pPr marL="63500">
              <a:lnSpc>
                <a:spcPct val="100000"/>
              </a:lnSpc>
              <a:spcBef>
                <a:spcPts val="1140"/>
              </a:spcBef>
              <a:tabLst>
                <a:tab pos="1992630" algn="l"/>
              </a:tabLst>
            </a:pPr>
            <a:r>
              <a:rPr sz="2000" spc="5" dirty="0">
                <a:latin typeface="Tahoma"/>
                <a:cs typeface="Tahoma"/>
              </a:rPr>
              <a:t>Use </a:t>
            </a:r>
            <a:r>
              <a:rPr sz="2000" dirty="0">
                <a:latin typeface="Tahoma"/>
                <a:cs typeface="Tahoma"/>
              </a:rPr>
              <a:t>these</a:t>
            </a:r>
            <a:r>
              <a:rPr sz="2000" spc="-50" dirty="0">
                <a:latin typeface="Tahoma"/>
                <a:cs typeface="Tahoma"/>
              </a:rPr>
              <a:t> </a:t>
            </a:r>
            <a:r>
              <a:rPr sz="2000" spc="-10" dirty="0">
                <a:latin typeface="Tahoma"/>
                <a:cs typeface="Tahoma"/>
              </a:rPr>
              <a:t>for</a:t>
            </a:r>
            <a:r>
              <a:rPr sz="2000" spc="15" dirty="0">
                <a:latin typeface="Tahoma"/>
                <a:cs typeface="Tahoma"/>
              </a:rPr>
              <a:t> s</a:t>
            </a:r>
            <a:r>
              <a:rPr sz="1950" spc="22" baseline="25641" dirty="0">
                <a:latin typeface="Tahoma"/>
                <a:cs typeface="Tahoma"/>
              </a:rPr>
              <a:t>1	</a:t>
            </a:r>
            <a:r>
              <a:rPr sz="2000" spc="-5" dirty="0">
                <a:latin typeface="Tahoma"/>
                <a:cs typeface="Tahoma"/>
              </a:rPr>
              <a:t>row</a:t>
            </a:r>
            <a:r>
              <a:rPr sz="2000" spc="-35" dirty="0">
                <a:latin typeface="Tahoma"/>
                <a:cs typeface="Tahoma"/>
              </a:rPr>
              <a:t> </a:t>
            </a:r>
            <a:r>
              <a:rPr sz="2000" spc="-5" dirty="0">
                <a:latin typeface="Tahoma"/>
                <a:cs typeface="Tahoma"/>
              </a:rPr>
              <a:t>coefficients.</a:t>
            </a:r>
            <a:endParaRPr sz="2000">
              <a:latin typeface="Tahoma"/>
              <a:cs typeface="Tahoma"/>
            </a:endParaRPr>
          </a:p>
        </p:txBody>
      </p:sp>
      <p:sp>
        <p:nvSpPr>
          <p:cNvPr id="14" name="object 14"/>
          <p:cNvSpPr txBox="1"/>
          <p:nvPr/>
        </p:nvSpPr>
        <p:spPr>
          <a:xfrm>
            <a:off x="5305715" y="2551638"/>
            <a:ext cx="1695450" cy="349885"/>
          </a:xfrm>
          <a:prstGeom prst="rect">
            <a:avLst/>
          </a:prstGeom>
        </p:spPr>
        <p:txBody>
          <a:bodyPr vert="horz" wrap="square" lIns="0" tIns="15875" rIns="0" bIns="0" rtlCol="0">
            <a:spAutoFit/>
          </a:bodyPr>
          <a:lstStyle/>
          <a:p>
            <a:pPr marL="38100">
              <a:lnSpc>
                <a:spcPct val="100000"/>
              </a:lnSpc>
              <a:spcBef>
                <a:spcPts val="125"/>
              </a:spcBef>
            </a:pPr>
            <a:r>
              <a:rPr sz="2100" i="1" spc="65" dirty="0">
                <a:latin typeface="Times New Roman"/>
                <a:cs typeface="Times New Roman"/>
              </a:rPr>
              <a:t>A</a:t>
            </a:r>
            <a:r>
              <a:rPr sz="2100" spc="65" dirty="0">
                <a:latin typeface="Times New Roman"/>
                <a:cs typeface="Times New Roman"/>
              </a:rPr>
              <a:t>(s) </a:t>
            </a:r>
            <a:r>
              <a:rPr sz="2100" spc="110" dirty="0">
                <a:latin typeface="Symbol"/>
                <a:cs typeface="Symbol"/>
              </a:rPr>
              <a:t></a:t>
            </a:r>
            <a:r>
              <a:rPr sz="2100" spc="110" dirty="0">
                <a:latin typeface="Times New Roman"/>
                <a:cs typeface="Times New Roman"/>
              </a:rPr>
              <a:t> </a:t>
            </a:r>
            <a:r>
              <a:rPr sz="2100" spc="140" dirty="0">
                <a:latin typeface="Times New Roman"/>
                <a:cs typeface="Times New Roman"/>
              </a:rPr>
              <a:t>2</a:t>
            </a:r>
            <a:r>
              <a:rPr sz="2100" i="1" spc="140" dirty="0">
                <a:latin typeface="Times New Roman"/>
                <a:cs typeface="Times New Roman"/>
              </a:rPr>
              <a:t>s</a:t>
            </a:r>
            <a:r>
              <a:rPr sz="1800" spc="209" baseline="43981" dirty="0">
                <a:latin typeface="Times New Roman"/>
                <a:cs typeface="Times New Roman"/>
              </a:rPr>
              <a:t>2 </a:t>
            </a:r>
            <a:r>
              <a:rPr sz="2100" spc="110" dirty="0">
                <a:latin typeface="Symbol"/>
                <a:cs typeface="Symbol"/>
              </a:rPr>
              <a:t></a:t>
            </a:r>
            <a:r>
              <a:rPr sz="2100" spc="-320" dirty="0">
                <a:latin typeface="Times New Roman"/>
                <a:cs typeface="Times New Roman"/>
              </a:rPr>
              <a:t> </a:t>
            </a:r>
            <a:r>
              <a:rPr sz="2100" spc="100" dirty="0">
                <a:latin typeface="Times New Roman"/>
                <a:cs typeface="Times New Roman"/>
              </a:rPr>
              <a:t>2</a:t>
            </a:r>
            <a:endParaRPr sz="2100">
              <a:latin typeface="Times New Roman"/>
              <a:cs typeface="Times New Roman"/>
            </a:endParaRPr>
          </a:p>
        </p:txBody>
      </p:sp>
      <p:sp>
        <p:nvSpPr>
          <p:cNvPr id="15" name="object 15"/>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8" name="object 18"/>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105</a:t>
            </a:fld>
            <a:endParaRPr sz="1400">
              <a:latin typeface="Tahoma"/>
              <a:cs typeface="Tahoma"/>
            </a:endParaRPr>
          </a:p>
        </p:txBody>
      </p:sp>
    </p:spTree>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9740" y="160731"/>
            <a:ext cx="27406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10</a:t>
            </a:r>
          </a:p>
        </p:txBody>
      </p:sp>
      <p:sp>
        <p:nvSpPr>
          <p:cNvPr id="3" name="object 3"/>
          <p:cNvSpPr txBox="1"/>
          <p:nvPr/>
        </p:nvSpPr>
        <p:spPr>
          <a:xfrm>
            <a:off x="6781800" y="160731"/>
            <a:ext cx="194373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936493" y="14522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3883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graphicFrame>
        <p:nvGraphicFramePr>
          <p:cNvPr id="6" name="object 6"/>
          <p:cNvGraphicFramePr>
            <a:graphicFrameLocks noGrp="1"/>
          </p:cNvGraphicFramePr>
          <p:nvPr/>
        </p:nvGraphicFramePr>
        <p:xfrm>
          <a:off x="1359408" y="1448561"/>
          <a:ext cx="2972433" cy="4419596"/>
        </p:xfrm>
        <a:graphic>
          <a:graphicData uri="http://schemas.openxmlformats.org/drawingml/2006/table">
            <a:tbl>
              <a:tblPr firstRow="1" bandRow="1">
                <a:tableStyleId>{2D5ABB26-0587-4C30-8999-92F81FD0307C}</a:tableStyleId>
              </a:tblPr>
              <a:tblGrid>
                <a:gridCol w="734060"/>
                <a:gridCol w="871219"/>
                <a:gridCol w="867410"/>
                <a:gridCol w="499744"/>
              </a:tblGrid>
              <a:tr h="688578">
                <a:tc>
                  <a:txBody>
                    <a:bodyPr/>
                    <a:lstStyle/>
                    <a:p>
                      <a:pPr marR="297815" algn="r">
                        <a:lnSpc>
                          <a:spcPct val="100000"/>
                        </a:lnSpc>
                        <a:spcBef>
                          <a:spcPts val="980"/>
                        </a:spcBef>
                      </a:pPr>
                      <a:r>
                        <a:rPr sz="2600" dirty="0">
                          <a:latin typeface="Times New Roman"/>
                          <a:cs typeface="Times New Roman"/>
                        </a:rPr>
                        <a:t>1</a:t>
                      </a:r>
                      <a:endParaRPr sz="2600">
                        <a:latin typeface="Times New Roman"/>
                        <a:cs typeface="Times New Roman"/>
                      </a:endParaRPr>
                    </a:p>
                  </a:txBody>
                  <a:tcPr marL="0" marR="0" marT="124460" marB="0">
                    <a:lnL w="28575">
                      <a:solidFill>
                        <a:srgbClr val="000000"/>
                      </a:solidFill>
                      <a:prstDash val="solid"/>
                    </a:lnL>
                    <a:lnT w="28575">
                      <a:solidFill>
                        <a:srgbClr val="000000"/>
                      </a:solidFill>
                      <a:prstDash val="solid"/>
                    </a:lnT>
                  </a:tcPr>
                </a:tc>
                <a:tc>
                  <a:txBody>
                    <a:bodyPr/>
                    <a:lstStyle/>
                    <a:p>
                      <a:pPr marR="344170" algn="r">
                        <a:lnSpc>
                          <a:spcPct val="100000"/>
                        </a:lnSpc>
                        <a:spcBef>
                          <a:spcPts val="1580"/>
                        </a:spcBef>
                      </a:pPr>
                      <a:r>
                        <a:rPr sz="2600" dirty="0">
                          <a:latin typeface="Times New Roman"/>
                          <a:cs typeface="Times New Roman"/>
                        </a:rPr>
                        <a:t>4</a:t>
                      </a:r>
                      <a:endParaRPr sz="2600">
                        <a:latin typeface="Times New Roman"/>
                        <a:cs typeface="Times New Roman"/>
                      </a:endParaRPr>
                    </a:p>
                  </a:txBody>
                  <a:tcPr marL="0" marR="0" marT="200660" marB="0">
                    <a:lnT w="28575">
                      <a:solidFill>
                        <a:srgbClr val="000000"/>
                      </a:solidFill>
                      <a:prstDash val="solid"/>
                    </a:lnT>
                  </a:tcPr>
                </a:tc>
                <a:tc>
                  <a:txBody>
                    <a:bodyPr/>
                    <a:lstStyle/>
                    <a:p>
                      <a:pPr marR="296545" algn="r">
                        <a:lnSpc>
                          <a:spcPct val="100000"/>
                        </a:lnSpc>
                        <a:spcBef>
                          <a:spcPts val="1465"/>
                        </a:spcBef>
                      </a:pPr>
                      <a:r>
                        <a:rPr sz="2650" dirty="0">
                          <a:latin typeface="Times New Roman"/>
                          <a:cs typeface="Times New Roman"/>
                        </a:rPr>
                        <a:t>5</a:t>
                      </a:r>
                      <a:endParaRPr sz="2650">
                        <a:latin typeface="Times New Roman"/>
                        <a:cs typeface="Times New Roman"/>
                      </a:endParaRPr>
                    </a:p>
                  </a:txBody>
                  <a:tcPr marL="0" marR="0" marT="186055" marB="0">
                    <a:lnT w="28575">
                      <a:solidFill>
                        <a:srgbClr val="000000"/>
                      </a:solidFill>
                      <a:prstDash val="solid"/>
                    </a:lnT>
                  </a:tcPr>
                </a:tc>
                <a:tc>
                  <a:txBody>
                    <a:bodyPr/>
                    <a:lstStyle/>
                    <a:p>
                      <a:pPr marL="274955">
                        <a:lnSpc>
                          <a:spcPct val="100000"/>
                        </a:lnSpc>
                        <a:spcBef>
                          <a:spcPts val="1900"/>
                        </a:spcBef>
                      </a:pPr>
                      <a:r>
                        <a:rPr sz="2450" dirty="0">
                          <a:latin typeface="Times New Roman"/>
                          <a:cs typeface="Times New Roman"/>
                        </a:rPr>
                        <a:t>2</a:t>
                      </a:r>
                      <a:endParaRPr sz="2450">
                        <a:latin typeface="Times New Roman"/>
                        <a:cs typeface="Times New Roman"/>
                      </a:endParaRPr>
                    </a:p>
                  </a:txBody>
                  <a:tcPr marL="0" marR="0" marT="241300" marB="0">
                    <a:lnT w="28575">
                      <a:solidFill>
                        <a:srgbClr val="000000"/>
                      </a:solidFill>
                      <a:prstDash val="solid"/>
                    </a:lnT>
                  </a:tcPr>
                </a:tc>
              </a:tr>
              <a:tr h="580584">
                <a:tc>
                  <a:txBody>
                    <a:bodyPr/>
                    <a:lstStyle/>
                    <a:p>
                      <a:pPr marR="339090" algn="r">
                        <a:lnSpc>
                          <a:spcPct val="100000"/>
                        </a:lnSpc>
                        <a:spcBef>
                          <a:spcPts val="254"/>
                        </a:spcBef>
                      </a:pPr>
                      <a:r>
                        <a:rPr sz="2650" dirty="0">
                          <a:latin typeface="Times New Roman"/>
                          <a:cs typeface="Times New Roman"/>
                        </a:rPr>
                        <a:t>3</a:t>
                      </a:r>
                      <a:endParaRPr sz="2650">
                        <a:latin typeface="Times New Roman"/>
                        <a:cs typeface="Times New Roman"/>
                      </a:endParaRPr>
                    </a:p>
                  </a:txBody>
                  <a:tcPr marL="0" marR="0" marT="32384" marB="0">
                    <a:lnL w="28575">
                      <a:solidFill>
                        <a:srgbClr val="000000"/>
                      </a:solidFill>
                      <a:prstDash val="solid"/>
                    </a:lnL>
                  </a:tcPr>
                </a:tc>
                <a:tc>
                  <a:txBody>
                    <a:bodyPr/>
                    <a:lstStyle/>
                    <a:p>
                      <a:pPr marR="347980" algn="r">
                        <a:lnSpc>
                          <a:spcPct val="100000"/>
                        </a:lnSpc>
                        <a:spcBef>
                          <a:spcPts val="365"/>
                        </a:spcBef>
                      </a:pPr>
                      <a:r>
                        <a:rPr sz="2650" dirty="0">
                          <a:latin typeface="Times New Roman"/>
                          <a:cs typeface="Times New Roman"/>
                        </a:rPr>
                        <a:t>6</a:t>
                      </a:r>
                      <a:endParaRPr sz="2650">
                        <a:latin typeface="Times New Roman"/>
                        <a:cs typeface="Times New Roman"/>
                      </a:endParaRPr>
                    </a:p>
                  </a:txBody>
                  <a:tcPr marL="0" marR="0" marT="46355" marB="0"/>
                </a:tc>
                <a:tc>
                  <a:txBody>
                    <a:bodyPr/>
                    <a:lstStyle/>
                    <a:p>
                      <a:pPr marR="267335" algn="r">
                        <a:lnSpc>
                          <a:spcPct val="100000"/>
                        </a:lnSpc>
                        <a:spcBef>
                          <a:spcPts val="550"/>
                        </a:spcBef>
                      </a:pPr>
                      <a:r>
                        <a:rPr sz="2450" dirty="0">
                          <a:latin typeface="Times New Roman"/>
                          <a:cs typeface="Times New Roman"/>
                        </a:rPr>
                        <a:t>3</a:t>
                      </a:r>
                      <a:endParaRPr sz="2450">
                        <a:latin typeface="Times New Roman"/>
                        <a:cs typeface="Times New Roman"/>
                      </a:endParaRPr>
                    </a:p>
                  </a:txBody>
                  <a:tcPr marL="0" marR="0" marT="69850" marB="0"/>
                </a:tc>
                <a:tc>
                  <a:txBody>
                    <a:bodyPr/>
                    <a:lstStyle/>
                    <a:p>
                      <a:pPr>
                        <a:lnSpc>
                          <a:spcPct val="100000"/>
                        </a:lnSpc>
                      </a:pPr>
                      <a:endParaRPr sz="2100">
                        <a:latin typeface="Times New Roman"/>
                        <a:cs typeface="Times New Roman"/>
                      </a:endParaRPr>
                    </a:p>
                  </a:txBody>
                  <a:tcPr marL="0" marR="0" marT="0" marB="0"/>
                </a:tc>
              </a:tr>
              <a:tr h="663054">
                <a:tc>
                  <a:txBody>
                    <a:bodyPr/>
                    <a:lstStyle/>
                    <a:p>
                      <a:pPr marR="286385" algn="r">
                        <a:lnSpc>
                          <a:spcPct val="100000"/>
                        </a:lnSpc>
                        <a:spcBef>
                          <a:spcPts val="725"/>
                        </a:spcBef>
                      </a:pPr>
                      <a:r>
                        <a:rPr sz="2600" dirty="0">
                          <a:latin typeface="Times New Roman"/>
                          <a:cs typeface="Times New Roman"/>
                        </a:rPr>
                        <a:t>2</a:t>
                      </a:r>
                      <a:endParaRPr sz="2600">
                        <a:latin typeface="Times New Roman"/>
                        <a:cs typeface="Times New Roman"/>
                      </a:endParaRPr>
                    </a:p>
                  </a:txBody>
                  <a:tcPr marL="0" marR="0" marT="92075" marB="0">
                    <a:lnL w="28575">
                      <a:solidFill>
                        <a:srgbClr val="000000"/>
                      </a:solidFill>
                      <a:prstDash val="solid"/>
                    </a:lnL>
                  </a:tcPr>
                </a:tc>
                <a:tc>
                  <a:txBody>
                    <a:bodyPr/>
                    <a:lstStyle/>
                    <a:p>
                      <a:pPr marL="294005">
                        <a:lnSpc>
                          <a:spcPct val="100000"/>
                        </a:lnSpc>
                        <a:spcBef>
                          <a:spcPts val="725"/>
                        </a:spcBef>
                      </a:pPr>
                      <a:r>
                        <a:rPr sz="2600" dirty="0">
                          <a:latin typeface="Times New Roman"/>
                          <a:cs typeface="Times New Roman"/>
                        </a:rPr>
                        <a:t>4</a:t>
                      </a:r>
                      <a:endParaRPr sz="2600">
                        <a:latin typeface="Times New Roman"/>
                        <a:cs typeface="Times New Roman"/>
                      </a:endParaRPr>
                    </a:p>
                  </a:txBody>
                  <a:tcPr marL="0" marR="0" marT="92075" marB="0"/>
                </a:tc>
                <a:tc>
                  <a:txBody>
                    <a:bodyPr/>
                    <a:lstStyle/>
                    <a:p>
                      <a:pPr marL="380365">
                        <a:lnSpc>
                          <a:spcPct val="100000"/>
                        </a:lnSpc>
                        <a:spcBef>
                          <a:spcPts val="725"/>
                        </a:spcBef>
                      </a:pPr>
                      <a:r>
                        <a:rPr sz="2600" dirty="0">
                          <a:latin typeface="Times New Roman"/>
                          <a:cs typeface="Times New Roman"/>
                        </a:rPr>
                        <a:t>2</a:t>
                      </a:r>
                      <a:endParaRPr sz="2600">
                        <a:latin typeface="Times New Roman"/>
                        <a:cs typeface="Times New Roman"/>
                      </a:endParaRPr>
                    </a:p>
                  </a:txBody>
                  <a:tcPr marL="0" marR="0" marT="92075" marB="0"/>
                </a:tc>
                <a:tc>
                  <a:txBody>
                    <a:bodyPr/>
                    <a:lstStyle/>
                    <a:p>
                      <a:pPr>
                        <a:lnSpc>
                          <a:spcPct val="100000"/>
                        </a:lnSpc>
                      </a:pPr>
                      <a:endParaRPr sz="2100">
                        <a:latin typeface="Times New Roman"/>
                        <a:cs typeface="Times New Roman"/>
                      </a:endParaRPr>
                    </a:p>
                  </a:txBody>
                  <a:tcPr marL="0" marR="0" marT="0" marB="0"/>
                </a:tc>
              </a:tr>
              <a:tr h="655679">
                <a:tc>
                  <a:txBody>
                    <a:bodyPr/>
                    <a:lstStyle/>
                    <a:p>
                      <a:pPr marR="337185" algn="r">
                        <a:lnSpc>
                          <a:spcPct val="100000"/>
                        </a:lnSpc>
                        <a:spcBef>
                          <a:spcPts val="1130"/>
                        </a:spcBef>
                      </a:pPr>
                      <a:r>
                        <a:rPr sz="2700" dirty="0">
                          <a:latin typeface="Times New Roman"/>
                          <a:cs typeface="Times New Roman"/>
                        </a:rPr>
                        <a:t>4</a:t>
                      </a:r>
                      <a:endParaRPr sz="2700">
                        <a:latin typeface="Times New Roman"/>
                        <a:cs typeface="Times New Roman"/>
                      </a:endParaRPr>
                    </a:p>
                  </a:txBody>
                  <a:tcPr marL="0" marR="0" marT="143510" marB="0">
                    <a:lnL w="28575">
                      <a:solidFill>
                        <a:srgbClr val="000000"/>
                      </a:solidFill>
                      <a:prstDash val="solid"/>
                    </a:lnL>
                  </a:tcPr>
                </a:tc>
                <a:tc>
                  <a:txBody>
                    <a:bodyPr/>
                    <a:lstStyle/>
                    <a:p>
                      <a:pPr marL="326390">
                        <a:lnSpc>
                          <a:spcPct val="100000"/>
                        </a:lnSpc>
                        <a:spcBef>
                          <a:spcPts val="1130"/>
                        </a:spcBef>
                      </a:pPr>
                      <a:r>
                        <a:rPr sz="2700" dirty="0">
                          <a:latin typeface="Times New Roman"/>
                          <a:cs typeface="Times New Roman"/>
                        </a:rPr>
                        <a:t>4</a:t>
                      </a:r>
                      <a:endParaRPr sz="2700">
                        <a:latin typeface="Times New Roman"/>
                        <a:cs typeface="Times New Roman"/>
                      </a:endParaRPr>
                    </a:p>
                  </a:txBody>
                  <a:tcPr marL="0" marR="0" marT="143510" marB="0"/>
                </a:tc>
                <a:tc>
                  <a:txBody>
                    <a:bodyPr/>
                    <a:lstStyle/>
                    <a:p>
                      <a:pPr marL="351790">
                        <a:lnSpc>
                          <a:spcPct val="100000"/>
                        </a:lnSpc>
                        <a:spcBef>
                          <a:spcPts val="1050"/>
                        </a:spcBef>
                      </a:pPr>
                      <a:r>
                        <a:rPr sz="2650" dirty="0">
                          <a:latin typeface="Times New Roman"/>
                          <a:cs typeface="Times New Roman"/>
                        </a:rPr>
                        <a:t>0</a:t>
                      </a:r>
                      <a:endParaRPr sz="2650">
                        <a:latin typeface="Times New Roman"/>
                        <a:cs typeface="Times New Roman"/>
                      </a:endParaRPr>
                    </a:p>
                  </a:txBody>
                  <a:tcPr marL="0" marR="0" marT="133350" marB="0"/>
                </a:tc>
                <a:tc>
                  <a:txBody>
                    <a:bodyPr/>
                    <a:lstStyle/>
                    <a:p>
                      <a:pPr>
                        <a:lnSpc>
                          <a:spcPct val="100000"/>
                        </a:lnSpc>
                      </a:pPr>
                      <a:endParaRPr sz="2100">
                        <a:latin typeface="Times New Roman"/>
                        <a:cs typeface="Times New Roman"/>
                      </a:endParaRPr>
                    </a:p>
                  </a:txBody>
                  <a:tcPr marL="0" marR="0" marT="0" marB="0"/>
                </a:tc>
              </a:tr>
              <a:tr h="604929">
                <a:tc>
                  <a:txBody>
                    <a:bodyPr/>
                    <a:lstStyle/>
                    <a:p>
                      <a:pPr marR="344170" algn="r">
                        <a:lnSpc>
                          <a:spcPct val="100000"/>
                        </a:lnSpc>
                        <a:spcBef>
                          <a:spcPts val="484"/>
                        </a:spcBef>
                      </a:pPr>
                      <a:r>
                        <a:rPr sz="2650" dirty="0">
                          <a:latin typeface="Times New Roman"/>
                          <a:cs typeface="Times New Roman"/>
                        </a:rPr>
                        <a:t>2</a:t>
                      </a:r>
                      <a:endParaRPr sz="2650">
                        <a:latin typeface="Times New Roman"/>
                        <a:cs typeface="Times New Roman"/>
                      </a:endParaRPr>
                    </a:p>
                  </a:txBody>
                  <a:tcPr marL="0" marR="0" marT="61594" marB="0">
                    <a:lnL w="28575">
                      <a:solidFill>
                        <a:srgbClr val="000000"/>
                      </a:solidFill>
                      <a:prstDash val="solid"/>
                    </a:lnL>
                  </a:tcPr>
                </a:tc>
                <a:tc>
                  <a:txBody>
                    <a:bodyPr/>
                    <a:lstStyle/>
                    <a:p>
                      <a:pPr marL="300355">
                        <a:lnSpc>
                          <a:spcPct val="100000"/>
                        </a:lnSpc>
                        <a:spcBef>
                          <a:spcPts val="480"/>
                        </a:spcBef>
                      </a:pPr>
                      <a:r>
                        <a:rPr sz="2700" dirty="0">
                          <a:latin typeface="Times New Roman"/>
                          <a:cs typeface="Times New Roman"/>
                        </a:rPr>
                        <a:t>2</a:t>
                      </a:r>
                      <a:endParaRPr sz="2700">
                        <a:latin typeface="Times New Roman"/>
                        <a:cs typeface="Times New Roman"/>
                      </a:endParaRPr>
                    </a:p>
                  </a:txBody>
                  <a:tcPr marL="0" marR="0" marT="6096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r h="1226772">
                <a:tc>
                  <a:txBody>
                    <a:bodyPr/>
                    <a:lstStyle/>
                    <a:p>
                      <a:pPr marL="170180">
                        <a:lnSpc>
                          <a:spcPct val="100000"/>
                        </a:lnSpc>
                        <a:spcBef>
                          <a:spcPts val="1120"/>
                        </a:spcBef>
                      </a:pPr>
                      <a:r>
                        <a:rPr sz="2650" dirty="0">
                          <a:latin typeface="Times New Roman"/>
                          <a:cs typeface="Times New Roman"/>
                        </a:rPr>
                        <a:t>4</a:t>
                      </a:r>
                      <a:endParaRPr sz="2650">
                        <a:latin typeface="Times New Roman"/>
                        <a:cs typeface="Times New Roman"/>
                      </a:endParaRPr>
                    </a:p>
                    <a:p>
                      <a:pPr marL="125095">
                        <a:lnSpc>
                          <a:spcPct val="100000"/>
                        </a:lnSpc>
                        <a:spcBef>
                          <a:spcPts val="24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a:txBody>
                  <a:tcPr marL="0" marR="0" marT="142240" marB="0">
                    <a:lnL w="28575">
                      <a:solidFill>
                        <a:srgbClr val="000000"/>
                      </a:solidFill>
                      <a:prstDash val="solid"/>
                    </a:lnL>
                  </a:tcPr>
                </a:tc>
                <a:tc>
                  <a:txBody>
                    <a:bodyPr/>
                    <a:lstStyle/>
                    <a:p>
                      <a:pPr marL="321945">
                        <a:lnSpc>
                          <a:spcPct val="100000"/>
                        </a:lnSpc>
                        <a:spcBef>
                          <a:spcPts val="715"/>
                        </a:spcBef>
                      </a:pPr>
                      <a:r>
                        <a:rPr sz="2650" dirty="0">
                          <a:latin typeface="Times New Roman"/>
                          <a:cs typeface="Times New Roman"/>
                        </a:rPr>
                        <a:t>0</a:t>
                      </a:r>
                      <a:endParaRPr sz="2650">
                        <a:latin typeface="Times New Roman"/>
                        <a:cs typeface="Times New Roman"/>
                      </a:endParaRPr>
                    </a:p>
                  </a:txBody>
                  <a:tcPr marL="0" marR="0" marT="90805"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bl>
          </a:graphicData>
        </a:graphic>
      </p:graphicFrame>
      <p:sp>
        <p:nvSpPr>
          <p:cNvPr id="7" name="object 7"/>
          <p:cNvSpPr/>
          <p:nvPr/>
        </p:nvSpPr>
        <p:spPr>
          <a:xfrm>
            <a:off x="6001481" y="2829388"/>
            <a:ext cx="1501775" cy="0"/>
          </a:xfrm>
          <a:custGeom>
            <a:avLst/>
            <a:gdLst/>
            <a:ahLst/>
            <a:cxnLst/>
            <a:rect l="l" t="t" r="r" b="b"/>
            <a:pathLst>
              <a:path w="1501775">
                <a:moveTo>
                  <a:pt x="0" y="0"/>
                </a:moveTo>
                <a:lnTo>
                  <a:pt x="1501301" y="0"/>
                </a:lnTo>
              </a:path>
            </a:pathLst>
          </a:custGeom>
          <a:ln w="14026">
            <a:solidFill>
              <a:srgbClr val="000000"/>
            </a:solidFill>
          </a:ln>
        </p:spPr>
        <p:txBody>
          <a:bodyPr wrap="square" lIns="0" tIns="0" rIns="0" bIns="0" rtlCol="0"/>
          <a:lstStyle/>
          <a:p>
            <a:endParaRPr/>
          </a:p>
        </p:txBody>
      </p:sp>
      <p:sp>
        <p:nvSpPr>
          <p:cNvPr id="8" name="object 8"/>
          <p:cNvSpPr txBox="1"/>
          <p:nvPr/>
        </p:nvSpPr>
        <p:spPr>
          <a:xfrm>
            <a:off x="5494513" y="2411676"/>
            <a:ext cx="2037080" cy="377825"/>
          </a:xfrm>
          <a:prstGeom prst="rect">
            <a:avLst/>
          </a:prstGeom>
        </p:spPr>
        <p:txBody>
          <a:bodyPr vert="horz" wrap="square" lIns="0" tIns="13970" rIns="0" bIns="0" rtlCol="0">
            <a:spAutoFit/>
          </a:bodyPr>
          <a:lstStyle/>
          <a:p>
            <a:pPr marL="38100">
              <a:lnSpc>
                <a:spcPct val="100000"/>
              </a:lnSpc>
              <a:spcBef>
                <a:spcPts val="110"/>
              </a:spcBef>
            </a:pPr>
            <a:r>
              <a:rPr sz="3450" i="1" spc="-195" baseline="-35024" dirty="0">
                <a:latin typeface="Times New Roman"/>
                <a:cs typeface="Times New Roman"/>
              </a:rPr>
              <a:t>a</a:t>
            </a:r>
            <a:r>
              <a:rPr sz="1950" i="1" spc="-195" baseline="-61965" dirty="0">
                <a:latin typeface="Times New Roman"/>
                <a:cs typeface="Times New Roman"/>
              </a:rPr>
              <a:t>n</a:t>
            </a:r>
            <a:r>
              <a:rPr sz="1950" i="1" baseline="-61965" dirty="0">
                <a:latin typeface="Times New Roman"/>
                <a:cs typeface="Times New Roman"/>
              </a:rPr>
              <a:t> </a:t>
            </a:r>
            <a:r>
              <a:rPr sz="3450" spc="-270" baseline="-35024" dirty="0">
                <a:latin typeface="Symbol"/>
                <a:cs typeface="Symbol"/>
              </a:rPr>
              <a:t></a:t>
            </a:r>
            <a:r>
              <a:rPr sz="3450" spc="37" baseline="-35024" dirty="0">
                <a:latin typeface="Times New Roman"/>
                <a:cs typeface="Times New Roman"/>
              </a:rPr>
              <a:t> </a:t>
            </a:r>
            <a:r>
              <a:rPr sz="2300" spc="-120" dirty="0">
                <a:latin typeface="Times New Roman"/>
                <a:cs typeface="Times New Roman"/>
              </a:rPr>
              <a:t>(4</a:t>
            </a:r>
            <a:r>
              <a:rPr sz="2300" spc="-350" dirty="0">
                <a:latin typeface="Times New Roman"/>
                <a:cs typeface="Times New Roman"/>
              </a:rPr>
              <a:t> </a:t>
            </a:r>
            <a:r>
              <a:rPr sz="2300" spc="-180" dirty="0">
                <a:latin typeface="Symbol"/>
                <a:cs typeface="Symbol"/>
              </a:rPr>
              <a:t></a:t>
            </a:r>
            <a:r>
              <a:rPr sz="2300" spc="-270" dirty="0">
                <a:latin typeface="Times New Roman"/>
                <a:cs typeface="Times New Roman"/>
              </a:rPr>
              <a:t> </a:t>
            </a:r>
            <a:r>
              <a:rPr sz="2300" spc="-145" dirty="0">
                <a:latin typeface="Times New Roman"/>
                <a:cs typeface="Times New Roman"/>
              </a:rPr>
              <a:t>2)</a:t>
            </a:r>
            <a:r>
              <a:rPr sz="2300" spc="-215" dirty="0">
                <a:latin typeface="Times New Roman"/>
                <a:cs typeface="Times New Roman"/>
              </a:rPr>
              <a:t> </a:t>
            </a:r>
            <a:r>
              <a:rPr sz="2300" spc="-180" dirty="0">
                <a:latin typeface="Symbol"/>
                <a:cs typeface="Symbol"/>
              </a:rPr>
              <a:t></a:t>
            </a:r>
            <a:r>
              <a:rPr sz="2300" spc="-240" dirty="0">
                <a:latin typeface="Times New Roman"/>
                <a:cs typeface="Times New Roman"/>
              </a:rPr>
              <a:t> </a:t>
            </a:r>
            <a:r>
              <a:rPr sz="2300" spc="-120" dirty="0">
                <a:latin typeface="Times New Roman"/>
                <a:cs typeface="Times New Roman"/>
              </a:rPr>
              <a:t>(2</a:t>
            </a:r>
            <a:r>
              <a:rPr sz="2300" spc="-355" dirty="0">
                <a:latin typeface="Times New Roman"/>
                <a:cs typeface="Times New Roman"/>
              </a:rPr>
              <a:t> </a:t>
            </a:r>
            <a:r>
              <a:rPr sz="2300" spc="-180" dirty="0">
                <a:latin typeface="Symbol"/>
                <a:cs typeface="Symbol"/>
              </a:rPr>
              <a:t></a:t>
            </a:r>
            <a:r>
              <a:rPr sz="2300" spc="-305" dirty="0">
                <a:latin typeface="Times New Roman"/>
                <a:cs typeface="Times New Roman"/>
              </a:rPr>
              <a:t> </a:t>
            </a:r>
            <a:r>
              <a:rPr sz="2300" spc="-145" dirty="0">
                <a:latin typeface="Times New Roman"/>
                <a:cs typeface="Times New Roman"/>
              </a:rPr>
              <a:t>0)</a:t>
            </a:r>
            <a:endParaRPr sz="2300">
              <a:latin typeface="Times New Roman"/>
              <a:cs typeface="Times New Roman"/>
            </a:endParaRPr>
          </a:p>
        </p:txBody>
      </p:sp>
      <p:sp>
        <p:nvSpPr>
          <p:cNvPr id="9" name="object 9"/>
          <p:cNvSpPr txBox="1"/>
          <p:nvPr/>
        </p:nvSpPr>
        <p:spPr>
          <a:xfrm>
            <a:off x="6681584" y="2826044"/>
            <a:ext cx="151130"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4</a:t>
            </a:r>
            <a:endParaRPr sz="2300">
              <a:latin typeface="Times New Roman"/>
              <a:cs typeface="Times New Roman"/>
            </a:endParaRPr>
          </a:p>
        </p:txBody>
      </p:sp>
      <p:sp>
        <p:nvSpPr>
          <p:cNvPr id="10" name="object 10"/>
          <p:cNvSpPr txBox="1"/>
          <p:nvPr/>
        </p:nvSpPr>
        <p:spPr>
          <a:xfrm>
            <a:off x="5564096" y="3617490"/>
            <a:ext cx="1012190" cy="422909"/>
          </a:xfrm>
          <a:prstGeom prst="rect">
            <a:avLst/>
          </a:prstGeom>
        </p:spPr>
        <p:txBody>
          <a:bodyPr vert="horz" wrap="square" lIns="0" tIns="13335" rIns="0" bIns="0" rtlCol="0">
            <a:spAutoFit/>
          </a:bodyPr>
          <a:lstStyle/>
          <a:p>
            <a:pPr marL="12700">
              <a:lnSpc>
                <a:spcPct val="100000"/>
              </a:lnSpc>
              <a:spcBef>
                <a:spcPts val="105"/>
              </a:spcBef>
            </a:pPr>
            <a:r>
              <a:rPr sz="2600" i="1" spc="275" dirty="0">
                <a:latin typeface="Times New Roman"/>
                <a:cs typeface="Times New Roman"/>
              </a:rPr>
              <a:t>a</a:t>
            </a:r>
            <a:r>
              <a:rPr sz="1500" i="1" spc="275" dirty="0">
                <a:latin typeface="Times New Roman"/>
                <a:cs typeface="Times New Roman"/>
              </a:rPr>
              <a:t>n </a:t>
            </a:r>
            <a:r>
              <a:rPr sz="2600" spc="455" dirty="0">
                <a:latin typeface="Symbol"/>
                <a:cs typeface="Symbol"/>
              </a:rPr>
              <a:t></a:t>
            </a:r>
            <a:r>
              <a:rPr sz="2600" spc="165" dirty="0">
                <a:latin typeface="Times New Roman"/>
                <a:cs typeface="Times New Roman"/>
              </a:rPr>
              <a:t> </a:t>
            </a:r>
            <a:r>
              <a:rPr sz="2600" spc="415" dirty="0">
                <a:latin typeface="Times New Roman"/>
                <a:cs typeface="Times New Roman"/>
              </a:rPr>
              <a:t>2</a:t>
            </a:r>
            <a:endParaRPr sz="2600">
              <a:latin typeface="Times New Roman"/>
              <a:cs typeface="Times New Roman"/>
            </a:endParaRPr>
          </a:p>
        </p:txBody>
      </p:sp>
      <p:sp>
        <p:nvSpPr>
          <p:cNvPr id="11" name="object 11"/>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4" name="object 14"/>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106</a:t>
            </a:fld>
            <a:endParaRPr sz="1400">
              <a:latin typeface="Tahoma"/>
              <a:cs typeface="Tahoma"/>
            </a:endParaRPr>
          </a:p>
        </p:txBody>
      </p:sp>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2834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10</a:t>
            </a:r>
          </a:p>
        </p:txBody>
      </p:sp>
      <p:sp>
        <p:nvSpPr>
          <p:cNvPr id="3" name="object 3"/>
          <p:cNvSpPr txBox="1"/>
          <p:nvPr/>
        </p:nvSpPr>
        <p:spPr>
          <a:xfrm>
            <a:off x="6858001" y="160731"/>
            <a:ext cx="1872106"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936493" y="15284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4645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graphicFrame>
        <p:nvGraphicFramePr>
          <p:cNvPr id="6" name="object 6"/>
          <p:cNvGraphicFramePr>
            <a:graphicFrameLocks noGrp="1"/>
          </p:cNvGraphicFramePr>
          <p:nvPr/>
        </p:nvGraphicFramePr>
        <p:xfrm>
          <a:off x="1359408" y="1524761"/>
          <a:ext cx="2972433" cy="4419596"/>
        </p:xfrm>
        <a:graphic>
          <a:graphicData uri="http://schemas.openxmlformats.org/drawingml/2006/table">
            <a:tbl>
              <a:tblPr firstRow="1" bandRow="1">
                <a:tableStyleId>{2D5ABB26-0587-4C30-8999-92F81FD0307C}</a:tableStyleId>
              </a:tblPr>
              <a:tblGrid>
                <a:gridCol w="734060"/>
                <a:gridCol w="871219"/>
                <a:gridCol w="867410"/>
                <a:gridCol w="499744"/>
              </a:tblGrid>
              <a:tr h="688578">
                <a:tc>
                  <a:txBody>
                    <a:bodyPr/>
                    <a:lstStyle/>
                    <a:p>
                      <a:pPr marR="297815" algn="r">
                        <a:lnSpc>
                          <a:spcPct val="100000"/>
                        </a:lnSpc>
                        <a:spcBef>
                          <a:spcPts val="980"/>
                        </a:spcBef>
                      </a:pPr>
                      <a:r>
                        <a:rPr sz="2600" dirty="0">
                          <a:latin typeface="Times New Roman"/>
                          <a:cs typeface="Times New Roman"/>
                        </a:rPr>
                        <a:t>1</a:t>
                      </a:r>
                      <a:endParaRPr sz="2600">
                        <a:latin typeface="Times New Roman"/>
                        <a:cs typeface="Times New Roman"/>
                      </a:endParaRPr>
                    </a:p>
                  </a:txBody>
                  <a:tcPr marL="0" marR="0" marT="124460" marB="0">
                    <a:lnL w="28575">
                      <a:solidFill>
                        <a:srgbClr val="000000"/>
                      </a:solidFill>
                      <a:prstDash val="solid"/>
                    </a:lnL>
                    <a:lnT w="28575">
                      <a:solidFill>
                        <a:srgbClr val="000000"/>
                      </a:solidFill>
                      <a:prstDash val="solid"/>
                    </a:lnT>
                  </a:tcPr>
                </a:tc>
                <a:tc>
                  <a:txBody>
                    <a:bodyPr/>
                    <a:lstStyle/>
                    <a:p>
                      <a:pPr marR="344170" algn="r">
                        <a:lnSpc>
                          <a:spcPct val="100000"/>
                        </a:lnSpc>
                        <a:spcBef>
                          <a:spcPts val="1580"/>
                        </a:spcBef>
                      </a:pPr>
                      <a:r>
                        <a:rPr sz="2600" dirty="0">
                          <a:latin typeface="Times New Roman"/>
                          <a:cs typeface="Times New Roman"/>
                        </a:rPr>
                        <a:t>4</a:t>
                      </a:r>
                      <a:endParaRPr sz="2600">
                        <a:latin typeface="Times New Roman"/>
                        <a:cs typeface="Times New Roman"/>
                      </a:endParaRPr>
                    </a:p>
                  </a:txBody>
                  <a:tcPr marL="0" marR="0" marT="200660" marB="0">
                    <a:lnT w="28575">
                      <a:solidFill>
                        <a:srgbClr val="000000"/>
                      </a:solidFill>
                      <a:prstDash val="solid"/>
                    </a:lnT>
                  </a:tcPr>
                </a:tc>
                <a:tc>
                  <a:txBody>
                    <a:bodyPr/>
                    <a:lstStyle/>
                    <a:p>
                      <a:pPr marR="296545" algn="r">
                        <a:lnSpc>
                          <a:spcPct val="100000"/>
                        </a:lnSpc>
                        <a:spcBef>
                          <a:spcPts val="1465"/>
                        </a:spcBef>
                      </a:pPr>
                      <a:r>
                        <a:rPr sz="2650" dirty="0">
                          <a:latin typeface="Times New Roman"/>
                          <a:cs typeface="Times New Roman"/>
                        </a:rPr>
                        <a:t>5</a:t>
                      </a:r>
                      <a:endParaRPr sz="2650">
                        <a:latin typeface="Times New Roman"/>
                        <a:cs typeface="Times New Roman"/>
                      </a:endParaRPr>
                    </a:p>
                  </a:txBody>
                  <a:tcPr marL="0" marR="0" marT="186055" marB="0">
                    <a:lnT w="28575">
                      <a:solidFill>
                        <a:srgbClr val="000000"/>
                      </a:solidFill>
                      <a:prstDash val="solid"/>
                    </a:lnT>
                  </a:tcPr>
                </a:tc>
                <a:tc>
                  <a:txBody>
                    <a:bodyPr/>
                    <a:lstStyle/>
                    <a:p>
                      <a:pPr marL="274955">
                        <a:lnSpc>
                          <a:spcPct val="100000"/>
                        </a:lnSpc>
                        <a:spcBef>
                          <a:spcPts val="1900"/>
                        </a:spcBef>
                      </a:pPr>
                      <a:r>
                        <a:rPr sz="2450" dirty="0">
                          <a:latin typeface="Times New Roman"/>
                          <a:cs typeface="Times New Roman"/>
                        </a:rPr>
                        <a:t>2</a:t>
                      </a:r>
                      <a:endParaRPr sz="2450">
                        <a:latin typeface="Times New Roman"/>
                        <a:cs typeface="Times New Roman"/>
                      </a:endParaRPr>
                    </a:p>
                  </a:txBody>
                  <a:tcPr marL="0" marR="0" marT="241300" marB="0">
                    <a:lnT w="28575">
                      <a:solidFill>
                        <a:srgbClr val="000000"/>
                      </a:solidFill>
                      <a:prstDash val="solid"/>
                    </a:lnT>
                  </a:tcPr>
                </a:tc>
              </a:tr>
              <a:tr h="580584">
                <a:tc>
                  <a:txBody>
                    <a:bodyPr/>
                    <a:lstStyle/>
                    <a:p>
                      <a:pPr marR="339090" algn="r">
                        <a:lnSpc>
                          <a:spcPct val="100000"/>
                        </a:lnSpc>
                        <a:spcBef>
                          <a:spcPts val="254"/>
                        </a:spcBef>
                      </a:pPr>
                      <a:r>
                        <a:rPr sz="2650" dirty="0">
                          <a:latin typeface="Times New Roman"/>
                          <a:cs typeface="Times New Roman"/>
                        </a:rPr>
                        <a:t>3</a:t>
                      </a:r>
                      <a:endParaRPr sz="2650">
                        <a:latin typeface="Times New Roman"/>
                        <a:cs typeface="Times New Roman"/>
                      </a:endParaRPr>
                    </a:p>
                  </a:txBody>
                  <a:tcPr marL="0" marR="0" marT="32384" marB="0">
                    <a:lnL w="28575">
                      <a:solidFill>
                        <a:srgbClr val="000000"/>
                      </a:solidFill>
                      <a:prstDash val="solid"/>
                    </a:lnL>
                  </a:tcPr>
                </a:tc>
                <a:tc>
                  <a:txBody>
                    <a:bodyPr/>
                    <a:lstStyle/>
                    <a:p>
                      <a:pPr marR="347980" algn="r">
                        <a:lnSpc>
                          <a:spcPct val="100000"/>
                        </a:lnSpc>
                        <a:spcBef>
                          <a:spcPts val="365"/>
                        </a:spcBef>
                      </a:pPr>
                      <a:r>
                        <a:rPr sz="2650" dirty="0">
                          <a:latin typeface="Times New Roman"/>
                          <a:cs typeface="Times New Roman"/>
                        </a:rPr>
                        <a:t>6</a:t>
                      </a:r>
                      <a:endParaRPr sz="2650">
                        <a:latin typeface="Times New Roman"/>
                        <a:cs typeface="Times New Roman"/>
                      </a:endParaRPr>
                    </a:p>
                  </a:txBody>
                  <a:tcPr marL="0" marR="0" marT="46355" marB="0"/>
                </a:tc>
                <a:tc>
                  <a:txBody>
                    <a:bodyPr/>
                    <a:lstStyle/>
                    <a:p>
                      <a:pPr marR="267335" algn="r">
                        <a:lnSpc>
                          <a:spcPct val="100000"/>
                        </a:lnSpc>
                        <a:spcBef>
                          <a:spcPts val="550"/>
                        </a:spcBef>
                      </a:pPr>
                      <a:r>
                        <a:rPr sz="2450" dirty="0">
                          <a:latin typeface="Times New Roman"/>
                          <a:cs typeface="Times New Roman"/>
                        </a:rPr>
                        <a:t>3</a:t>
                      </a:r>
                      <a:endParaRPr sz="2450">
                        <a:latin typeface="Times New Roman"/>
                        <a:cs typeface="Times New Roman"/>
                      </a:endParaRPr>
                    </a:p>
                  </a:txBody>
                  <a:tcPr marL="0" marR="0" marT="69850" marB="0"/>
                </a:tc>
                <a:tc>
                  <a:txBody>
                    <a:bodyPr/>
                    <a:lstStyle/>
                    <a:p>
                      <a:pPr>
                        <a:lnSpc>
                          <a:spcPct val="100000"/>
                        </a:lnSpc>
                      </a:pPr>
                      <a:endParaRPr sz="2200">
                        <a:latin typeface="Times New Roman"/>
                        <a:cs typeface="Times New Roman"/>
                      </a:endParaRPr>
                    </a:p>
                  </a:txBody>
                  <a:tcPr marL="0" marR="0" marT="0" marB="0"/>
                </a:tc>
              </a:tr>
              <a:tr h="663054">
                <a:tc>
                  <a:txBody>
                    <a:bodyPr/>
                    <a:lstStyle/>
                    <a:p>
                      <a:pPr marR="286385" algn="r">
                        <a:lnSpc>
                          <a:spcPct val="100000"/>
                        </a:lnSpc>
                        <a:spcBef>
                          <a:spcPts val="725"/>
                        </a:spcBef>
                      </a:pPr>
                      <a:r>
                        <a:rPr sz="2600" dirty="0">
                          <a:latin typeface="Times New Roman"/>
                          <a:cs typeface="Times New Roman"/>
                        </a:rPr>
                        <a:t>2</a:t>
                      </a:r>
                      <a:endParaRPr sz="2600">
                        <a:latin typeface="Times New Roman"/>
                        <a:cs typeface="Times New Roman"/>
                      </a:endParaRPr>
                    </a:p>
                  </a:txBody>
                  <a:tcPr marL="0" marR="0" marT="92075" marB="0">
                    <a:lnL w="28575">
                      <a:solidFill>
                        <a:srgbClr val="000000"/>
                      </a:solidFill>
                      <a:prstDash val="solid"/>
                    </a:lnL>
                  </a:tcPr>
                </a:tc>
                <a:tc>
                  <a:txBody>
                    <a:bodyPr/>
                    <a:lstStyle/>
                    <a:p>
                      <a:pPr marL="294005">
                        <a:lnSpc>
                          <a:spcPct val="100000"/>
                        </a:lnSpc>
                        <a:spcBef>
                          <a:spcPts val="725"/>
                        </a:spcBef>
                      </a:pPr>
                      <a:r>
                        <a:rPr sz="2600" dirty="0">
                          <a:latin typeface="Times New Roman"/>
                          <a:cs typeface="Times New Roman"/>
                        </a:rPr>
                        <a:t>4</a:t>
                      </a:r>
                      <a:endParaRPr sz="2600">
                        <a:latin typeface="Times New Roman"/>
                        <a:cs typeface="Times New Roman"/>
                      </a:endParaRPr>
                    </a:p>
                  </a:txBody>
                  <a:tcPr marL="0" marR="0" marT="92075" marB="0"/>
                </a:tc>
                <a:tc>
                  <a:txBody>
                    <a:bodyPr/>
                    <a:lstStyle/>
                    <a:p>
                      <a:pPr marL="380365">
                        <a:lnSpc>
                          <a:spcPct val="100000"/>
                        </a:lnSpc>
                        <a:spcBef>
                          <a:spcPts val="725"/>
                        </a:spcBef>
                      </a:pPr>
                      <a:r>
                        <a:rPr sz="2600" dirty="0">
                          <a:latin typeface="Times New Roman"/>
                          <a:cs typeface="Times New Roman"/>
                        </a:rPr>
                        <a:t>2</a:t>
                      </a:r>
                      <a:endParaRPr sz="2600">
                        <a:latin typeface="Times New Roman"/>
                        <a:cs typeface="Times New Roman"/>
                      </a:endParaRPr>
                    </a:p>
                  </a:txBody>
                  <a:tcPr marL="0" marR="0" marT="92075" marB="0"/>
                </a:tc>
                <a:tc>
                  <a:txBody>
                    <a:bodyPr/>
                    <a:lstStyle/>
                    <a:p>
                      <a:pPr>
                        <a:lnSpc>
                          <a:spcPct val="100000"/>
                        </a:lnSpc>
                      </a:pPr>
                      <a:endParaRPr sz="2200">
                        <a:latin typeface="Times New Roman"/>
                        <a:cs typeface="Times New Roman"/>
                      </a:endParaRPr>
                    </a:p>
                  </a:txBody>
                  <a:tcPr marL="0" marR="0" marT="0" marB="0"/>
                </a:tc>
              </a:tr>
              <a:tr h="655679">
                <a:tc>
                  <a:txBody>
                    <a:bodyPr/>
                    <a:lstStyle/>
                    <a:p>
                      <a:pPr marR="337185" algn="r">
                        <a:lnSpc>
                          <a:spcPct val="100000"/>
                        </a:lnSpc>
                        <a:spcBef>
                          <a:spcPts val="1130"/>
                        </a:spcBef>
                      </a:pPr>
                      <a:r>
                        <a:rPr sz="2700" dirty="0">
                          <a:latin typeface="Times New Roman"/>
                          <a:cs typeface="Times New Roman"/>
                        </a:rPr>
                        <a:t>4</a:t>
                      </a:r>
                      <a:endParaRPr sz="2700">
                        <a:latin typeface="Times New Roman"/>
                        <a:cs typeface="Times New Roman"/>
                      </a:endParaRPr>
                    </a:p>
                  </a:txBody>
                  <a:tcPr marL="0" marR="0" marT="143510" marB="0">
                    <a:lnL w="28575">
                      <a:solidFill>
                        <a:srgbClr val="000000"/>
                      </a:solidFill>
                      <a:prstDash val="solid"/>
                    </a:lnL>
                  </a:tcPr>
                </a:tc>
                <a:tc>
                  <a:txBody>
                    <a:bodyPr/>
                    <a:lstStyle/>
                    <a:p>
                      <a:pPr marL="326390">
                        <a:lnSpc>
                          <a:spcPct val="100000"/>
                        </a:lnSpc>
                        <a:spcBef>
                          <a:spcPts val="1130"/>
                        </a:spcBef>
                      </a:pPr>
                      <a:r>
                        <a:rPr sz="2700" dirty="0">
                          <a:latin typeface="Times New Roman"/>
                          <a:cs typeface="Times New Roman"/>
                        </a:rPr>
                        <a:t>4</a:t>
                      </a:r>
                      <a:endParaRPr sz="2700">
                        <a:latin typeface="Times New Roman"/>
                        <a:cs typeface="Times New Roman"/>
                      </a:endParaRPr>
                    </a:p>
                  </a:txBody>
                  <a:tcPr marL="0" marR="0" marT="143510" marB="0"/>
                </a:tc>
                <a:tc>
                  <a:txBody>
                    <a:bodyPr/>
                    <a:lstStyle/>
                    <a:p>
                      <a:pPr marL="351790">
                        <a:lnSpc>
                          <a:spcPct val="100000"/>
                        </a:lnSpc>
                        <a:spcBef>
                          <a:spcPts val="1050"/>
                        </a:spcBef>
                      </a:pPr>
                      <a:r>
                        <a:rPr sz="2650" dirty="0">
                          <a:latin typeface="Times New Roman"/>
                          <a:cs typeface="Times New Roman"/>
                        </a:rPr>
                        <a:t>0</a:t>
                      </a:r>
                      <a:endParaRPr sz="2650">
                        <a:latin typeface="Times New Roman"/>
                        <a:cs typeface="Times New Roman"/>
                      </a:endParaRPr>
                    </a:p>
                  </a:txBody>
                  <a:tcPr marL="0" marR="0" marT="133350" marB="0"/>
                </a:tc>
                <a:tc>
                  <a:txBody>
                    <a:bodyPr/>
                    <a:lstStyle/>
                    <a:p>
                      <a:pPr>
                        <a:lnSpc>
                          <a:spcPct val="100000"/>
                        </a:lnSpc>
                      </a:pPr>
                      <a:endParaRPr sz="2200">
                        <a:latin typeface="Times New Roman"/>
                        <a:cs typeface="Times New Roman"/>
                      </a:endParaRPr>
                    </a:p>
                  </a:txBody>
                  <a:tcPr marL="0" marR="0" marT="0" marB="0"/>
                </a:tc>
              </a:tr>
              <a:tr h="604929">
                <a:tc>
                  <a:txBody>
                    <a:bodyPr/>
                    <a:lstStyle/>
                    <a:p>
                      <a:pPr marR="344170" algn="r">
                        <a:lnSpc>
                          <a:spcPct val="100000"/>
                        </a:lnSpc>
                        <a:spcBef>
                          <a:spcPts val="484"/>
                        </a:spcBef>
                      </a:pPr>
                      <a:r>
                        <a:rPr sz="2650" dirty="0">
                          <a:latin typeface="Times New Roman"/>
                          <a:cs typeface="Times New Roman"/>
                        </a:rPr>
                        <a:t>2</a:t>
                      </a:r>
                      <a:endParaRPr sz="2650">
                        <a:latin typeface="Times New Roman"/>
                        <a:cs typeface="Times New Roman"/>
                      </a:endParaRPr>
                    </a:p>
                  </a:txBody>
                  <a:tcPr marL="0" marR="0" marT="61594" marB="0">
                    <a:lnL w="28575">
                      <a:solidFill>
                        <a:srgbClr val="000000"/>
                      </a:solidFill>
                      <a:prstDash val="solid"/>
                    </a:lnL>
                  </a:tcPr>
                </a:tc>
                <a:tc>
                  <a:txBody>
                    <a:bodyPr/>
                    <a:lstStyle/>
                    <a:p>
                      <a:pPr marL="300355">
                        <a:lnSpc>
                          <a:spcPct val="100000"/>
                        </a:lnSpc>
                        <a:spcBef>
                          <a:spcPts val="480"/>
                        </a:spcBef>
                      </a:pPr>
                      <a:r>
                        <a:rPr sz="2700" dirty="0">
                          <a:latin typeface="Times New Roman"/>
                          <a:cs typeface="Times New Roman"/>
                        </a:rPr>
                        <a:t>2</a:t>
                      </a:r>
                      <a:endParaRPr sz="2700">
                        <a:latin typeface="Times New Roman"/>
                        <a:cs typeface="Times New Roman"/>
                      </a:endParaRPr>
                    </a:p>
                  </a:txBody>
                  <a:tcPr marL="0" marR="0" marT="60960" marB="0"/>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r>
              <a:tr h="617392">
                <a:tc>
                  <a:txBody>
                    <a:bodyPr/>
                    <a:lstStyle/>
                    <a:p>
                      <a:pPr marL="170180">
                        <a:lnSpc>
                          <a:spcPct val="100000"/>
                        </a:lnSpc>
                        <a:spcBef>
                          <a:spcPts val="1120"/>
                        </a:spcBef>
                      </a:pPr>
                      <a:r>
                        <a:rPr sz="2650" dirty="0">
                          <a:latin typeface="Times New Roman"/>
                          <a:cs typeface="Times New Roman"/>
                        </a:rPr>
                        <a:t>4</a:t>
                      </a:r>
                      <a:endParaRPr sz="2650">
                        <a:latin typeface="Times New Roman"/>
                        <a:cs typeface="Times New Roman"/>
                      </a:endParaRPr>
                    </a:p>
                  </a:txBody>
                  <a:tcPr marL="0" marR="0" marT="142240" marB="0">
                    <a:lnL w="28575">
                      <a:solidFill>
                        <a:srgbClr val="000000"/>
                      </a:solidFill>
                      <a:prstDash val="solid"/>
                    </a:lnL>
                  </a:tcPr>
                </a:tc>
                <a:tc>
                  <a:txBody>
                    <a:bodyPr/>
                    <a:lstStyle/>
                    <a:p>
                      <a:pPr marL="321945">
                        <a:lnSpc>
                          <a:spcPct val="100000"/>
                        </a:lnSpc>
                        <a:spcBef>
                          <a:spcPts val="715"/>
                        </a:spcBef>
                      </a:pPr>
                      <a:r>
                        <a:rPr sz="2650" dirty="0">
                          <a:latin typeface="Times New Roman"/>
                          <a:cs typeface="Times New Roman"/>
                        </a:rPr>
                        <a:t>0</a:t>
                      </a:r>
                      <a:endParaRPr sz="2650">
                        <a:latin typeface="Times New Roman"/>
                        <a:cs typeface="Times New Roman"/>
                      </a:endParaRPr>
                    </a:p>
                  </a:txBody>
                  <a:tcPr marL="0" marR="0" marT="90805" marB="0"/>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r>
              <a:tr h="609380">
                <a:tc>
                  <a:txBody>
                    <a:bodyPr/>
                    <a:lstStyle/>
                    <a:p>
                      <a:pPr marL="176530">
                        <a:lnSpc>
                          <a:spcPct val="100000"/>
                        </a:lnSpc>
                        <a:spcBef>
                          <a:spcPts val="150"/>
                        </a:spcBef>
                      </a:pPr>
                      <a:r>
                        <a:rPr sz="3250" dirty="0">
                          <a:latin typeface="Times New Roman"/>
                          <a:cs typeface="Times New Roman"/>
                        </a:rPr>
                        <a:t>2</a:t>
                      </a:r>
                      <a:endParaRPr sz="3250">
                        <a:latin typeface="Times New Roman"/>
                        <a:cs typeface="Times New Roman"/>
                      </a:endParaRPr>
                    </a:p>
                  </a:txBody>
                  <a:tcPr marL="0" marR="0" marT="19050" marB="0">
                    <a:lnL w="28575">
                      <a:solidFill>
                        <a:srgbClr val="000000"/>
                      </a:solidFill>
                      <a:prstDash val="solid"/>
                    </a:lnL>
                  </a:tcPr>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r>
            </a:tbl>
          </a:graphicData>
        </a:graphic>
      </p:graphicFrame>
      <p:sp>
        <p:nvSpPr>
          <p:cNvPr id="7" name="object 7"/>
          <p:cNvSpPr txBox="1"/>
          <p:nvPr/>
        </p:nvSpPr>
        <p:spPr>
          <a:xfrm>
            <a:off x="4727575" y="3240100"/>
            <a:ext cx="3885565" cy="758190"/>
          </a:xfrm>
          <a:prstGeom prst="rect">
            <a:avLst/>
          </a:prstGeom>
        </p:spPr>
        <p:txBody>
          <a:bodyPr vert="horz" wrap="square" lIns="0" tIns="12700" rIns="0" bIns="0" rtlCol="0">
            <a:spAutoFit/>
          </a:bodyPr>
          <a:lstStyle/>
          <a:p>
            <a:pPr marL="12700">
              <a:lnSpc>
                <a:spcPct val="100000"/>
              </a:lnSpc>
              <a:spcBef>
                <a:spcPts val="100"/>
              </a:spcBef>
            </a:pPr>
            <a:r>
              <a:rPr sz="2400" b="1" dirty="0">
                <a:solidFill>
                  <a:srgbClr val="FF0000"/>
                </a:solidFill>
                <a:latin typeface="Tahoma"/>
                <a:cs typeface="Tahoma"/>
              </a:rPr>
              <a:t>As </a:t>
            </a:r>
            <a:r>
              <a:rPr sz="2400" b="1" spc="-5" dirty="0">
                <a:solidFill>
                  <a:srgbClr val="FF0000"/>
                </a:solidFill>
                <a:latin typeface="Tahoma"/>
                <a:cs typeface="Tahoma"/>
              </a:rPr>
              <a:t>no </a:t>
            </a:r>
            <a:r>
              <a:rPr sz="2400" b="1" dirty="0">
                <a:solidFill>
                  <a:srgbClr val="FF0000"/>
                </a:solidFill>
                <a:latin typeface="Tahoma"/>
                <a:cs typeface="Tahoma"/>
              </a:rPr>
              <a:t>sign </a:t>
            </a:r>
            <a:r>
              <a:rPr sz="2400" b="1" spc="-5" dirty="0">
                <a:solidFill>
                  <a:srgbClr val="FF0000"/>
                </a:solidFill>
                <a:latin typeface="Tahoma"/>
                <a:cs typeface="Tahoma"/>
              </a:rPr>
              <a:t>change </a:t>
            </a:r>
            <a:r>
              <a:rPr sz="2400" b="1" dirty="0">
                <a:solidFill>
                  <a:srgbClr val="FF0000"/>
                </a:solidFill>
                <a:latin typeface="Tahoma"/>
                <a:cs typeface="Tahoma"/>
              </a:rPr>
              <a:t>in</a:t>
            </a:r>
            <a:r>
              <a:rPr sz="2400" b="1" spc="-75" dirty="0">
                <a:solidFill>
                  <a:srgbClr val="FF0000"/>
                </a:solidFill>
                <a:latin typeface="Tahoma"/>
                <a:cs typeface="Tahoma"/>
              </a:rPr>
              <a:t> </a:t>
            </a:r>
            <a:r>
              <a:rPr sz="2400" b="1" spc="-5" dirty="0">
                <a:solidFill>
                  <a:srgbClr val="FF0000"/>
                </a:solidFill>
                <a:latin typeface="Tahoma"/>
                <a:cs typeface="Tahoma"/>
              </a:rPr>
              <a:t>first</a:t>
            </a:r>
            <a:endParaRPr sz="2400">
              <a:latin typeface="Tahoma"/>
              <a:cs typeface="Tahoma"/>
            </a:endParaRPr>
          </a:p>
          <a:p>
            <a:pPr marL="100965">
              <a:lnSpc>
                <a:spcPct val="100000"/>
              </a:lnSpc>
              <a:spcBef>
                <a:spcPts val="5"/>
              </a:spcBef>
            </a:pPr>
            <a:r>
              <a:rPr sz="2400" b="1" spc="-5" dirty="0">
                <a:solidFill>
                  <a:srgbClr val="FF0000"/>
                </a:solidFill>
                <a:latin typeface="Tahoma"/>
                <a:cs typeface="Tahoma"/>
              </a:rPr>
              <a:t>column; </a:t>
            </a:r>
            <a:r>
              <a:rPr sz="2400" b="1" dirty="0">
                <a:solidFill>
                  <a:srgbClr val="FF0000"/>
                </a:solidFill>
                <a:latin typeface="Tahoma"/>
                <a:cs typeface="Tahoma"/>
              </a:rPr>
              <a:t>system is</a:t>
            </a:r>
            <a:r>
              <a:rPr sz="2400" b="1" spc="-35" dirty="0">
                <a:solidFill>
                  <a:srgbClr val="FF0000"/>
                </a:solidFill>
                <a:latin typeface="Tahoma"/>
                <a:cs typeface="Tahoma"/>
              </a:rPr>
              <a:t> </a:t>
            </a:r>
            <a:r>
              <a:rPr sz="2400" b="1" spc="-5" dirty="0">
                <a:solidFill>
                  <a:srgbClr val="FF0000"/>
                </a:solidFill>
                <a:latin typeface="Tahoma"/>
                <a:cs typeface="Tahoma"/>
              </a:rPr>
              <a:t>stable</a:t>
            </a:r>
            <a:endParaRPr sz="2400">
              <a:latin typeface="Tahoma"/>
              <a:cs typeface="Tahoma"/>
            </a:endParaRPr>
          </a:p>
        </p:txBody>
      </p:sp>
      <p:sp>
        <p:nvSpPr>
          <p:cNvPr id="8" name="object 8"/>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1" name="object 11"/>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107</a:t>
            </a:fld>
            <a:endParaRPr sz="1400">
              <a:latin typeface="Tahoma"/>
              <a:cs typeface="Tahoma"/>
            </a:endParaRPr>
          </a:p>
        </p:txBody>
      </p:sp>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83565"/>
            <a:ext cx="8303260" cy="513715"/>
          </a:xfrm>
          <a:prstGeom prst="rect">
            <a:avLst/>
          </a:prstGeom>
        </p:spPr>
        <p:txBody>
          <a:bodyPr vert="horz" wrap="square" lIns="0" tIns="12700" rIns="0" bIns="0" rtlCol="0">
            <a:spAutoFit/>
          </a:bodyPr>
          <a:lstStyle/>
          <a:p>
            <a:pPr marL="12700">
              <a:lnSpc>
                <a:spcPct val="100000"/>
              </a:lnSpc>
              <a:spcBef>
                <a:spcPts val="100"/>
              </a:spcBef>
            </a:pPr>
            <a:r>
              <a:rPr spc="-5" dirty="0"/>
              <a:t>Application </a:t>
            </a:r>
            <a:r>
              <a:rPr dirty="0"/>
              <a:t>of </a:t>
            </a:r>
            <a:r>
              <a:rPr spc="-35" dirty="0"/>
              <a:t>Routh’s</a:t>
            </a:r>
            <a:r>
              <a:rPr spc="-75" dirty="0"/>
              <a:t> </a:t>
            </a:r>
            <a:r>
              <a:rPr spc="-10" dirty="0"/>
              <a:t>Criterion</a:t>
            </a:r>
          </a:p>
        </p:txBody>
      </p:sp>
      <p:sp>
        <p:nvSpPr>
          <p:cNvPr id="3" name="object 3"/>
          <p:cNvSpPr txBox="1"/>
          <p:nvPr/>
        </p:nvSpPr>
        <p:spPr>
          <a:xfrm>
            <a:off x="383540" y="1424686"/>
            <a:ext cx="8376284" cy="998350"/>
          </a:xfrm>
          <a:prstGeom prst="rect">
            <a:avLst/>
          </a:prstGeom>
        </p:spPr>
        <p:txBody>
          <a:bodyPr vert="horz" wrap="square" lIns="0" tIns="13335" rIns="0" bIns="0" rtlCol="0">
            <a:spAutoFit/>
          </a:bodyPr>
          <a:lstStyle/>
          <a:p>
            <a:pPr marL="355600" indent="-342900">
              <a:lnSpc>
                <a:spcPct val="100000"/>
              </a:lnSpc>
              <a:spcBef>
                <a:spcPts val="105"/>
              </a:spcBef>
              <a:buFont typeface="Wingdings"/>
              <a:buChar char=""/>
              <a:tabLst>
                <a:tab pos="355600" algn="l"/>
              </a:tabLst>
            </a:pPr>
            <a:r>
              <a:rPr sz="3200" spc="-5" dirty="0">
                <a:latin typeface="Carlito"/>
                <a:cs typeface="Carlito"/>
              </a:rPr>
              <a:t>The</a:t>
            </a:r>
            <a:r>
              <a:rPr sz="3200" spc="245" dirty="0">
                <a:latin typeface="Carlito"/>
                <a:cs typeface="Carlito"/>
              </a:rPr>
              <a:t> </a:t>
            </a:r>
            <a:r>
              <a:rPr sz="3200" spc="-15" dirty="0">
                <a:latin typeface="Carlito"/>
                <a:cs typeface="Carlito"/>
              </a:rPr>
              <a:t>gain</a:t>
            </a:r>
            <a:r>
              <a:rPr sz="3200" spc="265" dirty="0">
                <a:latin typeface="Carlito"/>
                <a:cs typeface="Carlito"/>
              </a:rPr>
              <a:t> </a:t>
            </a:r>
            <a:r>
              <a:rPr sz="3200" spc="-5" dirty="0">
                <a:latin typeface="Carlito"/>
                <a:cs typeface="Carlito"/>
              </a:rPr>
              <a:t>is</a:t>
            </a:r>
            <a:r>
              <a:rPr sz="3200" spc="254" dirty="0">
                <a:latin typeface="Carlito"/>
                <a:cs typeface="Carlito"/>
              </a:rPr>
              <a:t> </a:t>
            </a:r>
            <a:r>
              <a:rPr sz="3200" spc="-35" dirty="0">
                <a:latin typeface="Carlito"/>
                <a:cs typeface="Carlito"/>
              </a:rPr>
              <a:t>kept</a:t>
            </a:r>
            <a:r>
              <a:rPr sz="3200" spc="265" dirty="0">
                <a:latin typeface="Carlito"/>
                <a:cs typeface="Carlito"/>
              </a:rPr>
              <a:t> </a:t>
            </a:r>
            <a:r>
              <a:rPr sz="3200" spc="-5" dirty="0">
                <a:latin typeface="Carlito"/>
                <a:cs typeface="Carlito"/>
              </a:rPr>
              <a:t>in</a:t>
            </a:r>
            <a:r>
              <a:rPr sz="3200" spc="265" dirty="0">
                <a:latin typeface="Carlito"/>
                <a:cs typeface="Carlito"/>
              </a:rPr>
              <a:t> </a:t>
            </a:r>
            <a:r>
              <a:rPr sz="3200" spc="-10" dirty="0">
                <a:latin typeface="Carlito"/>
                <a:cs typeface="Carlito"/>
              </a:rPr>
              <a:t>terms</a:t>
            </a:r>
            <a:r>
              <a:rPr sz="3200" spc="245" dirty="0">
                <a:latin typeface="Carlito"/>
                <a:cs typeface="Carlito"/>
              </a:rPr>
              <a:t> </a:t>
            </a:r>
            <a:r>
              <a:rPr sz="3200" dirty="0">
                <a:latin typeface="Carlito"/>
                <a:cs typeface="Carlito"/>
              </a:rPr>
              <a:t>of</a:t>
            </a:r>
            <a:r>
              <a:rPr sz="3200" spc="250" dirty="0">
                <a:latin typeface="Carlito"/>
                <a:cs typeface="Carlito"/>
              </a:rPr>
              <a:t> </a:t>
            </a:r>
            <a:r>
              <a:rPr sz="3200" dirty="0">
                <a:latin typeface="Carlito"/>
                <a:cs typeface="Carlito"/>
              </a:rPr>
              <a:t>k</a:t>
            </a:r>
            <a:r>
              <a:rPr sz="3200" spc="260" dirty="0">
                <a:latin typeface="Carlito"/>
                <a:cs typeface="Carlito"/>
              </a:rPr>
              <a:t> </a:t>
            </a:r>
            <a:r>
              <a:rPr sz="3200" dirty="0">
                <a:latin typeface="Carlito"/>
                <a:cs typeface="Carlito"/>
              </a:rPr>
              <a:t>and</a:t>
            </a:r>
            <a:r>
              <a:rPr sz="3200" spc="254" dirty="0">
                <a:latin typeface="Carlito"/>
                <a:cs typeface="Carlito"/>
              </a:rPr>
              <a:t> </a:t>
            </a:r>
            <a:r>
              <a:rPr sz="3200" spc="-40" dirty="0" err="1">
                <a:latin typeface="Carlito"/>
                <a:cs typeface="Carlito"/>
              </a:rPr>
              <a:t>Routh’s</a:t>
            </a:r>
            <a:r>
              <a:rPr sz="3200" spc="260" dirty="0">
                <a:latin typeface="Carlito"/>
                <a:cs typeface="Carlito"/>
              </a:rPr>
              <a:t> </a:t>
            </a:r>
            <a:r>
              <a:rPr sz="3200" spc="-25" dirty="0" smtClean="0">
                <a:latin typeface="Carlito"/>
                <a:cs typeface="Carlito"/>
              </a:rPr>
              <a:t>array</a:t>
            </a:r>
            <a:r>
              <a:rPr lang="en-US" sz="3200" dirty="0">
                <a:latin typeface="Carlito"/>
                <a:cs typeface="Carlito"/>
              </a:rPr>
              <a:t> </a:t>
            </a:r>
            <a:r>
              <a:rPr sz="3200" spc="-5" dirty="0" smtClean="0">
                <a:latin typeface="Carlito"/>
                <a:cs typeface="Carlito"/>
              </a:rPr>
              <a:t>is </a:t>
            </a:r>
            <a:r>
              <a:rPr sz="3200" spc="-10" dirty="0">
                <a:latin typeface="Carlito"/>
                <a:cs typeface="Carlito"/>
              </a:rPr>
              <a:t>solved </a:t>
            </a:r>
            <a:r>
              <a:rPr sz="3200" spc="-25" dirty="0">
                <a:latin typeface="Carlito"/>
                <a:cs typeface="Carlito"/>
              </a:rPr>
              <a:t>to </a:t>
            </a:r>
            <a:r>
              <a:rPr sz="3200" spc="-5" dirty="0">
                <a:latin typeface="Carlito"/>
                <a:cs typeface="Carlito"/>
              </a:rPr>
              <a:t>find </a:t>
            </a:r>
            <a:r>
              <a:rPr sz="3200" dirty="0">
                <a:latin typeface="Carlito"/>
                <a:cs typeface="Carlito"/>
              </a:rPr>
              <a:t>k </a:t>
            </a:r>
            <a:r>
              <a:rPr sz="3200" spc="-30" dirty="0">
                <a:latin typeface="Carlito"/>
                <a:cs typeface="Carlito"/>
              </a:rPr>
              <a:t>for </a:t>
            </a:r>
            <a:r>
              <a:rPr sz="3200" spc="-15" dirty="0">
                <a:latin typeface="Carlito"/>
                <a:cs typeface="Carlito"/>
              </a:rPr>
              <a:t>stable</a:t>
            </a:r>
            <a:r>
              <a:rPr sz="3200" spc="100" dirty="0">
                <a:latin typeface="Carlito"/>
                <a:cs typeface="Carlito"/>
              </a:rPr>
              <a:t> </a:t>
            </a:r>
            <a:r>
              <a:rPr sz="3200" spc="-10" dirty="0">
                <a:latin typeface="Carlito"/>
                <a:cs typeface="Carlito"/>
              </a:rPr>
              <a:t>operation.</a:t>
            </a:r>
            <a:endParaRPr sz="3200" dirty="0">
              <a:latin typeface="Carlito"/>
              <a:cs typeface="Carlito"/>
            </a:endParaRPr>
          </a:p>
        </p:txBody>
      </p:sp>
      <p:sp>
        <p:nvSpPr>
          <p:cNvPr id="4" name="object 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7" name="object 7"/>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108</a:t>
            </a:fld>
            <a:endParaRPr sz="1400">
              <a:latin typeface="Tahoma"/>
              <a:cs typeface="Tahoma"/>
            </a:endParaRPr>
          </a:p>
        </p:txBody>
      </p:sp>
    </p:spTree>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5882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11</a:t>
            </a:r>
          </a:p>
        </p:txBody>
      </p:sp>
      <p:sp>
        <p:nvSpPr>
          <p:cNvPr id="3" name="object 3"/>
          <p:cNvSpPr txBox="1"/>
          <p:nvPr/>
        </p:nvSpPr>
        <p:spPr>
          <a:xfrm>
            <a:off x="138785" y="869950"/>
            <a:ext cx="4921885" cy="330835"/>
          </a:xfrm>
          <a:prstGeom prst="rect">
            <a:avLst/>
          </a:prstGeom>
        </p:spPr>
        <p:txBody>
          <a:bodyPr vert="horz" wrap="square" lIns="0" tIns="13335" rIns="0" bIns="0" rtlCol="0">
            <a:spAutoFit/>
          </a:bodyPr>
          <a:lstStyle/>
          <a:p>
            <a:pPr marL="12700">
              <a:lnSpc>
                <a:spcPct val="100000"/>
              </a:lnSpc>
              <a:spcBef>
                <a:spcPts val="105"/>
              </a:spcBef>
            </a:pPr>
            <a:r>
              <a:rPr sz="2000" spc="-5" dirty="0">
                <a:latin typeface="Tahoma"/>
                <a:cs typeface="Tahoma"/>
              </a:rPr>
              <a:t>Determine the </a:t>
            </a:r>
            <a:r>
              <a:rPr sz="2000" spc="-10" dirty="0">
                <a:latin typeface="Tahoma"/>
                <a:cs typeface="Tahoma"/>
              </a:rPr>
              <a:t>range </a:t>
            </a:r>
            <a:r>
              <a:rPr sz="2000" dirty="0">
                <a:latin typeface="Tahoma"/>
                <a:cs typeface="Tahoma"/>
              </a:rPr>
              <a:t>of k </a:t>
            </a:r>
            <a:r>
              <a:rPr sz="2000" spc="-10" dirty="0">
                <a:latin typeface="Tahoma"/>
                <a:cs typeface="Tahoma"/>
              </a:rPr>
              <a:t>for </a:t>
            </a:r>
            <a:r>
              <a:rPr sz="2000" spc="-5" dirty="0">
                <a:latin typeface="Tahoma"/>
                <a:cs typeface="Tahoma"/>
              </a:rPr>
              <a:t>stable</a:t>
            </a:r>
            <a:r>
              <a:rPr sz="2000" spc="5" dirty="0">
                <a:latin typeface="Tahoma"/>
                <a:cs typeface="Tahoma"/>
              </a:rPr>
              <a:t> </a:t>
            </a:r>
            <a:r>
              <a:rPr sz="2000" spc="-5" dirty="0">
                <a:latin typeface="Tahoma"/>
                <a:cs typeface="Tahoma"/>
              </a:rPr>
              <a:t>system.</a:t>
            </a:r>
            <a:endParaRPr sz="2000">
              <a:latin typeface="Tahoma"/>
              <a:cs typeface="Tahoma"/>
            </a:endParaRPr>
          </a:p>
        </p:txBody>
      </p:sp>
      <p:sp>
        <p:nvSpPr>
          <p:cNvPr id="4" name="object 4"/>
          <p:cNvSpPr txBox="1"/>
          <p:nvPr/>
        </p:nvSpPr>
        <p:spPr>
          <a:xfrm>
            <a:off x="5510421" y="852468"/>
            <a:ext cx="3163570" cy="414020"/>
          </a:xfrm>
          <a:prstGeom prst="rect">
            <a:avLst/>
          </a:prstGeom>
        </p:spPr>
        <p:txBody>
          <a:bodyPr vert="horz" wrap="square" lIns="0" tIns="12065" rIns="0" bIns="0" rtlCol="0">
            <a:spAutoFit/>
          </a:bodyPr>
          <a:lstStyle/>
          <a:p>
            <a:pPr marL="38100">
              <a:lnSpc>
                <a:spcPct val="100000"/>
              </a:lnSpc>
              <a:spcBef>
                <a:spcPts val="95"/>
              </a:spcBef>
            </a:pPr>
            <a:r>
              <a:rPr sz="2550" i="1" spc="30" dirty="0">
                <a:latin typeface="Times New Roman"/>
                <a:cs typeface="Times New Roman"/>
              </a:rPr>
              <a:t>s</a:t>
            </a:r>
            <a:r>
              <a:rPr sz="2175" spc="44" baseline="44061" dirty="0">
                <a:latin typeface="Times New Roman"/>
                <a:cs typeface="Times New Roman"/>
              </a:rPr>
              <a:t>4 </a:t>
            </a:r>
            <a:r>
              <a:rPr sz="2550" spc="-65" dirty="0">
                <a:latin typeface="Symbol"/>
                <a:cs typeface="Symbol"/>
              </a:rPr>
              <a:t></a:t>
            </a:r>
            <a:r>
              <a:rPr sz="2550" spc="-65" dirty="0">
                <a:latin typeface="Times New Roman"/>
                <a:cs typeface="Times New Roman"/>
              </a:rPr>
              <a:t> </a:t>
            </a:r>
            <a:r>
              <a:rPr sz="2550" spc="-5" dirty="0">
                <a:latin typeface="Times New Roman"/>
                <a:cs typeface="Times New Roman"/>
              </a:rPr>
              <a:t>5</a:t>
            </a:r>
            <a:r>
              <a:rPr sz="2550" i="1" spc="-5" dirty="0">
                <a:latin typeface="Times New Roman"/>
                <a:cs typeface="Times New Roman"/>
              </a:rPr>
              <a:t>s</a:t>
            </a:r>
            <a:r>
              <a:rPr sz="2175" spc="-7" baseline="44061" dirty="0">
                <a:latin typeface="Times New Roman"/>
                <a:cs typeface="Times New Roman"/>
              </a:rPr>
              <a:t>3 </a:t>
            </a:r>
            <a:r>
              <a:rPr sz="2550" spc="-65" dirty="0">
                <a:latin typeface="Symbol"/>
                <a:cs typeface="Symbol"/>
              </a:rPr>
              <a:t></a:t>
            </a:r>
            <a:r>
              <a:rPr sz="2550" spc="-65" dirty="0">
                <a:latin typeface="Times New Roman"/>
                <a:cs typeface="Times New Roman"/>
              </a:rPr>
              <a:t> </a:t>
            </a:r>
            <a:r>
              <a:rPr sz="2550" spc="10" dirty="0">
                <a:latin typeface="Times New Roman"/>
                <a:cs typeface="Times New Roman"/>
              </a:rPr>
              <a:t>5</a:t>
            </a:r>
            <a:r>
              <a:rPr sz="2550" i="1" spc="10" dirty="0">
                <a:latin typeface="Times New Roman"/>
                <a:cs typeface="Times New Roman"/>
              </a:rPr>
              <a:t>s</a:t>
            </a:r>
            <a:r>
              <a:rPr sz="2175" spc="15" baseline="44061" dirty="0">
                <a:latin typeface="Times New Roman"/>
                <a:cs typeface="Times New Roman"/>
              </a:rPr>
              <a:t>2 </a:t>
            </a:r>
            <a:r>
              <a:rPr sz="2550" spc="-65" dirty="0">
                <a:latin typeface="Symbol"/>
                <a:cs typeface="Symbol"/>
              </a:rPr>
              <a:t></a:t>
            </a:r>
            <a:r>
              <a:rPr sz="2550" spc="-65" dirty="0">
                <a:latin typeface="Times New Roman"/>
                <a:cs typeface="Times New Roman"/>
              </a:rPr>
              <a:t> </a:t>
            </a:r>
            <a:r>
              <a:rPr sz="2550" spc="-20" dirty="0">
                <a:latin typeface="Times New Roman"/>
                <a:cs typeface="Times New Roman"/>
              </a:rPr>
              <a:t>4</a:t>
            </a:r>
            <a:r>
              <a:rPr sz="2550" i="1" spc="-20" dirty="0">
                <a:latin typeface="Times New Roman"/>
                <a:cs typeface="Times New Roman"/>
              </a:rPr>
              <a:t>s </a:t>
            </a:r>
            <a:r>
              <a:rPr sz="2550" spc="-65" dirty="0">
                <a:latin typeface="Symbol"/>
                <a:cs typeface="Symbol"/>
              </a:rPr>
              <a:t></a:t>
            </a:r>
            <a:r>
              <a:rPr sz="2550" spc="-65" dirty="0">
                <a:latin typeface="Times New Roman"/>
                <a:cs typeface="Times New Roman"/>
              </a:rPr>
              <a:t> </a:t>
            </a:r>
            <a:r>
              <a:rPr sz="2550" i="1" spc="-55" dirty="0">
                <a:latin typeface="Times New Roman"/>
                <a:cs typeface="Times New Roman"/>
              </a:rPr>
              <a:t>k </a:t>
            </a:r>
            <a:r>
              <a:rPr sz="2550" spc="-65" dirty="0">
                <a:latin typeface="Symbol"/>
                <a:cs typeface="Symbol"/>
              </a:rPr>
              <a:t></a:t>
            </a:r>
            <a:r>
              <a:rPr sz="2550" spc="-430" dirty="0">
                <a:latin typeface="Times New Roman"/>
                <a:cs typeface="Times New Roman"/>
              </a:rPr>
              <a:t> </a:t>
            </a:r>
            <a:r>
              <a:rPr sz="2550" spc="-60" dirty="0">
                <a:latin typeface="Times New Roman"/>
                <a:cs typeface="Times New Roman"/>
              </a:rPr>
              <a:t>0</a:t>
            </a:r>
            <a:endParaRPr sz="2550">
              <a:latin typeface="Times New Roman"/>
              <a:cs typeface="Times New Roman"/>
            </a:endParaRPr>
          </a:p>
        </p:txBody>
      </p:sp>
      <p:sp>
        <p:nvSpPr>
          <p:cNvPr id="5" name="object 5"/>
          <p:cNvSpPr txBox="1"/>
          <p:nvPr/>
        </p:nvSpPr>
        <p:spPr>
          <a:xfrm>
            <a:off x="936493" y="1933874"/>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6" name="object 6"/>
          <p:cNvSpPr txBox="1"/>
          <p:nvPr/>
        </p:nvSpPr>
        <p:spPr>
          <a:xfrm>
            <a:off x="928303" y="29311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7" name="object 7"/>
          <p:cNvSpPr txBox="1"/>
          <p:nvPr/>
        </p:nvSpPr>
        <p:spPr>
          <a:xfrm>
            <a:off x="926378" y="3629091"/>
            <a:ext cx="271780" cy="414020"/>
          </a:xfrm>
          <a:prstGeom prst="rect">
            <a:avLst/>
          </a:prstGeom>
        </p:spPr>
        <p:txBody>
          <a:bodyPr vert="horz" wrap="square" lIns="0" tIns="12065" rIns="0" bIns="0" rtlCol="0">
            <a:spAutoFit/>
          </a:bodyPr>
          <a:lstStyle/>
          <a:p>
            <a:pPr marL="3810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p:txBody>
      </p:sp>
      <p:sp>
        <p:nvSpPr>
          <p:cNvPr id="8" name="object 8"/>
          <p:cNvSpPr txBox="1"/>
          <p:nvPr/>
        </p:nvSpPr>
        <p:spPr>
          <a:xfrm>
            <a:off x="921969" y="4461736"/>
            <a:ext cx="254635" cy="436880"/>
          </a:xfrm>
          <a:prstGeom prst="rect">
            <a:avLst/>
          </a:prstGeom>
        </p:spPr>
        <p:txBody>
          <a:bodyPr vert="horz" wrap="square" lIns="0" tIns="12700" rIns="0" bIns="0" rtlCol="0">
            <a:spAutoFit/>
          </a:bodyPr>
          <a:lstStyle/>
          <a:p>
            <a:pPr marL="38100">
              <a:lnSpc>
                <a:spcPct val="100000"/>
              </a:lnSpc>
              <a:spcBef>
                <a:spcPts val="100"/>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9" name="object 9"/>
          <p:cNvSpPr txBox="1"/>
          <p:nvPr/>
        </p:nvSpPr>
        <p:spPr>
          <a:xfrm>
            <a:off x="936493" y="54630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10" name="object 10"/>
          <p:cNvSpPr txBox="1"/>
          <p:nvPr/>
        </p:nvSpPr>
        <p:spPr>
          <a:xfrm>
            <a:off x="3085446" y="3773652"/>
            <a:ext cx="142240" cy="366395"/>
          </a:xfrm>
          <a:prstGeom prst="rect">
            <a:avLst/>
          </a:prstGeom>
        </p:spPr>
        <p:txBody>
          <a:bodyPr vert="horz" wrap="square" lIns="0" tIns="17145" rIns="0" bIns="0" rtlCol="0">
            <a:spAutoFit/>
          </a:bodyPr>
          <a:lstStyle/>
          <a:p>
            <a:pPr marL="12700">
              <a:lnSpc>
                <a:spcPct val="100000"/>
              </a:lnSpc>
              <a:spcBef>
                <a:spcPts val="135"/>
              </a:spcBef>
            </a:pPr>
            <a:r>
              <a:rPr sz="2200" i="1" spc="-65" dirty="0">
                <a:latin typeface="Times New Roman"/>
                <a:cs typeface="Times New Roman"/>
              </a:rPr>
              <a:t>k</a:t>
            </a:r>
            <a:endParaRPr sz="2200">
              <a:latin typeface="Times New Roman"/>
              <a:cs typeface="Times New Roman"/>
            </a:endParaRPr>
          </a:p>
        </p:txBody>
      </p:sp>
      <p:grpSp>
        <p:nvGrpSpPr>
          <p:cNvPr id="11" name="object 11"/>
          <p:cNvGrpSpPr/>
          <p:nvPr/>
        </p:nvGrpSpPr>
        <p:grpSpPr>
          <a:xfrm>
            <a:off x="1359408" y="1816607"/>
            <a:ext cx="2985135" cy="4509135"/>
            <a:chOff x="1359408" y="1816607"/>
            <a:chExt cx="2985135" cy="4509135"/>
          </a:xfrm>
        </p:grpSpPr>
        <p:sp>
          <p:nvSpPr>
            <p:cNvPr id="12" name="object 12"/>
            <p:cNvSpPr/>
            <p:nvPr/>
          </p:nvSpPr>
          <p:spPr>
            <a:xfrm>
              <a:off x="1372362" y="1829561"/>
              <a:ext cx="2971800" cy="4495800"/>
            </a:xfrm>
            <a:custGeom>
              <a:avLst/>
              <a:gdLst/>
              <a:ahLst/>
              <a:cxnLst/>
              <a:rect l="l" t="t" r="r" b="b"/>
              <a:pathLst>
                <a:path w="2971800" h="4495800">
                  <a:moveTo>
                    <a:pt x="0" y="0"/>
                  </a:moveTo>
                  <a:lnTo>
                    <a:pt x="0" y="4495800"/>
                  </a:lnTo>
                </a:path>
                <a:path w="2971800" h="4495800">
                  <a:moveTo>
                    <a:pt x="0" y="0"/>
                  </a:moveTo>
                  <a:lnTo>
                    <a:pt x="2971800" y="0"/>
                  </a:lnTo>
                </a:path>
              </a:pathLst>
            </a:custGeom>
            <a:ln w="25908">
              <a:solidFill>
                <a:srgbClr val="000000"/>
              </a:solidFill>
            </a:ln>
          </p:spPr>
          <p:txBody>
            <a:bodyPr wrap="square" lIns="0" tIns="0" rIns="0" bIns="0" rtlCol="0"/>
            <a:lstStyle/>
            <a:p>
              <a:endParaRPr/>
            </a:p>
          </p:txBody>
        </p:sp>
        <p:sp>
          <p:nvSpPr>
            <p:cNvPr id="13" name="object 13"/>
            <p:cNvSpPr/>
            <p:nvPr/>
          </p:nvSpPr>
          <p:spPr>
            <a:xfrm>
              <a:off x="1422398" y="4917894"/>
              <a:ext cx="1095375" cy="0"/>
            </a:xfrm>
            <a:custGeom>
              <a:avLst/>
              <a:gdLst/>
              <a:ahLst/>
              <a:cxnLst/>
              <a:rect l="l" t="t" r="r" b="b"/>
              <a:pathLst>
                <a:path w="1095375">
                  <a:moveTo>
                    <a:pt x="0" y="0"/>
                  </a:moveTo>
                  <a:lnTo>
                    <a:pt x="1095156" y="0"/>
                  </a:lnTo>
                </a:path>
              </a:pathLst>
            </a:custGeom>
            <a:ln w="16469">
              <a:solidFill>
                <a:srgbClr val="000000"/>
              </a:solidFill>
            </a:ln>
          </p:spPr>
          <p:txBody>
            <a:bodyPr wrap="square" lIns="0" tIns="0" rIns="0" bIns="0" rtlCol="0"/>
            <a:lstStyle/>
            <a:p>
              <a:endParaRPr/>
            </a:p>
          </p:txBody>
        </p:sp>
      </p:grpSp>
      <p:sp>
        <p:nvSpPr>
          <p:cNvPr id="14" name="object 14"/>
          <p:cNvSpPr txBox="1"/>
          <p:nvPr/>
        </p:nvSpPr>
        <p:spPr>
          <a:xfrm>
            <a:off x="1627518" y="2090593"/>
            <a:ext cx="186055" cy="422275"/>
          </a:xfrm>
          <a:prstGeom prst="rect">
            <a:avLst/>
          </a:prstGeom>
        </p:spPr>
        <p:txBody>
          <a:bodyPr vert="horz" wrap="square" lIns="0" tIns="12700" rIns="0" bIns="0" rtlCol="0">
            <a:spAutoFit/>
          </a:bodyPr>
          <a:lstStyle/>
          <a:p>
            <a:pPr marL="12700">
              <a:lnSpc>
                <a:spcPct val="100000"/>
              </a:lnSpc>
              <a:spcBef>
                <a:spcPts val="100"/>
              </a:spcBef>
            </a:pPr>
            <a:r>
              <a:rPr sz="2600" spc="-40" dirty="0">
                <a:latin typeface="Times New Roman"/>
                <a:cs typeface="Times New Roman"/>
              </a:rPr>
              <a:t>1</a:t>
            </a:r>
            <a:endParaRPr sz="2600">
              <a:latin typeface="Times New Roman"/>
              <a:cs typeface="Times New Roman"/>
            </a:endParaRPr>
          </a:p>
        </p:txBody>
      </p:sp>
      <p:sp>
        <p:nvSpPr>
          <p:cNvPr id="15" name="object 15"/>
          <p:cNvSpPr txBox="1"/>
          <p:nvPr/>
        </p:nvSpPr>
        <p:spPr>
          <a:xfrm>
            <a:off x="3045617" y="2087887"/>
            <a:ext cx="158115" cy="413384"/>
          </a:xfrm>
          <a:prstGeom prst="rect">
            <a:avLst/>
          </a:prstGeom>
        </p:spPr>
        <p:txBody>
          <a:bodyPr vert="horz" wrap="square" lIns="0" tIns="11430" rIns="0" bIns="0" rtlCol="0">
            <a:spAutoFit/>
          </a:bodyPr>
          <a:lstStyle/>
          <a:p>
            <a:pPr marL="12700">
              <a:lnSpc>
                <a:spcPct val="100000"/>
              </a:lnSpc>
              <a:spcBef>
                <a:spcPts val="90"/>
              </a:spcBef>
            </a:pPr>
            <a:r>
              <a:rPr sz="2550" spc="-235" dirty="0">
                <a:latin typeface="Times New Roman"/>
                <a:cs typeface="Times New Roman"/>
              </a:rPr>
              <a:t>5</a:t>
            </a:r>
            <a:endParaRPr sz="2550">
              <a:latin typeface="Times New Roman"/>
              <a:cs typeface="Times New Roman"/>
            </a:endParaRPr>
          </a:p>
        </p:txBody>
      </p:sp>
      <p:sp>
        <p:nvSpPr>
          <p:cNvPr id="16" name="object 16"/>
          <p:cNvSpPr txBox="1"/>
          <p:nvPr/>
        </p:nvSpPr>
        <p:spPr>
          <a:xfrm>
            <a:off x="3924441" y="2076463"/>
            <a:ext cx="171450" cy="424180"/>
          </a:xfrm>
          <a:prstGeom prst="rect">
            <a:avLst/>
          </a:prstGeom>
        </p:spPr>
        <p:txBody>
          <a:bodyPr vert="horz" wrap="square" lIns="0" tIns="14604" rIns="0" bIns="0" rtlCol="0">
            <a:spAutoFit/>
          </a:bodyPr>
          <a:lstStyle/>
          <a:p>
            <a:pPr marL="12700">
              <a:lnSpc>
                <a:spcPct val="100000"/>
              </a:lnSpc>
              <a:spcBef>
                <a:spcPts val="114"/>
              </a:spcBef>
            </a:pPr>
            <a:r>
              <a:rPr sz="2600" i="1" spc="-10" dirty="0">
                <a:latin typeface="Times New Roman"/>
                <a:cs typeface="Times New Roman"/>
              </a:rPr>
              <a:t>k</a:t>
            </a:r>
            <a:endParaRPr sz="2600">
              <a:latin typeface="Times New Roman"/>
              <a:cs typeface="Times New Roman"/>
            </a:endParaRPr>
          </a:p>
        </p:txBody>
      </p:sp>
      <p:sp>
        <p:nvSpPr>
          <p:cNvPr id="17" name="object 17"/>
          <p:cNvSpPr txBox="1"/>
          <p:nvPr/>
        </p:nvSpPr>
        <p:spPr>
          <a:xfrm>
            <a:off x="3950355" y="2957846"/>
            <a:ext cx="193040" cy="398145"/>
          </a:xfrm>
          <a:prstGeom prst="rect">
            <a:avLst/>
          </a:prstGeom>
        </p:spPr>
        <p:txBody>
          <a:bodyPr vert="horz" wrap="square" lIns="0" tIns="12065" rIns="0" bIns="0" rtlCol="0">
            <a:spAutoFit/>
          </a:bodyPr>
          <a:lstStyle/>
          <a:p>
            <a:pPr marL="12700">
              <a:lnSpc>
                <a:spcPct val="100000"/>
              </a:lnSpc>
              <a:spcBef>
                <a:spcPts val="95"/>
              </a:spcBef>
            </a:pPr>
            <a:r>
              <a:rPr sz="2450" spc="90" dirty="0">
                <a:latin typeface="Times New Roman"/>
                <a:cs typeface="Times New Roman"/>
              </a:rPr>
              <a:t>0</a:t>
            </a:r>
            <a:endParaRPr sz="2450">
              <a:latin typeface="Times New Roman"/>
              <a:cs typeface="Times New Roman"/>
            </a:endParaRPr>
          </a:p>
        </p:txBody>
      </p:sp>
      <p:sp>
        <p:nvSpPr>
          <p:cNvPr id="18" name="object 18"/>
          <p:cNvSpPr txBox="1"/>
          <p:nvPr/>
        </p:nvSpPr>
        <p:spPr>
          <a:xfrm>
            <a:off x="3018082" y="2980098"/>
            <a:ext cx="185420" cy="425450"/>
          </a:xfrm>
          <a:prstGeom prst="rect">
            <a:avLst/>
          </a:prstGeom>
        </p:spPr>
        <p:txBody>
          <a:bodyPr vert="horz" wrap="square" lIns="0" tIns="15240" rIns="0" bIns="0" rtlCol="0">
            <a:spAutoFit/>
          </a:bodyPr>
          <a:lstStyle/>
          <a:p>
            <a:pPr marL="12700">
              <a:lnSpc>
                <a:spcPct val="100000"/>
              </a:lnSpc>
              <a:spcBef>
                <a:spcPts val="120"/>
              </a:spcBef>
            </a:pPr>
            <a:r>
              <a:rPr sz="2600" spc="-45" dirty="0">
                <a:latin typeface="Times New Roman"/>
                <a:cs typeface="Times New Roman"/>
              </a:rPr>
              <a:t>4</a:t>
            </a:r>
            <a:endParaRPr sz="2600">
              <a:latin typeface="Times New Roman"/>
              <a:cs typeface="Times New Roman"/>
            </a:endParaRPr>
          </a:p>
        </p:txBody>
      </p:sp>
      <p:sp>
        <p:nvSpPr>
          <p:cNvPr id="19" name="object 19"/>
          <p:cNvSpPr txBox="1"/>
          <p:nvPr/>
        </p:nvSpPr>
        <p:spPr>
          <a:xfrm>
            <a:off x="1599702" y="2968003"/>
            <a:ext cx="172085" cy="424180"/>
          </a:xfrm>
          <a:prstGeom prst="rect">
            <a:avLst/>
          </a:prstGeom>
        </p:spPr>
        <p:txBody>
          <a:bodyPr vert="horz" wrap="square" lIns="0" tIns="14604" rIns="0" bIns="0" rtlCol="0">
            <a:spAutoFit/>
          </a:bodyPr>
          <a:lstStyle/>
          <a:p>
            <a:pPr marL="12700">
              <a:lnSpc>
                <a:spcPct val="100000"/>
              </a:lnSpc>
              <a:spcBef>
                <a:spcPts val="114"/>
              </a:spcBef>
            </a:pPr>
            <a:r>
              <a:rPr sz="2600" spc="-150" dirty="0">
                <a:latin typeface="Times New Roman"/>
                <a:cs typeface="Times New Roman"/>
              </a:rPr>
              <a:t>5</a:t>
            </a:r>
            <a:endParaRPr sz="2600">
              <a:latin typeface="Times New Roman"/>
              <a:cs typeface="Times New Roman"/>
            </a:endParaRPr>
          </a:p>
        </p:txBody>
      </p:sp>
      <p:sp>
        <p:nvSpPr>
          <p:cNvPr id="20" name="object 20"/>
          <p:cNvSpPr txBox="1"/>
          <p:nvPr/>
        </p:nvSpPr>
        <p:spPr>
          <a:xfrm>
            <a:off x="1771570" y="4915599"/>
            <a:ext cx="406400" cy="424815"/>
          </a:xfrm>
          <a:prstGeom prst="rect">
            <a:avLst/>
          </a:prstGeom>
        </p:spPr>
        <p:txBody>
          <a:bodyPr vert="horz" wrap="square" lIns="0" tIns="14604" rIns="0" bIns="0" rtlCol="0">
            <a:spAutoFit/>
          </a:bodyPr>
          <a:lstStyle/>
          <a:p>
            <a:pPr marL="12700">
              <a:lnSpc>
                <a:spcPct val="100000"/>
              </a:lnSpc>
              <a:spcBef>
                <a:spcPts val="114"/>
              </a:spcBef>
            </a:pPr>
            <a:r>
              <a:rPr sz="2600" spc="-85" dirty="0">
                <a:latin typeface="Times New Roman"/>
                <a:cs typeface="Times New Roman"/>
              </a:rPr>
              <a:t>4.2</a:t>
            </a:r>
            <a:endParaRPr sz="2600">
              <a:latin typeface="Times New Roman"/>
              <a:cs typeface="Times New Roman"/>
            </a:endParaRPr>
          </a:p>
        </p:txBody>
      </p:sp>
      <p:sp>
        <p:nvSpPr>
          <p:cNvPr id="21" name="object 21"/>
          <p:cNvSpPr txBox="1"/>
          <p:nvPr/>
        </p:nvSpPr>
        <p:spPr>
          <a:xfrm>
            <a:off x="1395401" y="3770057"/>
            <a:ext cx="1099185" cy="1101090"/>
          </a:xfrm>
          <a:prstGeom prst="rect">
            <a:avLst/>
          </a:prstGeom>
        </p:spPr>
        <p:txBody>
          <a:bodyPr vert="horz" wrap="square" lIns="0" tIns="15875" rIns="0" bIns="0" rtlCol="0">
            <a:spAutoFit/>
          </a:bodyPr>
          <a:lstStyle/>
          <a:p>
            <a:pPr marL="74295">
              <a:lnSpc>
                <a:spcPct val="100000"/>
              </a:lnSpc>
              <a:spcBef>
                <a:spcPts val="125"/>
              </a:spcBef>
            </a:pPr>
            <a:r>
              <a:rPr sz="2550" spc="190" dirty="0">
                <a:latin typeface="Times New Roman"/>
                <a:cs typeface="Times New Roman"/>
              </a:rPr>
              <a:t>4.2</a:t>
            </a:r>
            <a:endParaRPr sz="2550">
              <a:latin typeface="Times New Roman"/>
              <a:cs typeface="Times New Roman"/>
            </a:endParaRPr>
          </a:p>
          <a:p>
            <a:pPr marL="12700">
              <a:lnSpc>
                <a:spcPct val="100000"/>
              </a:lnSpc>
              <a:spcBef>
                <a:spcPts val="2255"/>
              </a:spcBef>
            </a:pPr>
            <a:r>
              <a:rPr sz="2600" spc="-90" dirty="0">
                <a:latin typeface="Times New Roman"/>
                <a:cs typeface="Times New Roman"/>
              </a:rPr>
              <a:t>16.8</a:t>
            </a:r>
            <a:r>
              <a:rPr sz="2600" spc="-355" dirty="0">
                <a:latin typeface="Times New Roman"/>
                <a:cs typeface="Times New Roman"/>
              </a:rPr>
              <a:t> </a:t>
            </a:r>
            <a:r>
              <a:rPr sz="2600" spc="-114" dirty="0">
                <a:latin typeface="Symbol"/>
                <a:cs typeface="Symbol"/>
              </a:rPr>
              <a:t></a:t>
            </a:r>
            <a:r>
              <a:rPr sz="2600" spc="-360" dirty="0">
                <a:latin typeface="Times New Roman"/>
                <a:cs typeface="Times New Roman"/>
              </a:rPr>
              <a:t> </a:t>
            </a:r>
            <a:r>
              <a:rPr sz="2600" spc="-95" dirty="0">
                <a:latin typeface="Times New Roman"/>
                <a:cs typeface="Times New Roman"/>
              </a:rPr>
              <a:t>5</a:t>
            </a:r>
            <a:r>
              <a:rPr sz="2600" i="1" spc="-95" dirty="0">
                <a:latin typeface="Times New Roman"/>
                <a:cs typeface="Times New Roman"/>
              </a:rPr>
              <a:t>k</a:t>
            </a:r>
            <a:endParaRPr sz="2600">
              <a:latin typeface="Times New Roman"/>
              <a:cs typeface="Times New Roman"/>
            </a:endParaRPr>
          </a:p>
        </p:txBody>
      </p:sp>
      <p:sp>
        <p:nvSpPr>
          <p:cNvPr id="22" name="object 22"/>
          <p:cNvSpPr txBox="1"/>
          <p:nvPr/>
        </p:nvSpPr>
        <p:spPr>
          <a:xfrm>
            <a:off x="1538134" y="5580352"/>
            <a:ext cx="172085" cy="509270"/>
          </a:xfrm>
          <a:prstGeom prst="rect">
            <a:avLst/>
          </a:prstGeom>
        </p:spPr>
        <p:txBody>
          <a:bodyPr vert="horz" wrap="square" lIns="0" tIns="15240" rIns="0" bIns="0" rtlCol="0">
            <a:spAutoFit/>
          </a:bodyPr>
          <a:lstStyle/>
          <a:p>
            <a:pPr marL="12700">
              <a:lnSpc>
                <a:spcPct val="100000"/>
              </a:lnSpc>
              <a:spcBef>
                <a:spcPts val="120"/>
              </a:spcBef>
            </a:pPr>
            <a:r>
              <a:rPr sz="3150" i="1" spc="-250" dirty="0">
                <a:latin typeface="Times New Roman"/>
                <a:cs typeface="Times New Roman"/>
              </a:rPr>
              <a:t>k</a:t>
            </a:r>
            <a:endParaRPr sz="3150">
              <a:latin typeface="Times New Roman"/>
              <a:cs typeface="Times New Roman"/>
            </a:endParaRPr>
          </a:p>
        </p:txBody>
      </p:sp>
      <p:sp>
        <p:nvSpPr>
          <p:cNvPr id="23" name="object 2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6" name="object 26"/>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109</a:t>
            </a:fld>
            <a:endParaRPr sz="1400">
              <a:latin typeface="Tahoma"/>
              <a:cs typeface="Tahoma"/>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459740" y="1086891"/>
            <a:ext cx="8378190" cy="3459922"/>
          </a:xfrm>
          <a:prstGeom prst="rect">
            <a:avLst/>
          </a:prstGeom>
        </p:spPr>
        <p:txBody>
          <a:bodyPr vert="horz" wrap="square" lIns="0" tIns="12700" rIns="0" bIns="0" rtlCol="0">
            <a:spAutoFit/>
          </a:bodyPr>
          <a:lstStyle/>
          <a:p>
            <a:pPr marL="355600" marR="5080" indent="-342900">
              <a:buFont typeface="Wingdings"/>
              <a:buChar char=""/>
              <a:tabLst>
                <a:tab pos="355600" algn="l"/>
                <a:tab pos="733425" algn="l"/>
                <a:tab pos="1908175" algn="l"/>
                <a:tab pos="2689225" algn="l"/>
                <a:tab pos="3223895" algn="l"/>
                <a:tab pos="4880610" algn="l"/>
                <a:tab pos="5916930" algn="l"/>
                <a:tab pos="6528434" algn="l"/>
                <a:tab pos="6900545" algn="l"/>
                <a:tab pos="7680959" algn="l"/>
              </a:tabLst>
            </a:pPr>
            <a:r>
              <a:rPr sz="2800" spc="-5" dirty="0">
                <a:latin typeface="Carlito"/>
                <a:cs typeface="Carlito"/>
              </a:rPr>
              <a:t>A	</a:t>
            </a:r>
            <a:r>
              <a:rPr sz="2800" spc="-60" dirty="0">
                <a:latin typeface="Carlito"/>
                <a:cs typeface="Carlito"/>
              </a:rPr>
              <a:t>s</a:t>
            </a:r>
            <a:r>
              <a:rPr sz="2800" spc="-25" dirty="0">
                <a:latin typeface="Carlito"/>
                <a:cs typeface="Carlito"/>
              </a:rPr>
              <a:t>y</a:t>
            </a:r>
            <a:r>
              <a:rPr sz="2800" spc="-45" dirty="0">
                <a:latin typeface="Carlito"/>
                <a:cs typeface="Carlito"/>
              </a:rPr>
              <a:t>s</a:t>
            </a:r>
            <a:r>
              <a:rPr sz="2800" spc="-35" dirty="0">
                <a:latin typeface="Carlito"/>
                <a:cs typeface="Carlito"/>
              </a:rPr>
              <a:t>t</a:t>
            </a:r>
            <a:r>
              <a:rPr sz="2800" spc="-5" dirty="0">
                <a:latin typeface="Carlito"/>
                <a:cs typeface="Carlito"/>
              </a:rPr>
              <a:t>em</a:t>
            </a:r>
            <a:r>
              <a:rPr sz="2800" dirty="0">
                <a:latin typeface="Carlito"/>
                <a:cs typeface="Carlito"/>
              </a:rPr>
              <a:t>	</a:t>
            </a:r>
            <a:r>
              <a:rPr sz="2800" spc="-5" dirty="0">
                <a:latin typeface="Carlito"/>
                <a:cs typeface="Carlito"/>
              </a:rPr>
              <a:t>m</a:t>
            </a:r>
            <a:r>
              <a:rPr sz="2800" spc="-50" dirty="0">
                <a:latin typeface="Carlito"/>
                <a:cs typeface="Carlito"/>
              </a:rPr>
              <a:t>a</a:t>
            </a:r>
            <a:r>
              <a:rPr sz="2800" spc="-5" dirty="0">
                <a:latin typeface="Carlito"/>
                <a:cs typeface="Carlito"/>
              </a:rPr>
              <a:t>y</a:t>
            </a:r>
            <a:r>
              <a:rPr sz="2800" dirty="0">
                <a:latin typeface="Carlito"/>
                <a:cs typeface="Carlito"/>
              </a:rPr>
              <a:t>	</a:t>
            </a:r>
            <a:r>
              <a:rPr sz="2800" spc="-10" dirty="0">
                <a:latin typeface="Carlito"/>
                <a:cs typeface="Carlito"/>
              </a:rPr>
              <a:t>b</a:t>
            </a:r>
            <a:r>
              <a:rPr sz="2800" spc="-5" dirty="0">
                <a:latin typeface="Carlito"/>
                <a:cs typeface="Carlito"/>
              </a:rPr>
              <a:t>e</a:t>
            </a:r>
            <a:r>
              <a:rPr sz="2800" dirty="0">
                <a:latin typeface="Carlito"/>
                <a:cs typeface="Carlito"/>
              </a:rPr>
              <a:t>	</a:t>
            </a:r>
            <a:r>
              <a:rPr sz="2800" spc="-5" dirty="0">
                <a:latin typeface="Carlito"/>
                <a:cs typeface="Carlito"/>
              </a:rPr>
              <a:t>a</a:t>
            </a:r>
            <a:r>
              <a:rPr sz="2800" spc="-20" dirty="0">
                <a:latin typeface="Carlito"/>
                <a:cs typeface="Carlito"/>
              </a:rPr>
              <a:t>b</a:t>
            </a:r>
            <a:r>
              <a:rPr sz="2800" spc="-10" dirty="0">
                <a:latin typeface="Carlito"/>
                <a:cs typeface="Carlito"/>
              </a:rPr>
              <a:t>solu</a:t>
            </a:r>
            <a:r>
              <a:rPr sz="2800" spc="-30" dirty="0">
                <a:latin typeface="Carlito"/>
                <a:cs typeface="Carlito"/>
              </a:rPr>
              <a:t>t</a:t>
            </a:r>
            <a:r>
              <a:rPr sz="2800" spc="-5" dirty="0">
                <a:latin typeface="Carlito"/>
                <a:cs typeface="Carlito"/>
              </a:rPr>
              <a:t>ely</a:t>
            </a:r>
            <a:r>
              <a:rPr sz="2800" dirty="0">
                <a:latin typeface="Carlito"/>
                <a:cs typeface="Carlito"/>
              </a:rPr>
              <a:t>	</a:t>
            </a:r>
            <a:r>
              <a:rPr sz="2800" spc="-45" dirty="0">
                <a:latin typeface="Carlito"/>
                <a:cs typeface="Carlito"/>
              </a:rPr>
              <a:t>st</a:t>
            </a:r>
            <a:r>
              <a:rPr sz="2800" spc="5" dirty="0">
                <a:latin typeface="Carlito"/>
                <a:cs typeface="Carlito"/>
              </a:rPr>
              <a:t>a</a:t>
            </a:r>
            <a:r>
              <a:rPr sz="2800" spc="-10" dirty="0">
                <a:latin typeface="Carlito"/>
                <a:cs typeface="Carlito"/>
              </a:rPr>
              <a:t>b</a:t>
            </a:r>
            <a:r>
              <a:rPr sz="2800" spc="-20" dirty="0">
                <a:latin typeface="Carlito"/>
                <a:cs typeface="Carlito"/>
              </a:rPr>
              <a:t>l</a:t>
            </a:r>
            <a:r>
              <a:rPr sz="2800" spc="-5" dirty="0">
                <a:latin typeface="Carlito"/>
                <a:cs typeface="Carlito"/>
              </a:rPr>
              <a:t>e</a:t>
            </a:r>
            <a:r>
              <a:rPr sz="2800" dirty="0">
                <a:latin typeface="Carlito"/>
                <a:cs typeface="Carlito"/>
              </a:rPr>
              <a:t>	</a:t>
            </a:r>
            <a:r>
              <a:rPr sz="2800" spc="-15" dirty="0">
                <a:latin typeface="Carlito"/>
                <a:cs typeface="Carlito"/>
              </a:rPr>
              <a:t>i</a:t>
            </a:r>
            <a:r>
              <a:rPr sz="2800" spc="-5" dirty="0">
                <a:latin typeface="Carlito"/>
                <a:cs typeface="Carlito"/>
              </a:rPr>
              <a:t>.e.</a:t>
            </a:r>
            <a:r>
              <a:rPr sz="2800" dirty="0">
                <a:latin typeface="Carlito"/>
                <a:cs typeface="Carlito"/>
              </a:rPr>
              <a:t>	</a:t>
            </a:r>
            <a:r>
              <a:rPr sz="2800" spc="-15" dirty="0">
                <a:latin typeface="Carlito"/>
                <a:cs typeface="Carlito"/>
              </a:rPr>
              <a:t>i</a:t>
            </a:r>
            <a:r>
              <a:rPr sz="2800" spc="-5" dirty="0">
                <a:latin typeface="Carlito"/>
                <a:cs typeface="Carlito"/>
              </a:rPr>
              <a:t>t</a:t>
            </a:r>
            <a:r>
              <a:rPr sz="2800" dirty="0">
                <a:latin typeface="Carlito"/>
                <a:cs typeface="Carlito"/>
              </a:rPr>
              <a:t>	</a:t>
            </a:r>
            <a:r>
              <a:rPr sz="2800" spc="-5" dirty="0">
                <a:latin typeface="Carlito"/>
                <a:cs typeface="Carlito"/>
              </a:rPr>
              <a:t>m</a:t>
            </a:r>
            <a:r>
              <a:rPr sz="2800" spc="-50" dirty="0">
                <a:latin typeface="Carlito"/>
                <a:cs typeface="Carlito"/>
              </a:rPr>
              <a:t>a</a:t>
            </a:r>
            <a:r>
              <a:rPr sz="2800" spc="-5" dirty="0">
                <a:latin typeface="Carlito"/>
                <a:cs typeface="Carlito"/>
              </a:rPr>
              <a:t>y</a:t>
            </a:r>
            <a:r>
              <a:rPr sz="2800" dirty="0">
                <a:latin typeface="Carlito"/>
                <a:cs typeface="Carlito"/>
              </a:rPr>
              <a:t>	</a:t>
            </a:r>
            <a:r>
              <a:rPr sz="2800" spc="-10" dirty="0">
                <a:latin typeface="Carlito"/>
                <a:cs typeface="Carlito"/>
              </a:rPr>
              <a:t>h</a:t>
            </a:r>
            <a:r>
              <a:rPr sz="2800" spc="-45" dirty="0">
                <a:latin typeface="Carlito"/>
                <a:cs typeface="Carlito"/>
              </a:rPr>
              <a:t>av</a:t>
            </a:r>
            <a:r>
              <a:rPr sz="2800" spc="-5" dirty="0">
                <a:latin typeface="Carlito"/>
                <a:cs typeface="Carlito"/>
              </a:rPr>
              <a:t>e  </a:t>
            </a:r>
            <a:r>
              <a:rPr sz="2800" spc="-10" dirty="0">
                <a:latin typeface="Carlito"/>
                <a:cs typeface="Carlito"/>
              </a:rPr>
              <a:t>passed </a:t>
            </a:r>
            <a:r>
              <a:rPr sz="2800" spc="-5" dirty="0">
                <a:latin typeface="Carlito"/>
                <a:cs typeface="Carlito"/>
              </a:rPr>
              <a:t>the </a:t>
            </a:r>
            <a:r>
              <a:rPr sz="2800" spc="-20" dirty="0">
                <a:latin typeface="Carlito"/>
                <a:cs typeface="Carlito"/>
              </a:rPr>
              <a:t>Routh </a:t>
            </a:r>
            <a:r>
              <a:rPr sz="2800" spc="-15" dirty="0">
                <a:latin typeface="Carlito"/>
                <a:cs typeface="Carlito"/>
              </a:rPr>
              <a:t>stability</a:t>
            </a:r>
            <a:r>
              <a:rPr sz="2800" spc="110" dirty="0">
                <a:latin typeface="Carlito"/>
                <a:cs typeface="Carlito"/>
              </a:rPr>
              <a:t> </a:t>
            </a:r>
            <a:r>
              <a:rPr sz="2800" spc="-20" dirty="0">
                <a:latin typeface="Carlito"/>
                <a:cs typeface="Carlito"/>
              </a:rPr>
              <a:t>test</a:t>
            </a:r>
            <a:r>
              <a:rPr sz="2800" spc="-20" dirty="0" smtClean="0">
                <a:latin typeface="Carlito"/>
                <a:cs typeface="Carlito"/>
              </a:rPr>
              <a:t>.</a:t>
            </a:r>
            <a:endParaRPr lang="en-US" sz="2800" spc="-20" dirty="0" smtClean="0">
              <a:latin typeface="Carlito"/>
              <a:cs typeface="Carlito"/>
            </a:endParaRPr>
          </a:p>
          <a:p>
            <a:pPr marL="355600" marR="5080" indent="-342900">
              <a:tabLst>
                <a:tab pos="355600" algn="l"/>
                <a:tab pos="733425" algn="l"/>
                <a:tab pos="1908175" algn="l"/>
                <a:tab pos="2689225" algn="l"/>
                <a:tab pos="3223895" algn="l"/>
                <a:tab pos="4880610" algn="l"/>
                <a:tab pos="5916930" algn="l"/>
                <a:tab pos="6528434" algn="l"/>
                <a:tab pos="6900545" algn="l"/>
                <a:tab pos="7680959" algn="l"/>
              </a:tabLst>
            </a:pPr>
            <a:endParaRPr sz="2800" dirty="0">
              <a:latin typeface="Carlito"/>
              <a:cs typeface="Carlito"/>
            </a:endParaRPr>
          </a:p>
          <a:p>
            <a:pPr marL="355600" marR="6350" indent="-342900">
              <a:buFont typeface="Wingdings"/>
              <a:buChar char=""/>
              <a:tabLst>
                <a:tab pos="355600" algn="l"/>
                <a:tab pos="962025" algn="l"/>
                <a:tab pos="1263650" algn="l"/>
                <a:tab pos="2216150" algn="l"/>
                <a:tab pos="3033395" algn="l"/>
                <a:tab pos="4476750" algn="l"/>
                <a:tab pos="5580380" algn="l"/>
                <a:tab pos="6013450" algn="l"/>
                <a:tab pos="6757034" algn="l"/>
                <a:tab pos="7749540" algn="l"/>
              </a:tabLst>
            </a:pPr>
            <a:r>
              <a:rPr sz="2800" spc="-5" dirty="0">
                <a:latin typeface="Carlito"/>
                <a:cs typeface="Carlito"/>
              </a:rPr>
              <a:t>As	a	</a:t>
            </a:r>
            <a:r>
              <a:rPr sz="2800" spc="-45" dirty="0">
                <a:latin typeface="Carlito"/>
                <a:cs typeface="Carlito"/>
              </a:rPr>
              <a:t>r</a:t>
            </a:r>
            <a:r>
              <a:rPr sz="2800" spc="-5" dirty="0">
                <a:latin typeface="Carlito"/>
                <a:cs typeface="Carlito"/>
              </a:rPr>
              <a:t>esult</a:t>
            </a:r>
            <a:r>
              <a:rPr sz="2800" dirty="0">
                <a:latin typeface="Carlito"/>
                <a:cs typeface="Carlito"/>
              </a:rPr>
              <a:t>	</a:t>
            </a:r>
            <a:r>
              <a:rPr sz="2800" spc="-5" dirty="0">
                <a:latin typeface="Carlito"/>
                <a:cs typeface="Carlito"/>
              </a:rPr>
              <a:t>the</a:t>
            </a:r>
            <a:r>
              <a:rPr sz="2800" spc="-20" dirty="0">
                <a:latin typeface="Carlito"/>
                <a:cs typeface="Carlito"/>
              </a:rPr>
              <a:t>i</a:t>
            </a:r>
            <a:r>
              <a:rPr sz="2800" spc="-5" dirty="0">
                <a:latin typeface="Carlito"/>
                <a:cs typeface="Carlito"/>
              </a:rPr>
              <a:t>r</a:t>
            </a:r>
            <a:r>
              <a:rPr sz="2800" dirty="0">
                <a:latin typeface="Carlito"/>
                <a:cs typeface="Carlito"/>
              </a:rPr>
              <a:t>	</a:t>
            </a:r>
            <a:r>
              <a:rPr sz="2800" spc="-45" dirty="0" smtClean="0">
                <a:latin typeface="Carlito"/>
                <a:cs typeface="Carlito"/>
              </a:rPr>
              <a:t>r</a:t>
            </a:r>
            <a:r>
              <a:rPr sz="2800" spc="-5" dirty="0" smtClean="0">
                <a:latin typeface="Carlito"/>
                <a:cs typeface="Carlito"/>
              </a:rPr>
              <a:t>e</a:t>
            </a:r>
            <a:r>
              <a:rPr sz="2800" dirty="0" smtClean="0">
                <a:latin typeface="Carlito"/>
                <a:cs typeface="Carlito"/>
              </a:rPr>
              <a:t>s</a:t>
            </a:r>
            <a:r>
              <a:rPr sz="2800" spc="-10" dirty="0" smtClean="0">
                <a:latin typeface="Carlito"/>
                <a:cs typeface="Carlito"/>
              </a:rPr>
              <a:t>pons</a:t>
            </a:r>
            <a:r>
              <a:rPr sz="2800" spc="-5" dirty="0" smtClean="0">
                <a:latin typeface="Carlito"/>
                <a:cs typeface="Carlito"/>
              </a:rPr>
              <a:t>e</a:t>
            </a:r>
            <a:r>
              <a:rPr lang="en-US" sz="2800" dirty="0">
                <a:latin typeface="Carlito"/>
                <a:cs typeface="Carlito"/>
              </a:rPr>
              <a:t> </a:t>
            </a:r>
            <a:r>
              <a:rPr sz="2800" spc="-10" dirty="0" smtClean="0">
                <a:latin typeface="Carlito"/>
                <a:cs typeface="Carlito"/>
              </a:rPr>
              <a:t>de</a:t>
            </a:r>
            <a:r>
              <a:rPr sz="2800" spc="-20" dirty="0" smtClean="0">
                <a:latin typeface="Carlito"/>
                <a:cs typeface="Carlito"/>
              </a:rPr>
              <a:t>c</a:t>
            </a:r>
            <a:r>
              <a:rPr sz="2800" spc="-50" dirty="0" smtClean="0">
                <a:latin typeface="Carlito"/>
                <a:cs typeface="Carlito"/>
              </a:rPr>
              <a:t>a</a:t>
            </a:r>
            <a:r>
              <a:rPr sz="2800" spc="-35" dirty="0" smtClean="0">
                <a:latin typeface="Carlito"/>
                <a:cs typeface="Carlito"/>
              </a:rPr>
              <a:t>y</a:t>
            </a:r>
            <a:r>
              <a:rPr sz="2800" spc="-5" dirty="0" smtClean="0">
                <a:latin typeface="Carlito"/>
                <a:cs typeface="Carlito"/>
              </a:rPr>
              <a:t>s</a:t>
            </a:r>
            <a:r>
              <a:rPr lang="en-US" sz="2800" dirty="0">
                <a:latin typeface="Carlito"/>
                <a:cs typeface="Carlito"/>
              </a:rPr>
              <a:t> </a:t>
            </a:r>
            <a:r>
              <a:rPr sz="2800" spc="-30" dirty="0" smtClean="0">
                <a:latin typeface="Carlito"/>
                <a:cs typeface="Carlito"/>
              </a:rPr>
              <a:t>t</a:t>
            </a:r>
            <a:r>
              <a:rPr sz="2800" spc="-5" dirty="0" smtClean="0">
                <a:latin typeface="Carlito"/>
                <a:cs typeface="Carlito"/>
              </a:rPr>
              <a:t>o</a:t>
            </a:r>
            <a:r>
              <a:rPr lang="en-US" sz="2800" dirty="0" smtClean="0">
                <a:latin typeface="Carlito"/>
                <a:cs typeface="Carlito"/>
              </a:rPr>
              <a:t> </a:t>
            </a:r>
            <a:r>
              <a:rPr sz="2800" spc="-70" dirty="0" smtClean="0">
                <a:latin typeface="Carlito"/>
                <a:cs typeface="Carlito"/>
              </a:rPr>
              <a:t>z</a:t>
            </a:r>
            <a:r>
              <a:rPr sz="2800" spc="-15" dirty="0" smtClean="0">
                <a:latin typeface="Carlito"/>
                <a:cs typeface="Carlito"/>
              </a:rPr>
              <a:t>e</a:t>
            </a:r>
            <a:r>
              <a:rPr sz="2800" spc="-60" dirty="0" smtClean="0">
                <a:latin typeface="Carlito"/>
                <a:cs typeface="Carlito"/>
              </a:rPr>
              <a:t>r</a:t>
            </a:r>
            <a:r>
              <a:rPr lang="en-US" sz="2800" spc="-5" dirty="0" smtClean="0">
                <a:latin typeface="Carlito"/>
                <a:cs typeface="Carlito"/>
              </a:rPr>
              <a:t>o </a:t>
            </a:r>
            <a:r>
              <a:rPr sz="2800" spc="-10" dirty="0" smtClean="0">
                <a:latin typeface="Carlito"/>
                <a:cs typeface="Carlito"/>
              </a:rPr>
              <a:t>u</a:t>
            </a:r>
            <a:r>
              <a:rPr sz="2800" spc="5" dirty="0" smtClean="0">
                <a:latin typeface="Carlito"/>
                <a:cs typeface="Carlito"/>
              </a:rPr>
              <a:t>n</a:t>
            </a:r>
            <a:r>
              <a:rPr sz="2800" spc="-10" dirty="0" smtClean="0">
                <a:latin typeface="Carlito"/>
                <a:cs typeface="Carlito"/>
              </a:rPr>
              <a:t>de</a:t>
            </a:r>
            <a:r>
              <a:rPr sz="2800" spc="-5" dirty="0" smtClean="0">
                <a:latin typeface="Carlito"/>
                <a:cs typeface="Carlito"/>
              </a:rPr>
              <a:t>r</a:t>
            </a:r>
            <a:r>
              <a:rPr lang="en-US" sz="2800" dirty="0" smtClean="0">
                <a:latin typeface="Carlito"/>
                <a:cs typeface="Carlito"/>
              </a:rPr>
              <a:t>  </a:t>
            </a:r>
            <a:r>
              <a:rPr sz="2800" spc="-70" dirty="0" smtClean="0">
                <a:latin typeface="Carlito"/>
                <a:cs typeface="Carlito"/>
              </a:rPr>
              <a:t>z</a:t>
            </a:r>
            <a:r>
              <a:rPr sz="2800" spc="-5" dirty="0" smtClean="0">
                <a:latin typeface="Carlito"/>
                <a:cs typeface="Carlito"/>
              </a:rPr>
              <a:t>e</a:t>
            </a:r>
            <a:r>
              <a:rPr sz="2800" spc="-60" dirty="0" smtClean="0">
                <a:latin typeface="Carlito"/>
                <a:cs typeface="Carlito"/>
              </a:rPr>
              <a:t>r</a:t>
            </a:r>
            <a:r>
              <a:rPr sz="2800" spc="-5" dirty="0" smtClean="0">
                <a:latin typeface="Carlito"/>
                <a:cs typeface="Carlito"/>
              </a:rPr>
              <a:t>o  </a:t>
            </a:r>
            <a:r>
              <a:rPr sz="2800" spc="-10" dirty="0">
                <a:latin typeface="Carlito"/>
                <a:cs typeface="Carlito"/>
              </a:rPr>
              <a:t>input</a:t>
            </a:r>
            <a:r>
              <a:rPr sz="2800" spc="30" dirty="0">
                <a:latin typeface="Carlito"/>
                <a:cs typeface="Carlito"/>
              </a:rPr>
              <a:t> </a:t>
            </a:r>
            <a:r>
              <a:rPr sz="2800" spc="-10" dirty="0" smtClean="0">
                <a:latin typeface="Carlito"/>
                <a:cs typeface="Carlito"/>
              </a:rPr>
              <a:t>conditions</a:t>
            </a:r>
            <a:endParaRPr lang="en-US" sz="2800" spc="-10" dirty="0" smtClean="0">
              <a:latin typeface="Carlito"/>
              <a:cs typeface="Carlito"/>
            </a:endParaRPr>
          </a:p>
          <a:p>
            <a:pPr marL="355600" marR="6350" indent="-342900">
              <a:tabLst>
                <a:tab pos="355600" algn="l"/>
                <a:tab pos="962025" algn="l"/>
                <a:tab pos="1263650" algn="l"/>
                <a:tab pos="2216150" algn="l"/>
                <a:tab pos="3033395" algn="l"/>
                <a:tab pos="4476750" algn="l"/>
                <a:tab pos="5580380" algn="l"/>
                <a:tab pos="6013450" algn="l"/>
                <a:tab pos="6757034" algn="l"/>
                <a:tab pos="7749540" algn="l"/>
              </a:tabLst>
            </a:pPr>
            <a:endParaRPr sz="2800" dirty="0">
              <a:latin typeface="Carlito"/>
              <a:cs typeface="Carlito"/>
            </a:endParaRPr>
          </a:p>
          <a:p>
            <a:pPr marL="355600" marR="10795" indent="-342900">
              <a:buFont typeface="Wingdings"/>
              <a:buChar char=""/>
              <a:tabLst>
                <a:tab pos="355600" algn="l"/>
              </a:tabLst>
            </a:pPr>
            <a:r>
              <a:rPr sz="2800" spc="-10" dirty="0">
                <a:latin typeface="Carlito"/>
                <a:cs typeface="Carlito"/>
              </a:rPr>
              <a:t>The </a:t>
            </a:r>
            <a:r>
              <a:rPr sz="2800" spc="-20" dirty="0">
                <a:latin typeface="Carlito"/>
                <a:cs typeface="Carlito"/>
              </a:rPr>
              <a:t>ratio </a:t>
            </a:r>
            <a:r>
              <a:rPr sz="2800" spc="-15" dirty="0">
                <a:latin typeface="Carlito"/>
                <a:cs typeface="Carlito"/>
              </a:rPr>
              <a:t>at </a:t>
            </a:r>
            <a:r>
              <a:rPr sz="2800" spc="-5" dirty="0">
                <a:latin typeface="Carlito"/>
                <a:cs typeface="Carlito"/>
              </a:rPr>
              <a:t>which these </a:t>
            </a:r>
            <a:r>
              <a:rPr sz="2800" spc="-20" dirty="0">
                <a:latin typeface="Carlito"/>
                <a:cs typeface="Carlito"/>
              </a:rPr>
              <a:t>decay </a:t>
            </a:r>
            <a:r>
              <a:rPr sz="2800" spc="-15" dirty="0">
                <a:latin typeface="Carlito"/>
                <a:cs typeface="Carlito"/>
              </a:rPr>
              <a:t>to </a:t>
            </a:r>
            <a:r>
              <a:rPr sz="2800" spc="-35" dirty="0">
                <a:latin typeface="Carlito"/>
                <a:cs typeface="Carlito"/>
              </a:rPr>
              <a:t>zero </a:t>
            </a:r>
            <a:r>
              <a:rPr sz="2800" spc="-10" dirty="0">
                <a:latin typeface="Carlito"/>
                <a:cs typeface="Carlito"/>
              </a:rPr>
              <a:t>is important </a:t>
            </a:r>
            <a:r>
              <a:rPr sz="2800" spc="-30" dirty="0">
                <a:latin typeface="Carlito"/>
                <a:cs typeface="Carlito"/>
              </a:rPr>
              <a:t>to  </a:t>
            </a:r>
            <a:r>
              <a:rPr sz="2800" spc="-5" dirty="0">
                <a:latin typeface="Carlito"/>
                <a:cs typeface="Carlito"/>
              </a:rPr>
              <a:t>check the </a:t>
            </a:r>
            <a:r>
              <a:rPr sz="2800" spc="-10" dirty="0">
                <a:latin typeface="Carlito"/>
                <a:cs typeface="Carlito"/>
              </a:rPr>
              <a:t>concept </a:t>
            </a:r>
            <a:r>
              <a:rPr sz="2800" spc="-5" dirty="0">
                <a:latin typeface="Carlito"/>
                <a:cs typeface="Carlito"/>
              </a:rPr>
              <a:t>of </a:t>
            </a:r>
            <a:r>
              <a:rPr sz="2800" spc="-15" dirty="0">
                <a:latin typeface="Carlito"/>
                <a:cs typeface="Carlito"/>
              </a:rPr>
              <a:t>“Relative</a:t>
            </a:r>
            <a:r>
              <a:rPr sz="2800" spc="60" dirty="0">
                <a:latin typeface="Carlito"/>
                <a:cs typeface="Carlito"/>
              </a:rPr>
              <a:t> </a:t>
            </a:r>
            <a:r>
              <a:rPr sz="2800" spc="-5" dirty="0">
                <a:latin typeface="Carlito"/>
                <a:cs typeface="Carlito"/>
              </a:rPr>
              <a:t>stability”</a:t>
            </a:r>
            <a:endParaRPr sz="2800" dirty="0">
              <a:latin typeface="Carlito"/>
              <a:cs typeface="Carlito"/>
            </a:endParaRPr>
          </a:p>
        </p:txBody>
      </p:sp>
      <p:sp>
        <p:nvSpPr>
          <p:cNvPr id="3" name="object 3"/>
          <p:cNvSpPr txBox="1">
            <a:spLocks noGrp="1"/>
          </p:cNvSpPr>
          <p:nvPr>
            <p:ph type="title"/>
          </p:nvPr>
        </p:nvSpPr>
        <p:spPr>
          <a:xfrm>
            <a:off x="383540" y="136347"/>
            <a:ext cx="6855460" cy="514350"/>
          </a:xfrm>
          <a:prstGeom prst="rect">
            <a:avLst/>
          </a:prstGeom>
        </p:spPr>
        <p:txBody>
          <a:bodyPr vert="horz" wrap="square" lIns="0" tIns="13335" rIns="0" bIns="0" rtlCol="0">
            <a:spAutoFit/>
          </a:bodyPr>
          <a:lstStyle/>
          <a:p>
            <a:pPr marL="12700">
              <a:lnSpc>
                <a:spcPct val="100000"/>
              </a:lnSpc>
              <a:spcBef>
                <a:spcPts val="105"/>
              </a:spcBef>
            </a:pPr>
            <a:r>
              <a:rPr spc="-15" dirty="0"/>
              <a:t>Relative</a:t>
            </a:r>
            <a:r>
              <a:rPr spc="-70" dirty="0"/>
              <a:t> </a:t>
            </a:r>
            <a:r>
              <a:rPr spc="-5" dirty="0"/>
              <a:t>Stability</a:t>
            </a:r>
          </a:p>
        </p:txBody>
      </p:sp>
      <p:sp>
        <p:nvSpPr>
          <p:cNvPr id="4" name="object 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219694" y="2708094"/>
            <a:ext cx="1095375" cy="0"/>
          </a:xfrm>
          <a:custGeom>
            <a:avLst/>
            <a:gdLst/>
            <a:ahLst/>
            <a:cxnLst/>
            <a:rect l="l" t="t" r="r" b="b"/>
            <a:pathLst>
              <a:path w="1095375">
                <a:moveTo>
                  <a:pt x="0" y="0"/>
                </a:moveTo>
                <a:lnTo>
                  <a:pt x="1094946" y="0"/>
                </a:lnTo>
              </a:path>
            </a:pathLst>
          </a:custGeom>
          <a:ln w="16469">
            <a:solidFill>
              <a:srgbClr val="000000"/>
            </a:solidFill>
          </a:ln>
        </p:spPr>
        <p:txBody>
          <a:bodyPr wrap="square" lIns="0" tIns="0" rIns="0" bIns="0" rtlCol="0"/>
          <a:lstStyle/>
          <a:p>
            <a:endParaRPr/>
          </a:p>
        </p:txBody>
      </p:sp>
      <p:sp>
        <p:nvSpPr>
          <p:cNvPr id="3" name="object 3"/>
          <p:cNvSpPr txBox="1"/>
          <p:nvPr/>
        </p:nvSpPr>
        <p:spPr>
          <a:xfrm>
            <a:off x="1167301" y="1477744"/>
            <a:ext cx="1652270" cy="1183640"/>
          </a:xfrm>
          <a:prstGeom prst="rect">
            <a:avLst/>
          </a:prstGeom>
        </p:spPr>
        <p:txBody>
          <a:bodyPr vert="horz" wrap="square" lIns="0" tIns="15240" rIns="0" bIns="0" rtlCol="0">
            <a:spAutoFit/>
          </a:bodyPr>
          <a:lstStyle/>
          <a:p>
            <a:pPr marL="160655">
              <a:lnSpc>
                <a:spcPct val="100000"/>
              </a:lnSpc>
              <a:spcBef>
                <a:spcPts val="120"/>
              </a:spcBef>
            </a:pPr>
            <a:r>
              <a:rPr sz="3150" i="1" spc="-250" dirty="0">
                <a:latin typeface="Times New Roman"/>
                <a:cs typeface="Times New Roman"/>
              </a:rPr>
              <a:t>k </a:t>
            </a:r>
            <a:r>
              <a:rPr sz="3150" spc="-310" dirty="0">
                <a:latin typeface="Symbol"/>
                <a:cs typeface="Symbol"/>
              </a:rPr>
              <a:t></a:t>
            </a:r>
            <a:r>
              <a:rPr sz="3150" spc="-545" dirty="0">
                <a:latin typeface="Times New Roman"/>
                <a:cs typeface="Times New Roman"/>
              </a:rPr>
              <a:t> </a:t>
            </a:r>
            <a:r>
              <a:rPr sz="3150" spc="-280" dirty="0">
                <a:latin typeface="Times New Roman"/>
                <a:cs typeface="Times New Roman"/>
              </a:rPr>
              <a:t>0</a:t>
            </a:r>
            <a:endParaRPr sz="3150">
              <a:latin typeface="Times New Roman"/>
              <a:cs typeface="Times New Roman"/>
            </a:endParaRPr>
          </a:p>
          <a:p>
            <a:pPr marL="38100">
              <a:lnSpc>
                <a:spcPct val="100000"/>
              </a:lnSpc>
              <a:spcBef>
                <a:spcPts val="2190"/>
              </a:spcBef>
            </a:pPr>
            <a:r>
              <a:rPr sz="2600" spc="-90" dirty="0">
                <a:latin typeface="Times New Roman"/>
                <a:cs typeface="Times New Roman"/>
              </a:rPr>
              <a:t>16.8 </a:t>
            </a:r>
            <a:r>
              <a:rPr sz="2600" spc="-114" dirty="0">
                <a:latin typeface="Symbol"/>
                <a:cs typeface="Symbol"/>
              </a:rPr>
              <a:t></a:t>
            </a:r>
            <a:r>
              <a:rPr sz="2600" spc="-114" dirty="0">
                <a:latin typeface="Times New Roman"/>
                <a:cs typeface="Times New Roman"/>
              </a:rPr>
              <a:t> </a:t>
            </a:r>
            <a:r>
              <a:rPr sz="2600" spc="-95" dirty="0">
                <a:latin typeface="Times New Roman"/>
                <a:cs typeface="Times New Roman"/>
              </a:rPr>
              <a:t>5</a:t>
            </a:r>
            <a:r>
              <a:rPr sz="2600" i="1" spc="-95" dirty="0">
                <a:latin typeface="Times New Roman"/>
                <a:cs typeface="Times New Roman"/>
              </a:rPr>
              <a:t>k </a:t>
            </a:r>
            <a:r>
              <a:rPr sz="3900" spc="-172" baseline="-35256" dirty="0">
                <a:latin typeface="Symbol"/>
                <a:cs typeface="Symbol"/>
              </a:rPr>
              <a:t></a:t>
            </a:r>
            <a:r>
              <a:rPr sz="3900" spc="-405" baseline="-35256" dirty="0">
                <a:latin typeface="Times New Roman"/>
                <a:cs typeface="Times New Roman"/>
              </a:rPr>
              <a:t> </a:t>
            </a:r>
            <a:r>
              <a:rPr sz="3900" spc="-157" baseline="-35256" dirty="0">
                <a:latin typeface="Times New Roman"/>
                <a:cs typeface="Times New Roman"/>
              </a:rPr>
              <a:t>0</a:t>
            </a:r>
            <a:endParaRPr sz="3900" baseline="-35256">
              <a:latin typeface="Times New Roman"/>
              <a:cs typeface="Times New Roman"/>
            </a:endParaRPr>
          </a:p>
        </p:txBody>
      </p:sp>
      <p:sp>
        <p:nvSpPr>
          <p:cNvPr id="4" name="object 4"/>
          <p:cNvSpPr txBox="1"/>
          <p:nvPr/>
        </p:nvSpPr>
        <p:spPr>
          <a:xfrm>
            <a:off x="1269490" y="2705799"/>
            <a:ext cx="2131060" cy="1231900"/>
          </a:xfrm>
          <a:prstGeom prst="rect">
            <a:avLst/>
          </a:prstGeom>
        </p:spPr>
        <p:txBody>
          <a:bodyPr vert="horz" wrap="square" lIns="0" tIns="14604" rIns="0" bIns="0" rtlCol="0">
            <a:spAutoFit/>
          </a:bodyPr>
          <a:lstStyle/>
          <a:p>
            <a:pPr marL="311785">
              <a:lnSpc>
                <a:spcPct val="100000"/>
              </a:lnSpc>
              <a:spcBef>
                <a:spcPts val="114"/>
              </a:spcBef>
            </a:pPr>
            <a:r>
              <a:rPr sz="2600" spc="-85" dirty="0">
                <a:latin typeface="Times New Roman"/>
                <a:cs typeface="Times New Roman"/>
              </a:rPr>
              <a:t>4.2</a:t>
            </a:r>
            <a:endParaRPr sz="2600">
              <a:latin typeface="Times New Roman"/>
              <a:cs typeface="Times New Roman"/>
            </a:endParaRPr>
          </a:p>
          <a:p>
            <a:pPr>
              <a:lnSpc>
                <a:spcPct val="100000"/>
              </a:lnSpc>
              <a:spcBef>
                <a:spcPts val="15"/>
              </a:spcBef>
            </a:pPr>
            <a:endParaRPr sz="2800">
              <a:latin typeface="Times New Roman"/>
              <a:cs typeface="Times New Roman"/>
            </a:endParaRPr>
          </a:p>
          <a:p>
            <a:pPr marL="12700">
              <a:lnSpc>
                <a:spcPct val="100000"/>
              </a:lnSpc>
              <a:tabLst>
                <a:tab pos="1311910" algn="l"/>
                <a:tab pos="1793239" algn="l"/>
              </a:tabLst>
            </a:pPr>
            <a:r>
              <a:rPr sz="2600" spc="-90" dirty="0">
                <a:latin typeface="Times New Roman"/>
                <a:cs typeface="Times New Roman"/>
              </a:rPr>
              <a:t>16.8</a:t>
            </a:r>
            <a:r>
              <a:rPr sz="2600" spc="-165" dirty="0">
                <a:latin typeface="Times New Roman"/>
                <a:cs typeface="Times New Roman"/>
              </a:rPr>
              <a:t> </a:t>
            </a:r>
            <a:r>
              <a:rPr sz="2600" spc="-110" dirty="0">
                <a:latin typeface="Symbol"/>
                <a:cs typeface="Symbol"/>
              </a:rPr>
              <a:t></a:t>
            </a:r>
            <a:r>
              <a:rPr sz="2600" spc="-175" dirty="0">
                <a:latin typeface="Times New Roman"/>
                <a:cs typeface="Times New Roman"/>
              </a:rPr>
              <a:t> </a:t>
            </a:r>
            <a:r>
              <a:rPr sz="2600" spc="-100" dirty="0">
                <a:latin typeface="Times New Roman"/>
                <a:cs typeface="Times New Roman"/>
              </a:rPr>
              <a:t>5</a:t>
            </a:r>
            <a:r>
              <a:rPr sz="2600" i="1" spc="-90" dirty="0">
                <a:latin typeface="Times New Roman"/>
                <a:cs typeface="Times New Roman"/>
              </a:rPr>
              <a:t>k</a:t>
            </a:r>
            <a:r>
              <a:rPr sz="2600" i="1" dirty="0">
                <a:latin typeface="Times New Roman"/>
                <a:cs typeface="Times New Roman"/>
              </a:rPr>
              <a:t>	</a:t>
            </a:r>
            <a:r>
              <a:rPr sz="2600" spc="-85" dirty="0">
                <a:latin typeface="Times New Roman"/>
                <a:cs typeface="Times New Roman"/>
              </a:rPr>
              <a:t>or</a:t>
            </a:r>
            <a:r>
              <a:rPr sz="2600" dirty="0">
                <a:latin typeface="Times New Roman"/>
                <a:cs typeface="Times New Roman"/>
              </a:rPr>
              <a:t>	</a:t>
            </a:r>
            <a:r>
              <a:rPr sz="2600" spc="-110" dirty="0">
                <a:latin typeface="Times New Roman"/>
                <a:cs typeface="Times New Roman"/>
              </a:rPr>
              <a:t>k&lt;</a:t>
            </a:r>
            <a:endParaRPr sz="2600">
              <a:latin typeface="Times New Roman"/>
              <a:cs typeface="Times New Roman"/>
            </a:endParaRPr>
          </a:p>
        </p:txBody>
      </p:sp>
      <p:sp>
        <p:nvSpPr>
          <p:cNvPr id="5" name="object 5"/>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6" name="object 6"/>
          <p:cNvSpPr txBox="1"/>
          <p:nvPr/>
        </p:nvSpPr>
        <p:spPr>
          <a:xfrm>
            <a:off x="383540" y="160731"/>
            <a:ext cx="8265795" cy="1158875"/>
          </a:xfrm>
          <a:prstGeom prst="rect">
            <a:avLst/>
          </a:prstGeom>
        </p:spPr>
        <p:txBody>
          <a:bodyPr vert="horz" wrap="square" lIns="0" tIns="13335" rIns="0" bIns="0" rtlCol="0">
            <a:spAutoFit/>
          </a:bodyPr>
          <a:lstStyle/>
          <a:p>
            <a:pPr marL="12700">
              <a:lnSpc>
                <a:spcPct val="100000"/>
              </a:lnSpc>
              <a:spcBef>
                <a:spcPts val="105"/>
              </a:spcBef>
              <a:tabLst>
                <a:tab pos="7054215" algn="l"/>
              </a:tabLst>
            </a:pPr>
            <a:r>
              <a:rPr sz="2900" b="1" spc="-10" dirty="0">
                <a:solidFill>
                  <a:srgbClr val="FF0000"/>
                </a:solidFill>
                <a:latin typeface="Carlito"/>
                <a:cs typeface="Carlito"/>
              </a:rPr>
              <a:t>Example</a:t>
            </a:r>
            <a:r>
              <a:rPr sz="2900" b="1" dirty="0">
                <a:solidFill>
                  <a:srgbClr val="FF0000"/>
                </a:solidFill>
                <a:latin typeface="Carlito"/>
                <a:cs typeface="Carlito"/>
              </a:rPr>
              <a:t> </a:t>
            </a:r>
            <a:r>
              <a:rPr sz="2900" b="1" dirty="0" smtClean="0">
                <a:solidFill>
                  <a:srgbClr val="FF0000"/>
                </a:solidFill>
                <a:latin typeface="Carlito"/>
                <a:cs typeface="Carlito"/>
              </a:rPr>
              <a:t>11</a:t>
            </a:r>
            <a:r>
              <a:rPr lang="en-US" sz="2900" b="1" dirty="0" smtClean="0">
                <a:solidFill>
                  <a:srgbClr val="FF0000"/>
                </a:solidFill>
                <a:latin typeface="Carlito"/>
                <a:cs typeface="Carlito"/>
              </a:rPr>
              <a:t>                                           </a:t>
            </a:r>
            <a:r>
              <a:rPr sz="2900" b="1" spc="-10" dirty="0" smtClean="0">
                <a:solidFill>
                  <a:srgbClr val="FF0000"/>
                </a:solidFill>
                <a:latin typeface="Carlito"/>
                <a:cs typeface="Carlito"/>
              </a:rPr>
              <a:t>cont</a:t>
            </a:r>
            <a:r>
              <a:rPr sz="2900" b="1" spc="-10" dirty="0">
                <a:solidFill>
                  <a:srgbClr val="FF0000"/>
                </a:solidFill>
                <a:latin typeface="Carlito"/>
                <a:cs typeface="Carlito"/>
              </a:rPr>
              <a:t>……</a:t>
            </a:r>
            <a:endParaRPr sz="2900" dirty="0">
              <a:latin typeface="Carlito"/>
              <a:cs typeface="Carlito"/>
            </a:endParaRPr>
          </a:p>
          <a:p>
            <a:pPr marL="12700">
              <a:lnSpc>
                <a:spcPct val="100000"/>
              </a:lnSpc>
              <a:spcBef>
                <a:spcPts val="2555"/>
              </a:spcBef>
            </a:pPr>
            <a:r>
              <a:rPr sz="2400" spc="-15" dirty="0">
                <a:latin typeface="Carlito"/>
                <a:cs typeface="Carlito"/>
              </a:rPr>
              <a:t>For </a:t>
            </a:r>
            <a:r>
              <a:rPr sz="2400" spc="-10" dirty="0">
                <a:latin typeface="Carlito"/>
                <a:cs typeface="Carlito"/>
              </a:rPr>
              <a:t>stability </a:t>
            </a:r>
            <a:r>
              <a:rPr sz="2400" dirty="0">
                <a:latin typeface="Carlito"/>
                <a:cs typeface="Carlito"/>
              </a:rPr>
              <a:t>all </a:t>
            </a:r>
            <a:r>
              <a:rPr sz="2400" spc="-5" dirty="0">
                <a:latin typeface="Carlito"/>
                <a:cs typeface="Carlito"/>
              </a:rPr>
              <a:t>elements of </a:t>
            </a:r>
            <a:r>
              <a:rPr sz="2400" spc="-15" dirty="0">
                <a:latin typeface="Carlito"/>
                <a:cs typeface="Carlito"/>
              </a:rPr>
              <a:t>first </a:t>
            </a:r>
            <a:r>
              <a:rPr sz="2400" spc="-10" dirty="0">
                <a:latin typeface="Carlito"/>
                <a:cs typeface="Carlito"/>
              </a:rPr>
              <a:t>column </a:t>
            </a:r>
            <a:r>
              <a:rPr sz="2400" dirty="0">
                <a:latin typeface="Carlito"/>
                <a:cs typeface="Carlito"/>
              </a:rPr>
              <a:t>1 </a:t>
            </a:r>
            <a:r>
              <a:rPr sz="2400" spc="-5" dirty="0">
                <a:latin typeface="Carlito"/>
                <a:cs typeface="Carlito"/>
              </a:rPr>
              <a:t>should be</a:t>
            </a:r>
            <a:r>
              <a:rPr sz="2400" spc="-55" dirty="0">
                <a:latin typeface="Carlito"/>
                <a:cs typeface="Carlito"/>
              </a:rPr>
              <a:t> </a:t>
            </a:r>
            <a:r>
              <a:rPr sz="2400" spc="-10" dirty="0">
                <a:latin typeface="Carlito"/>
                <a:cs typeface="Carlito"/>
              </a:rPr>
              <a:t>positive</a:t>
            </a:r>
            <a:endParaRPr sz="2400" dirty="0">
              <a:latin typeface="Carlito"/>
              <a:cs typeface="Carlito"/>
            </a:endParaRPr>
          </a:p>
        </p:txBody>
      </p:sp>
      <p:sp>
        <p:nvSpPr>
          <p:cNvPr id="7" name="object 7"/>
          <p:cNvSpPr txBox="1"/>
          <p:nvPr/>
        </p:nvSpPr>
        <p:spPr>
          <a:xfrm>
            <a:off x="3443604" y="1231076"/>
            <a:ext cx="1406525" cy="1551305"/>
          </a:xfrm>
          <a:prstGeom prst="rect">
            <a:avLst/>
          </a:prstGeom>
        </p:spPr>
        <p:txBody>
          <a:bodyPr vert="horz" wrap="square" lIns="0" tIns="13970" rIns="0" bIns="0" rtlCol="0">
            <a:spAutoFit/>
          </a:bodyPr>
          <a:lstStyle/>
          <a:p>
            <a:pPr marL="77470" marR="30480" indent="-39370">
              <a:lnSpc>
                <a:spcPct val="158700"/>
              </a:lnSpc>
              <a:spcBef>
                <a:spcPts val="110"/>
              </a:spcBef>
            </a:pPr>
            <a:r>
              <a:rPr sz="2400" spc="-15" dirty="0">
                <a:latin typeface="Carlito"/>
                <a:cs typeface="Carlito"/>
              </a:rPr>
              <a:t>For </a:t>
            </a:r>
            <a:r>
              <a:rPr sz="3150" i="1" spc="-125" dirty="0">
                <a:latin typeface="Times New Roman"/>
                <a:cs typeface="Times New Roman"/>
              </a:rPr>
              <a:t>s</a:t>
            </a:r>
            <a:r>
              <a:rPr sz="2700" spc="-187" baseline="44753" dirty="0">
                <a:latin typeface="Times New Roman"/>
                <a:cs typeface="Times New Roman"/>
              </a:rPr>
              <a:t>0 </a:t>
            </a:r>
            <a:r>
              <a:rPr sz="2400" spc="-20" dirty="0">
                <a:latin typeface="Carlito"/>
                <a:cs typeface="Carlito"/>
              </a:rPr>
              <a:t>row  </a:t>
            </a:r>
            <a:r>
              <a:rPr sz="2400" spc="-15" dirty="0">
                <a:latin typeface="Carlito"/>
                <a:cs typeface="Carlito"/>
              </a:rPr>
              <a:t>For </a:t>
            </a:r>
            <a:r>
              <a:rPr sz="3150" i="1" spc="-195" dirty="0">
                <a:latin typeface="Times New Roman"/>
                <a:cs typeface="Times New Roman"/>
              </a:rPr>
              <a:t>s</a:t>
            </a:r>
            <a:r>
              <a:rPr sz="2700" spc="-292" baseline="44753" dirty="0">
                <a:latin typeface="Times New Roman"/>
                <a:cs typeface="Times New Roman"/>
              </a:rPr>
              <a:t>1</a:t>
            </a:r>
            <a:r>
              <a:rPr sz="2700" spc="-172" baseline="44753" dirty="0">
                <a:latin typeface="Times New Roman"/>
                <a:cs typeface="Times New Roman"/>
              </a:rPr>
              <a:t> </a:t>
            </a:r>
            <a:r>
              <a:rPr sz="2400" spc="-20" dirty="0">
                <a:latin typeface="Carlito"/>
                <a:cs typeface="Carlito"/>
              </a:rPr>
              <a:t>row</a:t>
            </a:r>
            <a:endParaRPr sz="2400">
              <a:latin typeface="Carlito"/>
              <a:cs typeface="Carlito"/>
            </a:endParaRPr>
          </a:p>
        </p:txBody>
      </p:sp>
      <p:sp>
        <p:nvSpPr>
          <p:cNvPr id="8" name="object 8"/>
          <p:cNvSpPr txBox="1"/>
          <p:nvPr/>
        </p:nvSpPr>
        <p:spPr>
          <a:xfrm>
            <a:off x="459740" y="1537461"/>
            <a:ext cx="40195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Carlito"/>
                <a:cs typeface="Carlito"/>
              </a:rPr>
              <a:t>i.e.</a:t>
            </a:r>
            <a:endParaRPr sz="2400">
              <a:latin typeface="Carlito"/>
              <a:cs typeface="Carlito"/>
            </a:endParaRPr>
          </a:p>
        </p:txBody>
      </p:sp>
      <p:sp>
        <p:nvSpPr>
          <p:cNvPr id="9" name="object 9"/>
          <p:cNvSpPr txBox="1"/>
          <p:nvPr/>
        </p:nvSpPr>
        <p:spPr>
          <a:xfrm>
            <a:off x="459740" y="2447671"/>
            <a:ext cx="49212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Carlito"/>
                <a:cs typeface="Carlito"/>
              </a:rPr>
              <a:t>and</a:t>
            </a:r>
            <a:endParaRPr sz="2400">
              <a:latin typeface="Carlito"/>
              <a:cs typeface="Carlito"/>
            </a:endParaRPr>
          </a:p>
        </p:txBody>
      </p:sp>
      <p:sp>
        <p:nvSpPr>
          <p:cNvPr id="10" name="object 10"/>
          <p:cNvSpPr txBox="1"/>
          <p:nvPr/>
        </p:nvSpPr>
        <p:spPr>
          <a:xfrm>
            <a:off x="506374" y="3514725"/>
            <a:ext cx="40195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Carlito"/>
                <a:cs typeface="Carlito"/>
              </a:rPr>
              <a:t>i.e.</a:t>
            </a:r>
            <a:endParaRPr sz="2400">
              <a:latin typeface="Carlito"/>
              <a:cs typeface="Carlito"/>
            </a:endParaRPr>
          </a:p>
        </p:txBody>
      </p:sp>
      <p:sp>
        <p:nvSpPr>
          <p:cNvPr id="11" name="object 11"/>
          <p:cNvSpPr/>
          <p:nvPr/>
        </p:nvSpPr>
        <p:spPr>
          <a:xfrm>
            <a:off x="3439942" y="3774894"/>
            <a:ext cx="524510" cy="0"/>
          </a:xfrm>
          <a:custGeom>
            <a:avLst/>
            <a:gdLst/>
            <a:ahLst/>
            <a:cxnLst/>
            <a:rect l="l" t="t" r="r" b="b"/>
            <a:pathLst>
              <a:path w="524510">
                <a:moveTo>
                  <a:pt x="0" y="0"/>
                </a:moveTo>
                <a:lnTo>
                  <a:pt x="523947" y="0"/>
                </a:lnTo>
              </a:path>
            </a:pathLst>
          </a:custGeom>
          <a:ln w="16469">
            <a:solidFill>
              <a:srgbClr val="000000"/>
            </a:solidFill>
          </a:ln>
        </p:spPr>
        <p:txBody>
          <a:bodyPr wrap="square" lIns="0" tIns="0" rIns="0" bIns="0" rtlCol="0"/>
          <a:lstStyle/>
          <a:p>
            <a:endParaRPr/>
          </a:p>
        </p:txBody>
      </p:sp>
      <p:sp>
        <p:nvSpPr>
          <p:cNvPr id="12" name="object 12"/>
          <p:cNvSpPr txBox="1"/>
          <p:nvPr/>
        </p:nvSpPr>
        <p:spPr>
          <a:xfrm>
            <a:off x="3412956" y="3303165"/>
            <a:ext cx="559435" cy="424815"/>
          </a:xfrm>
          <a:prstGeom prst="rect">
            <a:avLst/>
          </a:prstGeom>
        </p:spPr>
        <p:txBody>
          <a:bodyPr vert="horz" wrap="square" lIns="0" tIns="14604" rIns="0" bIns="0" rtlCol="0">
            <a:spAutoFit/>
          </a:bodyPr>
          <a:lstStyle/>
          <a:p>
            <a:pPr marL="12700">
              <a:lnSpc>
                <a:spcPct val="100000"/>
              </a:lnSpc>
              <a:spcBef>
                <a:spcPts val="114"/>
              </a:spcBef>
            </a:pPr>
            <a:r>
              <a:rPr sz="2600" spc="-90" dirty="0">
                <a:latin typeface="Times New Roman"/>
                <a:cs typeface="Times New Roman"/>
              </a:rPr>
              <a:t>16.8</a:t>
            </a:r>
            <a:endParaRPr sz="2600">
              <a:latin typeface="Times New Roman"/>
              <a:cs typeface="Times New Roman"/>
            </a:endParaRPr>
          </a:p>
        </p:txBody>
      </p:sp>
      <p:sp>
        <p:nvSpPr>
          <p:cNvPr id="20" name="object 20"/>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110</a:t>
            </a:fld>
            <a:endParaRPr sz="1400">
              <a:latin typeface="Tahoma"/>
              <a:cs typeface="Tahoma"/>
            </a:endParaRPr>
          </a:p>
        </p:txBody>
      </p:sp>
      <p:sp>
        <p:nvSpPr>
          <p:cNvPr id="13" name="object 13"/>
          <p:cNvSpPr txBox="1"/>
          <p:nvPr/>
        </p:nvSpPr>
        <p:spPr>
          <a:xfrm>
            <a:off x="3615397" y="3772599"/>
            <a:ext cx="178435" cy="424815"/>
          </a:xfrm>
          <a:prstGeom prst="rect">
            <a:avLst/>
          </a:prstGeom>
        </p:spPr>
        <p:txBody>
          <a:bodyPr vert="horz" wrap="square" lIns="0" tIns="14604" rIns="0" bIns="0" rtlCol="0">
            <a:spAutoFit/>
          </a:bodyPr>
          <a:lstStyle/>
          <a:p>
            <a:pPr marL="12700">
              <a:lnSpc>
                <a:spcPct val="100000"/>
              </a:lnSpc>
              <a:spcBef>
                <a:spcPts val="114"/>
              </a:spcBef>
            </a:pPr>
            <a:r>
              <a:rPr sz="2600" spc="-100" dirty="0">
                <a:latin typeface="Times New Roman"/>
                <a:cs typeface="Times New Roman"/>
              </a:rPr>
              <a:t>5</a:t>
            </a:r>
            <a:endParaRPr sz="2600">
              <a:latin typeface="Times New Roman"/>
              <a:cs typeface="Times New Roman"/>
            </a:endParaRPr>
          </a:p>
        </p:txBody>
      </p:sp>
      <p:sp>
        <p:nvSpPr>
          <p:cNvPr id="14" name="object 14"/>
          <p:cNvSpPr txBox="1"/>
          <p:nvPr/>
        </p:nvSpPr>
        <p:spPr>
          <a:xfrm>
            <a:off x="383540" y="4123453"/>
            <a:ext cx="4695825" cy="1158875"/>
          </a:xfrm>
          <a:prstGeom prst="rect">
            <a:avLst/>
          </a:prstGeom>
        </p:spPr>
        <p:txBody>
          <a:bodyPr vert="horz" wrap="square" lIns="0" tIns="176530" rIns="0" bIns="0" rtlCol="0">
            <a:spAutoFit/>
          </a:bodyPr>
          <a:lstStyle/>
          <a:p>
            <a:pPr marL="1081405">
              <a:lnSpc>
                <a:spcPct val="100000"/>
              </a:lnSpc>
              <a:spcBef>
                <a:spcPts val="1390"/>
              </a:spcBef>
            </a:pPr>
            <a:r>
              <a:rPr sz="3150" i="1" spc="-250" dirty="0">
                <a:latin typeface="Times New Roman"/>
                <a:cs typeface="Times New Roman"/>
              </a:rPr>
              <a:t>k </a:t>
            </a:r>
            <a:r>
              <a:rPr sz="3150" spc="-310" dirty="0">
                <a:latin typeface="Symbol"/>
                <a:cs typeface="Symbol"/>
              </a:rPr>
              <a:t></a:t>
            </a:r>
            <a:r>
              <a:rPr sz="3150" spc="-615" dirty="0">
                <a:latin typeface="Times New Roman"/>
                <a:cs typeface="Times New Roman"/>
              </a:rPr>
              <a:t> </a:t>
            </a:r>
            <a:r>
              <a:rPr sz="3150" spc="-250" dirty="0">
                <a:latin typeface="Times New Roman"/>
                <a:cs typeface="Times New Roman"/>
              </a:rPr>
              <a:t>3.36</a:t>
            </a:r>
            <a:endParaRPr sz="3150">
              <a:latin typeface="Times New Roman"/>
              <a:cs typeface="Times New Roman"/>
            </a:endParaRPr>
          </a:p>
          <a:p>
            <a:pPr marL="12700">
              <a:lnSpc>
                <a:spcPct val="100000"/>
              </a:lnSpc>
              <a:spcBef>
                <a:spcPts val="969"/>
              </a:spcBef>
            </a:pPr>
            <a:r>
              <a:rPr sz="2400" spc="-5" dirty="0">
                <a:latin typeface="Carlito"/>
                <a:cs typeface="Carlito"/>
              </a:rPr>
              <a:t>Thus </a:t>
            </a:r>
            <a:r>
              <a:rPr sz="2400" spc="-10" dirty="0">
                <a:latin typeface="Carlito"/>
                <a:cs typeface="Carlito"/>
              </a:rPr>
              <a:t>combining </a:t>
            </a:r>
            <a:r>
              <a:rPr sz="2400" spc="-5" dirty="0">
                <a:latin typeface="Carlito"/>
                <a:cs typeface="Carlito"/>
              </a:rPr>
              <a:t>equations </a:t>
            </a:r>
            <a:r>
              <a:rPr sz="2400" dirty="0">
                <a:latin typeface="Carlito"/>
                <a:cs typeface="Carlito"/>
              </a:rPr>
              <a:t>(1) and</a:t>
            </a:r>
            <a:r>
              <a:rPr sz="2400" spc="-70" dirty="0">
                <a:latin typeface="Carlito"/>
                <a:cs typeface="Carlito"/>
              </a:rPr>
              <a:t> </a:t>
            </a:r>
            <a:r>
              <a:rPr sz="2400" spc="-5" dirty="0">
                <a:latin typeface="Carlito"/>
                <a:cs typeface="Carlito"/>
              </a:rPr>
              <a:t>(2),</a:t>
            </a:r>
            <a:endParaRPr sz="2400">
              <a:latin typeface="Carlito"/>
              <a:cs typeface="Carlito"/>
            </a:endParaRPr>
          </a:p>
        </p:txBody>
      </p:sp>
      <p:sp>
        <p:nvSpPr>
          <p:cNvPr id="15" name="object 15"/>
          <p:cNvSpPr txBox="1"/>
          <p:nvPr/>
        </p:nvSpPr>
        <p:spPr>
          <a:xfrm>
            <a:off x="5526785" y="1609471"/>
            <a:ext cx="2605405" cy="382156"/>
          </a:xfrm>
          <a:prstGeom prst="rect">
            <a:avLst/>
          </a:prstGeom>
        </p:spPr>
        <p:txBody>
          <a:bodyPr vert="horz" wrap="square" lIns="0" tIns="12700" rIns="0" bIns="0" rtlCol="0">
            <a:spAutoFit/>
          </a:bodyPr>
          <a:lstStyle/>
          <a:p>
            <a:pPr marL="12700">
              <a:lnSpc>
                <a:spcPct val="100000"/>
              </a:lnSpc>
              <a:spcBef>
                <a:spcPts val="100"/>
              </a:spcBef>
            </a:pPr>
            <a:r>
              <a:rPr sz="2400" spc="-5" dirty="0" smtClean="0">
                <a:latin typeface="Carlito"/>
                <a:cs typeface="Carlito"/>
              </a:rPr>
              <a:t>------------------(</a:t>
            </a:r>
            <a:r>
              <a:rPr sz="2400" spc="-5" dirty="0">
                <a:latin typeface="Carlito"/>
                <a:cs typeface="Carlito"/>
              </a:rPr>
              <a:t>1)</a:t>
            </a:r>
            <a:endParaRPr sz="2400" dirty="0">
              <a:latin typeface="Carlito"/>
              <a:cs typeface="Carlito"/>
            </a:endParaRPr>
          </a:p>
        </p:txBody>
      </p:sp>
      <p:sp>
        <p:nvSpPr>
          <p:cNvPr id="16" name="object 16"/>
          <p:cNvSpPr txBox="1"/>
          <p:nvPr/>
        </p:nvSpPr>
        <p:spPr>
          <a:xfrm>
            <a:off x="5381280" y="4008565"/>
            <a:ext cx="2866390" cy="1334340"/>
          </a:xfrm>
          <a:prstGeom prst="rect">
            <a:avLst/>
          </a:prstGeom>
        </p:spPr>
        <p:txBody>
          <a:bodyPr vert="horz" wrap="square" lIns="0" tIns="208915" rIns="0" bIns="0" rtlCol="0">
            <a:spAutoFit/>
          </a:bodyPr>
          <a:lstStyle/>
          <a:p>
            <a:pPr marL="273050">
              <a:lnSpc>
                <a:spcPct val="100000"/>
              </a:lnSpc>
              <a:spcBef>
                <a:spcPts val="1645"/>
              </a:spcBef>
            </a:pPr>
            <a:r>
              <a:rPr sz="2400" spc="-5" dirty="0" smtClean="0">
                <a:latin typeface="Carlito"/>
                <a:cs typeface="Carlito"/>
              </a:rPr>
              <a:t>-----------------(</a:t>
            </a:r>
            <a:r>
              <a:rPr sz="2400" spc="-5" dirty="0">
                <a:latin typeface="Carlito"/>
                <a:cs typeface="Carlito"/>
              </a:rPr>
              <a:t>2)</a:t>
            </a:r>
            <a:endParaRPr sz="2400" dirty="0">
              <a:latin typeface="Carlito"/>
              <a:cs typeface="Carlito"/>
            </a:endParaRPr>
          </a:p>
          <a:p>
            <a:pPr marL="12700">
              <a:lnSpc>
                <a:spcPct val="100000"/>
              </a:lnSpc>
              <a:spcBef>
                <a:spcPts val="2065"/>
              </a:spcBef>
            </a:pPr>
            <a:r>
              <a:rPr sz="3150" spc="170" dirty="0">
                <a:latin typeface="Times New Roman"/>
                <a:cs typeface="Times New Roman"/>
              </a:rPr>
              <a:t>0 </a:t>
            </a:r>
            <a:r>
              <a:rPr sz="3150" spc="190" dirty="0">
                <a:latin typeface="Symbol"/>
                <a:cs typeface="Symbol"/>
              </a:rPr>
              <a:t></a:t>
            </a:r>
            <a:r>
              <a:rPr sz="3150" spc="190" dirty="0">
                <a:latin typeface="Times New Roman"/>
                <a:cs typeface="Times New Roman"/>
              </a:rPr>
              <a:t> </a:t>
            </a:r>
            <a:r>
              <a:rPr sz="3150" i="1" spc="155" dirty="0">
                <a:latin typeface="Times New Roman"/>
                <a:cs typeface="Times New Roman"/>
              </a:rPr>
              <a:t>k </a:t>
            </a:r>
            <a:r>
              <a:rPr sz="3150" spc="190" dirty="0">
                <a:latin typeface="Symbol"/>
                <a:cs typeface="Symbol"/>
              </a:rPr>
              <a:t></a:t>
            </a:r>
            <a:r>
              <a:rPr sz="3150" spc="-495" dirty="0">
                <a:latin typeface="Times New Roman"/>
                <a:cs typeface="Times New Roman"/>
              </a:rPr>
              <a:t> </a:t>
            </a:r>
            <a:r>
              <a:rPr sz="3150" spc="145" dirty="0">
                <a:latin typeface="Times New Roman"/>
                <a:cs typeface="Times New Roman"/>
              </a:rPr>
              <a:t>3.36</a:t>
            </a:r>
            <a:endParaRPr sz="3150" dirty="0">
              <a:latin typeface="Times New Roman"/>
              <a:cs typeface="Times New Roman"/>
            </a:endParaRPr>
          </a:p>
        </p:txBody>
      </p:sp>
      <p:sp>
        <p:nvSpPr>
          <p:cNvPr id="17" name="object 17"/>
          <p:cNvSpPr txBox="1"/>
          <p:nvPr/>
        </p:nvSpPr>
        <p:spPr>
          <a:xfrm>
            <a:off x="914400" y="5257800"/>
            <a:ext cx="4725035"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Carlito"/>
                <a:cs typeface="Carlito"/>
              </a:rPr>
              <a:t>This </a:t>
            </a:r>
            <a:r>
              <a:rPr sz="2400" dirty="0">
                <a:latin typeface="Carlito"/>
                <a:cs typeface="Carlito"/>
              </a:rPr>
              <a:t>is the </a:t>
            </a:r>
            <a:r>
              <a:rPr sz="2400" spc="-15" dirty="0">
                <a:latin typeface="Carlito"/>
                <a:cs typeface="Carlito"/>
              </a:rPr>
              <a:t>range </a:t>
            </a:r>
            <a:r>
              <a:rPr sz="2400" spc="-5" dirty="0">
                <a:latin typeface="Carlito"/>
                <a:cs typeface="Carlito"/>
              </a:rPr>
              <a:t>of </a:t>
            </a:r>
            <a:r>
              <a:rPr sz="2400" dirty="0">
                <a:latin typeface="Carlito"/>
                <a:cs typeface="Carlito"/>
              </a:rPr>
              <a:t>k </a:t>
            </a:r>
            <a:r>
              <a:rPr sz="2400" spc="-10" dirty="0">
                <a:latin typeface="Carlito"/>
                <a:cs typeface="Carlito"/>
              </a:rPr>
              <a:t>stable</a:t>
            </a:r>
            <a:r>
              <a:rPr sz="2400" spc="-90" dirty="0">
                <a:latin typeface="Carlito"/>
                <a:cs typeface="Carlito"/>
              </a:rPr>
              <a:t> </a:t>
            </a:r>
            <a:r>
              <a:rPr sz="2400" spc="-10" dirty="0">
                <a:latin typeface="Carlito"/>
                <a:cs typeface="Carlito"/>
              </a:rPr>
              <a:t>operation.</a:t>
            </a:r>
            <a:endParaRPr sz="2400" dirty="0">
              <a:latin typeface="Carlito"/>
              <a:cs typeface="Carlito"/>
            </a:endParaRPr>
          </a:p>
        </p:txBody>
      </p:sp>
    </p:spTree>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38836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12</a:t>
            </a:r>
          </a:p>
        </p:txBody>
      </p:sp>
      <p:sp>
        <p:nvSpPr>
          <p:cNvPr id="3" name="object 3"/>
          <p:cNvSpPr txBox="1"/>
          <p:nvPr/>
        </p:nvSpPr>
        <p:spPr>
          <a:xfrm>
            <a:off x="5586621" y="928668"/>
            <a:ext cx="3173730" cy="414020"/>
          </a:xfrm>
          <a:prstGeom prst="rect">
            <a:avLst/>
          </a:prstGeom>
        </p:spPr>
        <p:txBody>
          <a:bodyPr vert="horz" wrap="square" lIns="0" tIns="12065" rIns="0" bIns="0" rtlCol="0">
            <a:spAutoFit/>
          </a:bodyPr>
          <a:lstStyle/>
          <a:p>
            <a:pPr marL="38100">
              <a:lnSpc>
                <a:spcPct val="100000"/>
              </a:lnSpc>
              <a:spcBef>
                <a:spcPts val="95"/>
              </a:spcBef>
            </a:pPr>
            <a:r>
              <a:rPr sz="2550" i="1" spc="30" dirty="0">
                <a:latin typeface="Times New Roman"/>
                <a:cs typeface="Times New Roman"/>
              </a:rPr>
              <a:t>s</a:t>
            </a:r>
            <a:r>
              <a:rPr sz="2175" spc="44" baseline="44061" dirty="0">
                <a:latin typeface="Times New Roman"/>
                <a:cs typeface="Times New Roman"/>
              </a:rPr>
              <a:t>4 </a:t>
            </a:r>
            <a:r>
              <a:rPr sz="2550" spc="-65" dirty="0">
                <a:latin typeface="Symbol"/>
                <a:cs typeface="Symbol"/>
              </a:rPr>
              <a:t></a:t>
            </a:r>
            <a:r>
              <a:rPr sz="2550" spc="-65" dirty="0">
                <a:latin typeface="Times New Roman"/>
                <a:cs typeface="Times New Roman"/>
              </a:rPr>
              <a:t> </a:t>
            </a:r>
            <a:r>
              <a:rPr sz="2550" spc="10" dirty="0">
                <a:latin typeface="Times New Roman"/>
                <a:cs typeface="Times New Roman"/>
              </a:rPr>
              <a:t>4</a:t>
            </a:r>
            <a:r>
              <a:rPr sz="2550" i="1" spc="10" dirty="0">
                <a:latin typeface="Times New Roman"/>
                <a:cs typeface="Times New Roman"/>
              </a:rPr>
              <a:t>s</a:t>
            </a:r>
            <a:r>
              <a:rPr sz="2175" spc="15" baseline="44061" dirty="0">
                <a:latin typeface="Times New Roman"/>
                <a:cs typeface="Times New Roman"/>
              </a:rPr>
              <a:t>3 </a:t>
            </a:r>
            <a:r>
              <a:rPr sz="2550" spc="-65" dirty="0">
                <a:latin typeface="Symbol"/>
                <a:cs typeface="Symbol"/>
              </a:rPr>
              <a:t></a:t>
            </a:r>
            <a:r>
              <a:rPr sz="2550" spc="-65" dirty="0">
                <a:latin typeface="Times New Roman"/>
                <a:cs typeface="Times New Roman"/>
              </a:rPr>
              <a:t> </a:t>
            </a:r>
            <a:r>
              <a:rPr sz="2550" spc="25" dirty="0">
                <a:latin typeface="Times New Roman"/>
                <a:cs typeface="Times New Roman"/>
              </a:rPr>
              <a:t>4</a:t>
            </a:r>
            <a:r>
              <a:rPr sz="2550" i="1" spc="25" dirty="0">
                <a:latin typeface="Times New Roman"/>
                <a:cs typeface="Times New Roman"/>
              </a:rPr>
              <a:t>s</a:t>
            </a:r>
            <a:r>
              <a:rPr sz="2175" spc="37" baseline="44061" dirty="0">
                <a:latin typeface="Times New Roman"/>
                <a:cs typeface="Times New Roman"/>
              </a:rPr>
              <a:t>2 </a:t>
            </a:r>
            <a:r>
              <a:rPr sz="2550" spc="-65" dirty="0">
                <a:latin typeface="Symbol"/>
                <a:cs typeface="Symbol"/>
              </a:rPr>
              <a:t></a:t>
            </a:r>
            <a:r>
              <a:rPr sz="2550" spc="-65" dirty="0">
                <a:latin typeface="Times New Roman"/>
                <a:cs typeface="Times New Roman"/>
              </a:rPr>
              <a:t> </a:t>
            </a:r>
            <a:r>
              <a:rPr sz="2550" spc="-60" dirty="0">
                <a:latin typeface="Times New Roman"/>
                <a:cs typeface="Times New Roman"/>
              </a:rPr>
              <a:t>3</a:t>
            </a:r>
            <a:r>
              <a:rPr sz="2550" i="1" spc="-60" dirty="0">
                <a:latin typeface="Times New Roman"/>
                <a:cs typeface="Times New Roman"/>
              </a:rPr>
              <a:t>s </a:t>
            </a:r>
            <a:r>
              <a:rPr sz="2550" spc="-65" dirty="0">
                <a:latin typeface="Symbol"/>
                <a:cs typeface="Symbol"/>
              </a:rPr>
              <a:t></a:t>
            </a:r>
            <a:r>
              <a:rPr sz="2550" spc="-65" dirty="0">
                <a:latin typeface="Times New Roman"/>
                <a:cs typeface="Times New Roman"/>
              </a:rPr>
              <a:t> </a:t>
            </a:r>
            <a:r>
              <a:rPr sz="2550" i="1" spc="-55" dirty="0">
                <a:latin typeface="Times New Roman"/>
                <a:cs typeface="Times New Roman"/>
              </a:rPr>
              <a:t>k </a:t>
            </a:r>
            <a:r>
              <a:rPr sz="2550" spc="-65" dirty="0">
                <a:latin typeface="Symbol"/>
                <a:cs typeface="Symbol"/>
              </a:rPr>
              <a:t></a:t>
            </a:r>
            <a:r>
              <a:rPr sz="2550" spc="35" dirty="0">
                <a:latin typeface="Times New Roman"/>
                <a:cs typeface="Times New Roman"/>
              </a:rPr>
              <a:t> </a:t>
            </a:r>
            <a:r>
              <a:rPr sz="2550" spc="-60" dirty="0">
                <a:latin typeface="Times New Roman"/>
                <a:cs typeface="Times New Roman"/>
              </a:rPr>
              <a:t>0</a:t>
            </a:r>
            <a:endParaRPr sz="2550">
              <a:latin typeface="Times New Roman"/>
              <a:cs typeface="Times New Roman"/>
            </a:endParaRPr>
          </a:p>
        </p:txBody>
      </p:sp>
      <p:sp>
        <p:nvSpPr>
          <p:cNvPr id="4" name="object 4"/>
          <p:cNvSpPr txBox="1"/>
          <p:nvPr/>
        </p:nvSpPr>
        <p:spPr>
          <a:xfrm>
            <a:off x="936493" y="1933874"/>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dirty="0">
              <a:latin typeface="Times New Roman"/>
              <a:cs typeface="Times New Roman"/>
            </a:endParaRPr>
          </a:p>
        </p:txBody>
      </p:sp>
      <p:sp>
        <p:nvSpPr>
          <p:cNvPr id="5" name="object 5"/>
          <p:cNvSpPr txBox="1"/>
          <p:nvPr/>
        </p:nvSpPr>
        <p:spPr>
          <a:xfrm>
            <a:off x="928303" y="29311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6" name="object 6"/>
          <p:cNvSpPr txBox="1"/>
          <p:nvPr/>
        </p:nvSpPr>
        <p:spPr>
          <a:xfrm>
            <a:off x="926378" y="3629091"/>
            <a:ext cx="271780" cy="414020"/>
          </a:xfrm>
          <a:prstGeom prst="rect">
            <a:avLst/>
          </a:prstGeom>
        </p:spPr>
        <p:txBody>
          <a:bodyPr vert="horz" wrap="square" lIns="0" tIns="12065" rIns="0" bIns="0" rtlCol="0">
            <a:spAutoFit/>
          </a:bodyPr>
          <a:lstStyle/>
          <a:p>
            <a:pPr marL="3810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p:txBody>
      </p:sp>
      <p:sp>
        <p:nvSpPr>
          <p:cNvPr id="7" name="object 7"/>
          <p:cNvSpPr txBox="1"/>
          <p:nvPr/>
        </p:nvSpPr>
        <p:spPr>
          <a:xfrm>
            <a:off x="921969" y="4614136"/>
            <a:ext cx="254635" cy="436880"/>
          </a:xfrm>
          <a:prstGeom prst="rect">
            <a:avLst/>
          </a:prstGeom>
        </p:spPr>
        <p:txBody>
          <a:bodyPr vert="horz" wrap="square" lIns="0" tIns="12700" rIns="0" bIns="0" rtlCol="0">
            <a:spAutoFit/>
          </a:bodyPr>
          <a:lstStyle/>
          <a:p>
            <a:pPr marL="38100">
              <a:lnSpc>
                <a:spcPct val="100000"/>
              </a:lnSpc>
              <a:spcBef>
                <a:spcPts val="100"/>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8" name="object 8"/>
          <p:cNvSpPr txBox="1"/>
          <p:nvPr/>
        </p:nvSpPr>
        <p:spPr>
          <a:xfrm>
            <a:off x="936493" y="56154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9" name="object 9"/>
          <p:cNvSpPr/>
          <p:nvPr/>
        </p:nvSpPr>
        <p:spPr>
          <a:xfrm>
            <a:off x="1523662" y="4013921"/>
            <a:ext cx="364490" cy="0"/>
          </a:xfrm>
          <a:custGeom>
            <a:avLst/>
            <a:gdLst/>
            <a:ahLst/>
            <a:cxnLst/>
            <a:rect l="l" t="t" r="r" b="b"/>
            <a:pathLst>
              <a:path w="364489">
                <a:moveTo>
                  <a:pt x="0" y="0"/>
                </a:moveTo>
                <a:lnTo>
                  <a:pt x="364042" y="0"/>
                </a:lnTo>
              </a:path>
            </a:pathLst>
          </a:custGeom>
          <a:ln w="16199">
            <a:solidFill>
              <a:srgbClr val="000000"/>
            </a:solidFill>
          </a:ln>
        </p:spPr>
        <p:txBody>
          <a:bodyPr wrap="square" lIns="0" tIns="0" rIns="0" bIns="0" rtlCol="0"/>
          <a:lstStyle/>
          <a:p>
            <a:endParaRPr/>
          </a:p>
        </p:txBody>
      </p:sp>
      <p:sp>
        <p:nvSpPr>
          <p:cNvPr id="10" name="object 10"/>
          <p:cNvSpPr txBox="1"/>
          <p:nvPr/>
        </p:nvSpPr>
        <p:spPr>
          <a:xfrm>
            <a:off x="3085446" y="3773652"/>
            <a:ext cx="142240" cy="366395"/>
          </a:xfrm>
          <a:prstGeom prst="rect">
            <a:avLst/>
          </a:prstGeom>
        </p:spPr>
        <p:txBody>
          <a:bodyPr vert="horz" wrap="square" lIns="0" tIns="17145" rIns="0" bIns="0" rtlCol="0">
            <a:spAutoFit/>
          </a:bodyPr>
          <a:lstStyle/>
          <a:p>
            <a:pPr marL="12700">
              <a:lnSpc>
                <a:spcPct val="100000"/>
              </a:lnSpc>
              <a:spcBef>
                <a:spcPts val="135"/>
              </a:spcBef>
            </a:pPr>
            <a:r>
              <a:rPr sz="2200" i="1" spc="-65" dirty="0">
                <a:latin typeface="Times New Roman"/>
                <a:cs typeface="Times New Roman"/>
              </a:rPr>
              <a:t>k</a:t>
            </a:r>
            <a:endParaRPr sz="2200">
              <a:latin typeface="Times New Roman"/>
              <a:cs typeface="Times New Roman"/>
            </a:endParaRPr>
          </a:p>
        </p:txBody>
      </p:sp>
      <p:grpSp>
        <p:nvGrpSpPr>
          <p:cNvPr id="11" name="object 11"/>
          <p:cNvGrpSpPr/>
          <p:nvPr/>
        </p:nvGrpSpPr>
        <p:grpSpPr>
          <a:xfrm>
            <a:off x="1295400" y="1752600"/>
            <a:ext cx="2985135" cy="4356735"/>
            <a:chOff x="1359408" y="1816607"/>
            <a:chExt cx="2985135" cy="4356735"/>
          </a:xfrm>
        </p:grpSpPr>
        <p:sp>
          <p:nvSpPr>
            <p:cNvPr id="12" name="object 12"/>
            <p:cNvSpPr/>
            <p:nvPr/>
          </p:nvSpPr>
          <p:spPr>
            <a:xfrm>
              <a:off x="1372362" y="1829561"/>
              <a:ext cx="2971800" cy="4343400"/>
            </a:xfrm>
            <a:custGeom>
              <a:avLst/>
              <a:gdLst/>
              <a:ahLst/>
              <a:cxnLst/>
              <a:rect l="l" t="t" r="r" b="b"/>
              <a:pathLst>
                <a:path w="2971800" h="4343400">
                  <a:moveTo>
                    <a:pt x="0" y="0"/>
                  </a:moveTo>
                  <a:lnTo>
                    <a:pt x="0" y="4343400"/>
                  </a:lnTo>
                </a:path>
                <a:path w="2971800" h="4343400">
                  <a:moveTo>
                    <a:pt x="0" y="0"/>
                  </a:moveTo>
                  <a:lnTo>
                    <a:pt x="2971800" y="0"/>
                  </a:lnTo>
                </a:path>
              </a:pathLst>
            </a:custGeom>
            <a:ln w="25908">
              <a:solidFill>
                <a:srgbClr val="000000"/>
              </a:solidFill>
            </a:ln>
          </p:spPr>
          <p:txBody>
            <a:bodyPr wrap="square" lIns="0" tIns="0" rIns="0" bIns="0" rtlCol="0"/>
            <a:lstStyle/>
            <a:p>
              <a:endParaRPr/>
            </a:p>
          </p:txBody>
        </p:sp>
        <p:sp>
          <p:nvSpPr>
            <p:cNvPr id="13" name="object 13"/>
            <p:cNvSpPr/>
            <p:nvPr/>
          </p:nvSpPr>
          <p:spPr>
            <a:xfrm>
              <a:off x="1460508" y="5070294"/>
              <a:ext cx="1029335" cy="0"/>
            </a:xfrm>
            <a:custGeom>
              <a:avLst/>
              <a:gdLst/>
              <a:ahLst/>
              <a:cxnLst/>
              <a:rect l="l" t="t" r="r" b="b"/>
              <a:pathLst>
                <a:path w="1029335">
                  <a:moveTo>
                    <a:pt x="0" y="0"/>
                  </a:moveTo>
                  <a:lnTo>
                    <a:pt x="1028709" y="0"/>
                  </a:lnTo>
                </a:path>
              </a:pathLst>
            </a:custGeom>
            <a:ln w="16469">
              <a:solidFill>
                <a:srgbClr val="000000"/>
              </a:solidFill>
            </a:ln>
          </p:spPr>
          <p:txBody>
            <a:bodyPr wrap="square" lIns="0" tIns="0" rIns="0" bIns="0" rtlCol="0"/>
            <a:lstStyle/>
            <a:p>
              <a:endParaRPr/>
            </a:p>
          </p:txBody>
        </p:sp>
      </p:grpSp>
      <p:sp>
        <p:nvSpPr>
          <p:cNvPr id="14" name="object 14"/>
          <p:cNvSpPr txBox="1"/>
          <p:nvPr/>
        </p:nvSpPr>
        <p:spPr>
          <a:xfrm>
            <a:off x="1627518" y="2090593"/>
            <a:ext cx="186055" cy="422275"/>
          </a:xfrm>
          <a:prstGeom prst="rect">
            <a:avLst/>
          </a:prstGeom>
        </p:spPr>
        <p:txBody>
          <a:bodyPr vert="horz" wrap="square" lIns="0" tIns="12700" rIns="0" bIns="0" rtlCol="0">
            <a:spAutoFit/>
          </a:bodyPr>
          <a:lstStyle/>
          <a:p>
            <a:pPr marL="12700">
              <a:lnSpc>
                <a:spcPct val="100000"/>
              </a:lnSpc>
              <a:spcBef>
                <a:spcPts val="100"/>
              </a:spcBef>
            </a:pPr>
            <a:r>
              <a:rPr sz="2600" spc="-40" dirty="0">
                <a:latin typeface="Times New Roman"/>
                <a:cs typeface="Times New Roman"/>
              </a:rPr>
              <a:t>1</a:t>
            </a:r>
            <a:endParaRPr sz="2600">
              <a:latin typeface="Times New Roman"/>
              <a:cs typeface="Times New Roman"/>
            </a:endParaRPr>
          </a:p>
        </p:txBody>
      </p:sp>
      <p:sp>
        <p:nvSpPr>
          <p:cNvPr id="15" name="object 15"/>
          <p:cNvSpPr txBox="1"/>
          <p:nvPr/>
        </p:nvSpPr>
        <p:spPr>
          <a:xfrm>
            <a:off x="3043052" y="2100160"/>
            <a:ext cx="156845" cy="412115"/>
          </a:xfrm>
          <a:prstGeom prst="rect">
            <a:avLst/>
          </a:prstGeom>
        </p:spPr>
        <p:txBody>
          <a:bodyPr vert="horz" wrap="square" lIns="0" tIns="17145" rIns="0" bIns="0" rtlCol="0">
            <a:spAutoFit/>
          </a:bodyPr>
          <a:lstStyle/>
          <a:p>
            <a:pPr marL="12700">
              <a:lnSpc>
                <a:spcPct val="100000"/>
              </a:lnSpc>
              <a:spcBef>
                <a:spcPts val="135"/>
              </a:spcBef>
            </a:pPr>
            <a:r>
              <a:rPr sz="2500" spc="-220" dirty="0">
                <a:latin typeface="Times New Roman"/>
                <a:cs typeface="Times New Roman"/>
              </a:rPr>
              <a:t>4</a:t>
            </a:r>
            <a:endParaRPr sz="2500">
              <a:latin typeface="Times New Roman"/>
              <a:cs typeface="Times New Roman"/>
            </a:endParaRPr>
          </a:p>
        </p:txBody>
      </p:sp>
      <p:sp>
        <p:nvSpPr>
          <p:cNvPr id="16" name="object 16"/>
          <p:cNvSpPr txBox="1"/>
          <p:nvPr/>
        </p:nvSpPr>
        <p:spPr>
          <a:xfrm>
            <a:off x="3924441" y="2076463"/>
            <a:ext cx="171450" cy="424180"/>
          </a:xfrm>
          <a:prstGeom prst="rect">
            <a:avLst/>
          </a:prstGeom>
        </p:spPr>
        <p:txBody>
          <a:bodyPr vert="horz" wrap="square" lIns="0" tIns="14604" rIns="0" bIns="0" rtlCol="0">
            <a:spAutoFit/>
          </a:bodyPr>
          <a:lstStyle/>
          <a:p>
            <a:pPr marL="12700">
              <a:lnSpc>
                <a:spcPct val="100000"/>
              </a:lnSpc>
              <a:spcBef>
                <a:spcPts val="114"/>
              </a:spcBef>
            </a:pPr>
            <a:r>
              <a:rPr sz="2600" i="1" spc="-10" dirty="0">
                <a:latin typeface="Times New Roman"/>
                <a:cs typeface="Times New Roman"/>
              </a:rPr>
              <a:t>k</a:t>
            </a:r>
            <a:endParaRPr sz="2600">
              <a:latin typeface="Times New Roman"/>
              <a:cs typeface="Times New Roman"/>
            </a:endParaRPr>
          </a:p>
        </p:txBody>
      </p:sp>
      <p:sp>
        <p:nvSpPr>
          <p:cNvPr id="17" name="object 17"/>
          <p:cNvSpPr txBox="1"/>
          <p:nvPr/>
        </p:nvSpPr>
        <p:spPr>
          <a:xfrm>
            <a:off x="3950355" y="2957846"/>
            <a:ext cx="193040" cy="398145"/>
          </a:xfrm>
          <a:prstGeom prst="rect">
            <a:avLst/>
          </a:prstGeom>
        </p:spPr>
        <p:txBody>
          <a:bodyPr vert="horz" wrap="square" lIns="0" tIns="12065" rIns="0" bIns="0" rtlCol="0">
            <a:spAutoFit/>
          </a:bodyPr>
          <a:lstStyle/>
          <a:p>
            <a:pPr marL="12700">
              <a:lnSpc>
                <a:spcPct val="100000"/>
              </a:lnSpc>
              <a:spcBef>
                <a:spcPts val="95"/>
              </a:spcBef>
            </a:pPr>
            <a:r>
              <a:rPr sz="2450" spc="90" dirty="0">
                <a:latin typeface="Times New Roman"/>
                <a:cs typeface="Times New Roman"/>
              </a:rPr>
              <a:t>0</a:t>
            </a:r>
            <a:endParaRPr sz="2450">
              <a:latin typeface="Times New Roman"/>
              <a:cs typeface="Times New Roman"/>
            </a:endParaRPr>
          </a:p>
        </p:txBody>
      </p:sp>
      <p:sp>
        <p:nvSpPr>
          <p:cNvPr id="18" name="object 18"/>
          <p:cNvSpPr txBox="1"/>
          <p:nvPr/>
        </p:nvSpPr>
        <p:spPr>
          <a:xfrm>
            <a:off x="3021712" y="2966367"/>
            <a:ext cx="185420" cy="426084"/>
          </a:xfrm>
          <a:prstGeom prst="rect">
            <a:avLst/>
          </a:prstGeom>
        </p:spPr>
        <p:txBody>
          <a:bodyPr vert="horz" wrap="square" lIns="0" tIns="15875" rIns="0" bIns="0" rtlCol="0">
            <a:spAutoFit/>
          </a:bodyPr>
          <a:lstStyle/>
          <a:p>
            <a:pPr marL="12700">
              <a:lnSpc>
                <a:spcPct val="100000"/>
              </a:lnSpc>
              <a:spcBef>
                <a:spcPts val="125"/>
              </a:spcBef>
            </a:pPr>
            <a:r>
              <a:rPr sz="2600" spc="-45" dirty="0">
                <a:latin typeface="Times New Roman"/>
                <a:cs typeface="Times New Roman"/>
              </a:rPr>
              <a:t>3</a:t>
            </a:r>
            <a:endParaRPr sz="2600">
              <a:latin typeface="Times New Roman"/>
              <a:cs typeface="Times New Roman"/>
            </a:endParaRPr>
          </a:p>
        </p:txBody>
      </p:sp>
      <p:sp>
        <p:nvSpPr>
          <p:cNvPr id="19" name="object 19"/>
          <p:cNvSpPr txBox="1"/>
          <p:nvPr/>
        </p:nvSpPr>
        <p:spPr>
          <a:xfrm>
            <a:off x="1493033" y="2808558"/>
            <a:ext cx="407670" cy="1159510"/>
          </a:xfrm>
          <a:prstGeom prst="rect">
            <a:avLst/>
          </a:prstGeom>
        </p:spPr>
        <p:txBody>
          <a:bodyPr vert="horz" wrap="square" lIns="0" tIns="187325" rIns="0" bIns="0" rtlCol="0">
            <a:spAutoFit/>
          </a:bodyPr>
          <a:lstStyle/>
          <a:p>
            <a:pPr marL="116205">
              <a:lnSpc>
                <a:spcPct val="100000"/>
              </a:lnSpc>
              <a:spcBef>
                <a:spcPts val="1475"/>
              </a:spcBef>
            </a:pPr>
            <a:r>
              <a:rPr sz="2600" spc="-145" dirty="0">
                <a:latin typeface="Times New Roman"/>
                <a:cs typeface="Times New Roman"/>
              </a:rPr>
              <a:t>4</a:t>
            </a:r>
            <a:endParaRPr sz="2600">
              <a:latin typeface="Times New Roman"/>
              <a:cs typeface="Times New Roman"/>
            </a:endParaRPr>
          </a:p>
          <a:p>
            <a:pPr marL="12700">
              <a:lnSpc>
                <a:spcPct val="100000"/>
              </a:lnSpc>
              <a:spcBef>
                <a:spcPts val="1365"/>
              </a:spcBef>
            </a:pPr>
            <a:r>
              <a:rPr sz="2550" spc="220" dirty="0">
                <a:latin typeface="Times New Roman"/>
                <a:cs typeface="Times New Roman"/>
              </a:rPr>
              <a:t>13</a:t>
            </a:r>
            <a:endParaRPr sz="2550">
              <a:latin typeface="Times New Roman"/>
              <a:cs typeface="Times New Roman"/>
            </a:endParaRPr>
          </a:p>
        </p:txBody>
      </p:sp>
      <p:sp>
        <p:nvSpPr>
          <p:cNvPr id="20" name="object 20"/>
          <p:cNvSpPr txBox="1"/>
          <p:nvPr/>
        </p:nvSpPr>
        <p:spPr>
          <a:xfrm>
            <a:off x="1802610" y="5067999"/>
            <a:ext cx="330835" cy="424815"/>
          </a:xfrm>
          <a:prstGeom prst="rect">
            <a:avLst/>
          </a:prstGeom>
        </p:spPr>
        <p:txBody>
          <a:bodyPr vert="horz" wrap="square" lIns="0" tIns="14604" rIns="0" bIns="0" rtlCol="0">
            <a:spAutoFit/>
          </a:bodyPr>
          <a:lstStyle/>
          <a:p>
            <a:pPr marL="12700">
              <a:lnSpc>
                <a:spcPct val="100000"/>
              </a:lnSpc>
              <a:spcBef>
                <a:spcPts val="114"/>
              </a:spcBef>
            </a:pPr>
            <a:r>
              <a:rPr sz="2600" spc="-105" dirty="0">
                <a:latin typeface="Times New Roman"/>
                <a:cs typeface="Times New Roman"/>
              </a:rPr>
              <a:t>13</a:t>
            </a:r>
            <a:endParaRPr sz="2600">
              <a:latin typeface="Times New Roman"/>
              <a:cs typeface="Times New Roman"/>
            </a:endParaRPr>
          </a:p>
        </p:txBody>
      </p:sp>
      <p:sp>
        <p:nvSpPr>
          <p:cNvPr id="21" name="object 21"/>
          <p:cNvSpPr txBox="1"/>
          <p:nvPr/>
        </p:nvSpPr>
        <p:spPr>
          <a:xfrm>
            <a:off x="1457316" y="3819805"/>
            <a:ext cx="1008380" cy="1203325"/>
          </a:xfrm>
          <a:prstGeom prst="rect">
            <a:avLst/>
          </a:prstGeom>
        </p:spPr>
        <p:txBody>
          <a:bodyPr vert="horz" wrap="square" lIns="0" tIns="207010" rIns="0" bIns="0" rtlCol="0">
            <a:spAutoFit/>
          </a:bodyPr>
          <a:lstStyle/>
          <a:p>
            <a:pPr marL="158750">
              <a:lnSpc>
                <a:spcPct val="100000"/>
              </a:lnSpc>
              <a:spcBef>
                <a:spcPts val="1630"/>
              </a:spcBef>
            </a:pPr>
            <a:r>
              <a:rPr sz="2550" spc="220" dirty="0">
                <a:latin typeface="Times New Roman"/>
                <a:cs typeface="Times New Roman"/>
              </a:rPr>
              <a:t>4</a:t>
            </a:r>
            <a:endParaRPr sz="2550">
              <a:latin typeface="Times New Roman"/>
              <a:cs typeface="Times New Roman"/>
            </a:endParaRPr>
          </a:p>
          <a:p>
            <a:pPr marL="12700">
              <a:lnSpc>
                <a:spcPct val="100000"/>
              </a:lnSpc>
              <a:spcBef>
                <a:spcPts val="1560"/>
              </a:spcBef>
            </a:pPr>
            <a:r>
              <a:rPr sz="2600" spc="-105" dirty="0">
                <a:latin typeface="Times New Roman"/>
                <a:cs typeface="Times New Roman"/>
              </a:rPr>
              <a:t>39</a:t>
            </a:r>
            <a:r>
              <a:rPr sz="2600" spc="-335" dirty="0">
                <a:latin typeface="Times New Roman"/>
                <a:cs typeface="Times New Roman"/>
              </a:rPr>
              <a:t> </a:t>
            </a:r>
            <a:r>
              <a:rPr sz="2600" spc="-60" dirty="0">
                <a:latin typeface="Symbol"/>
                <a:cs typeface="Symbol"/>
              </a:rPr>
              <a:t></a:t>
            </a:r>
            <a:r>
              <a:rPr sz="2600" spc="-60" dirty="0">
                <a:latin typeface="Times New Roman"/>
                <a:cs typeface="Times New Roman"/>
              </a:rPr>
              <a:t>16</a:t>
            </a:r>
            <a:r>
              <a:rPr sz="2600" i="1" spc="-60" dirty="0">
                <a:latin typeface="Times New Roman"/>
                <a:cs typeface="Times New Roman"/>
              </a:rPr>
              <a:t>k</a:t>
            </a:r>
            <a:endParaRPr sz="2600">
              <a:latin typeface="Times New Roman"/>
              <a:cs typeface="Times New Roman"/>
            </a:endParaRPr>
          </a:p>
        </p:txBody>
      </p:sp>
      <p:sp>
        <p:nvSpPr>
          <p:cNvPr id="22" name="object 22"/>
          <p:cNvSpPr txBox="1"/>
          <p:nvPr/>
        </p:nvSpPr>
        <p:spPr>
          <a:xfrm>
            <a:off x="1538134" y="5732752"/>
            <a:ext cx="172085" cy="509270"/>
          </a:xfrm>
          <a:prstGeom prst="rect">
            <a:avLst/>
          </a:prstGeom>
        </p:spPr>
        <p:txBody>
          <a:bodyPr vert="horz" wrap="square" lIns="0" tIns="15240" rIns="0" bIns="0" rtlCol="0">
            <a:spAutoFit/>
          </a:bodyPr>
          <a:lstStyle/>
          <a:p>
            <a:pPr marL="12700">
              <a:lnSpc>
                <a:spcPct val="100000"/>
              </a:lnSpc>
              <a:spcBef>
                <a:spcPts val="120"/>
              </a:spcBef>
            </a:pPr>
            <a:r>
              <a:rPr sz="3150" i="1" spc="-250" dirty="0">
                <a:latin typeface="Times New Roman"/>
                <a:cs typeface="Times New Roman"/>
              </a:rPr>
              <a:t>k</a:t>
            </a:r>
            <a:endParaRPr sz="3150">
              <a:latin typeface="Times New Roman"/>
              <a:cs typeface="Times New Roman"/>
            </a:endParaRPr>
          </a:p>
        </p:txBody>
      </p:sp>
      <p:sp>
        <p:nvSpPr>
          <p:cNvPr id="23" name="object 2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4" name="object 24"/>
          <p:cNvSpPr txBox="1"/>
          <p:nvPr/>
        </p:nvSpPr>
        <p:spPr>
          <a:xfrm>
            <a:off x="78739" y="869950"/>
            <a:ext cx="4921885" cy="330835"/>
          </a:xfrm>
          <a:prstGeom prst="rect">
            <a:avLst/>
          </a:prstGeom>
        </p:spPr>
        <p:txBody>
          <a:bodyPr vert="horz" wrap="square" lIns="0" tIns="13335" rIns="0" bIns="0" rtlCol="0">
            <a:spAutoFit/>
          </a:bodyPr>
          <a:lstStyle/>
          <a:p>
            <a:pPr marL="12700">
              <a:lnSpc>
                <a:spcPct val="100000"/>
              </a:lnSpc>
              <a:spcBef>
                <a:spcPts val="105"/>
              </a:spcBef>
            </a:pPr>
            <a:r>
              <a:rPr sz="2000" spc="-5" dirty="0">
                <a:latin typeface="Tahoma"/>
                <a:cs typeface="Tahoma"/>
              </a:rPr>
              <a:t>Determine the </a:t>
            </a:r>
            <a:r>
              <a:rPr sz="2000" spc="-10" dirty="0">
                <a:latin typeface="Tahoma"/>
                <a:cs typeface="Tahoma"/>
              </a:rPr>
              <a:t>range </a:t>
            </a:r>
            <a:r>
              <a:rPr sz="2000" dirty="0">
                <a:latin typeface="Tahoma"/>
                <a:cs typeface="Tahoma"/>
              </a:rPr>
              <a:t>of k </a:t>
            </a:r>
            <a:r>
              <a:rPr sz="2000" spc="-10" dirty="0">
                <a:latin typeface="Tahoma"/>
                <a:cs typeface="Tahoma"/>
              </a:rPr>
              <a:t>for </a:t>
            </a:r>
            <a:r>
              <a:rPr sz="2000" spc="-5" dirty="0">
                <a:latin typeface="Tahoma"/>
                <a:cs typeface="Tahoma"/>
              </a:rPr>
              <a:t>stable</a:t>
            </a:r>
            <a:r>
              <a:rPr sz="2000" spc="5" dirty="0">
                <a:latin typeface="Tahoma"/>
                <a:cs typeface="Tahoma"/>
              </a:rPr>
              <a:t> </a:t>
            </a:r>
            <a:r>
              <a:rPr sz="2000" spc="-5" dirty="0">
                <a:latin typeface="Tahoma"/>
                <a:cs typeface="Tahoma"/>
              </a:rPr>
              <a:t>system.</a:t>
            </a:r>
            <a:endParaRPr sz="2000">
              <a:latin typeface="Tahoma"/>
              <a:cs typeface="Tahoma"/>
            </a:endParaRPr>
          </a:p>
        </p:txBody>
      </p:sp>
      <p:sp>
        <p:nvSpPr>
          <p:cNvPr id="27" name="object 27"/>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111</a:t>
            </a:fld>
            <a:endParaRPr sz="1400">
              <a:latin typeface="Tahoma"/>
              <a:cs typeface="Tahoma"/>
            </a:endParaRPr>
          </a:p>
        </p:txBody>
      </p:sp>
    </p:spTree>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5882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12</a:t>
            </a:r>
          </a:p>
        </p:txBody>
      </p:sp>
      <p:sp>
        <p:nvSpPr>
          <p:cNvPr id="3" name="object 3"/>
          <p:cNvSpPr txBox="1"/>
          <p:nvPr/>
        </p:nvSpPr>
        <p:spPr>
          <a:xfrm>
            <a:off x="6553200" y="160731"/>
            <a:ext cx="209613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p:nvPr/>
        </p:nvSpPr>
        <p:spPr>
          <a:xfrm>
            <a:off x="3606288" y="1793694"/>
            <a:ext cx="1029335" cy="0"/>
          </a:xfrm>
          <a:custGeom>
            <a:avLst/>
            <a:gdLst/>
            <a:ahLst/>
            <a:cxnLst/>
            <a:rect l="l" t="t" r="r" b="b"/>
            <a:pathLst>
              <a:path w="1029335">
                <a:moveTo>
                  <a:pt x="0" y="0"/>
                </a:moveTo>
                <a:lnTo>
                  <a:pt x="1028740" y="0"/>
                </a:lnTo>
              </a:path>
            </a:pathLst>
          </a:custGeom>
          <a:ln w="16469">
            <a:solidFill>
              <a:srgbClr val="000000"/>
            </a:solidFill>
          </a:ln>
        </p:spPr>
        <p:txBody>
          <a:bodyPr wrap="square" lIns="0" tIns="0" rIns="0" bIns="0" rtlCol="0"/>
          <a:lstStyle/>
          <a:p>
            <a:endParaRPr/>
          </a:p>
        </p:txBody>
      </p:sp>
      <p:sp>
        <p:nvSpPr>
          <p:cNvPr id="5" name="object 5"/>
          <p:cNvSpPr txBox="1"/>
          <p:nvPr/>
        </p:nvSpPr>
        <p:spPr>
          <a:xfrm>
            <a:off x="3603119" y="1321964"/>
            <a:ext cx="1009015" cy="424815"/>
          </a:xfrm>
          <a:prstGeom prst="rect">
            <a:avLst/>
          </a:prstGeom>
        </p:spPr>
        <p:txBody>
          <a:bodyPr vert="horz" wrap="square" lIns="0" tIns="14604" rIns="0" bIns="0" rtlCol="0">
            <a:spAutoFit/>
          </a:bodyPr>
          <a:lstStyle/>
          <a:p>
            <a:pPr marL="12700">
              <a:lnSpc>
                <a:spcPct val="100000"/>
              </a:lnSpc>
              <a:spcBef>
                <a:spcPts val="114"/>
              </a:spcBef>
            </a:pPr>
            <a:r>
              <a:rPr sz="2600" spc="-105" dirty="0">
                <a:latin typeface="Times New Roman"/>
                <a:cs typeface="Times New Roman"/>
              </a:rPr>
              <a:t>39</a:t>
            </a:r>
            <a:r>
              <a:rPr sz="2600" spc="-350" dirty="0">
                <a:latin typeface="Times New Roman"/>
                <a:cs typeface="Times New Roman"/>
              </a:rPr>
              <a:t> </a:t>
            </a:r>
            <a:r>
              <a:rPr sz="2600" spc="-55" dirty="0">
                <a:latin typeface="Symbol"/>
                <a:cs typeface="Symbol"/>
              </a:rPr>
              <a:t></a:t>
            </a:r>
            <a:r>
              <a:rPr sz="2600" spc="-55" dirty="0">
                <a:latin typeface="Times New Roman"/>
                <a:cs typeface="Times New Roman"/>
              </a:rPr>
              <a:t>16</a:t>
            </a:r>
            <a:r>
              <a:rPr sz="2600" i="1" spc="-55" dirty="0">
                <a:latin typeface="Times New Roman"/>
                <a:cs typeface="Times New Roman"/>
              </a:rPr>
              <a:t>k</a:t>
            </a:r>
            <a:endParaRPr sz="2600">
              <a:latin typeface="Times New Roman"/>
              <a:cs typeface="Times New Roman"/>
            </a:endParaRPr>
          </a:p>
        </p:txBody>
      </p:sp>
      <p:sp>
        <p:nvSpPr>
          <p:cNvPr id="6" name="object 6"/>
          <p:cNvSpPr txBox="1"/>
          <p:nvPr/>
        </p:nvSpPr>
        <p:spPr>
          <a:xfrm>
            <a:off x="4703279" y="1531566"/>
            <a:ext cx="411480" cy="424815"/>
          </a:xfrm>
          <a:prstGeom prst="rect">
            <a:avLst/>
          </a:prstGeom>
        </p:spPr>
        <p:txBody>
          <a:bodyPr vert="horz" wrap="square" lIns="0" tIns="14604" rIns="0" bIns="0" rtlCol="0">
            <a:spAutoFit/>
          </a:bodyPr>
          <a:lstStyle/>
          <a:p>
            <a:pPr marL="12700">
              <a:lnSpc>
                <a:spcPct val="100000"/>
              </a:lnSpc>
              <a:spcBef>
                <a:spcPts val="114"/>
              </a:spcBef>
            </a:pPr>
            <a:r>
              <a:rPr sz="2600" spc="-114" dirty="0">
                <a:latin typeface="Symbol"/>
                <a:cs typeface="Symbol"/>
              </a:rPr>
              <a:t></a:t>
            </a:r>
            <a:r>
              <a:rPr sz="2600" spc="-210" dirty="0">
                <a:latin typeface="Times New Roman"/>
                <a:cs typeface="Times New Roman"/>
              </a:rPr>
              <a:t> </a:t>
            </a:r>
            <a:r>
              <a:rPr sz="2600" spc="-105" dirty="0">
                <a:latin typeface="Times New Roman"/>
                <a:cs typeface="Times New Roman"/>
              </a:rPr>
              <a:t>0</a:t>
            </a:r>
            <a:endParaRPr sz="2600">
              <a:latin typeface="Times New Roman"/>
              <a:cs typeface="Times New Roman"/>
            </a:endParaRPr>
          </a:p>
        </p:txBody>
      </p:sp>
      <p:sp>
        <p:nvSpPr>
          <p:cNvPr id="7" name="object 7"/>
          <p:cNvSpPr txBox="1"/>
          <p:nvPr/>
        </p:nvSpPr>
        <p:spPr>
          <a:xfrm>
            <a:off x="3948420" y="1791399"/>
            <a:ext cx="330835" cy="424815"/>
          </a:xfrm>
          <a:prstGeom prst="rect">
            <a:avLst/>
          </a:prstGeom>
        </p:spPr>
        <p:txBody>
          <a:bodyPr vert="horz" wrap="square" lIns="0" tIns="14604" rIns="0" bIns="0" rtlCol="0">
            <a:spAutoFit/>
          </a:bodyPr>
          <a:lstStyle/>
          <a:p>
            <a:pPr marL="12700">
              <a:lnSpc>
                <a:spcPct val="100000"/>
              </a:lnSpc>
              <a:spcBef>
                <a:spcPts val="114"/>
              </a:spcBef>
            </a:pPr>
            <a:r>
              <a:rPr sz="2600" spc="-105" dirty="0">
                <a:latin typeface="Times New Roman"/>
                <a:cs typeface="Times New Roman"/>
              </a:rPr>
              <a:t>13</a:t>
            </a:r>
            <a:endParaRPr sz="2600">
              <a:latin typeface="Times New Roman"/>
              <a:cs typeface="Times New Roman"/>
            </a:endParaRPr>
          </a:p>
        </p:txBody>
      </p:sp>
      <p:sp>
        <p:nvSpPr>
          <p:cNvPr id="8" name="object 8"/>
          <p:cNvSpPr txBox="1"/>
          <p:nvPr/>
        </p:nvSpPr>
        <p:spPr>
          <a:xfrm>
            <a:off x="1315451" y="1477744"/>
            <a:ext cx="687070" cy="509270"/>
          </a:xfrm>
          <a:prstGeom prst="rect">
            <a:avLst/>
          </a:prstGeom>
        </p:spPr>
        <p:txBody>
          <a:bodyPr vert="horz" wrap="square" lIns="0" tIns="15240" rIns="0" bIns="0" rtlCol="0">
            <a:spAutoFit/>
          </a:bodyPr>
          <a:lstStyle/>
          <a:p>
            <a:pPr marL="12700">
              <a:lnSpc>
                <a:spcPct val="100000"/>
              </a:lnSpc>
              <a:spcBef>
                <a:spcPts val="120"/>
              </a:spcBef>
            </a:pPr>
            <a:r>
              <a:rPr sz="3150" i="1" spc="-250" dirty="0">
                <a:latin typeface="Times New Roman"/>
                <a:cs typeface="Times New Roman"/>
              </a:rPr>
              <a:t>k </a:t>
            </a:r>
            <a:r>
              <a:rPr sz="3150" spc="-310" dirty="0">
                <a:latin typeface="Symbol"/>
                <a:cs typeface="Symbol"/>
              </a:rPr>
              <a:t></a:t>
            </a:r>
            <a:r>
              <a:rPr sz="3150" spc="-620" dirty="0">
                <a:latin typeface="Times New Roman"/>
                <a:cs typeface="Times New Roman"/>
              </a:rPr>
              <a:t> </a:t>
            </a:r>
            <a:r>
              <a:rPr sz="3150" spc="-280" dirty="0">
                <a:latin typeface="Times New Roman"/>
                <a:cs typeface="Times New Roman"/>
              </a:rPr>
              <a:t>0</a:t>
            </a:r>
            <a:endParaRPr sz="3150">
              <a:latin typeface="Times New Roman"/>
              <a:cs typeface="Times New Roman"/>
            </a:endParaRPr>
          </a:p>
        </p:txBody>
      </p:sp>
      <p:sp>
        <p:nvSpPr>
          <p:cNvPr id="9" name="object 9"/>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0" name="object 10"/>
          <p:cNvSpPr txBox="1"/>
          <p:nvPr/>
        </p:nvSpPr>
        <p:spPr>
          <a:xfrm>
            <a:off x="383540" y="927861"/>
            <a:ext cx="3045460" cy="391160"/>
          </a:xfrm>
          <a:prstGeom prst="rect">
            <a:avLst/>
          </a:prstGeom>
        </p:spPr>
        <p:txBody>
          <a:bodyPr vert="horz" wrap="square" lIns="0" tIns="12700" rIns="0" bIns="0" rtlCol="0">
            <a:spAutoFit/>
          </a:bodyPr>
          <a:lstStyle/>
          <a:p>
            <a:pPr marL="12700">
              <a:lnSpc>
                <a:spcPct val="100000"/>
              </a:lnSpc>
              <a:spcBef>
                <a:spcPts val="100"/>
              </a:spcBef>
            </a:pPr>
            <a:r>
              <a:rPr sz="2400" spc="-15" dirty="0">
                <a:latin typeface="Carlito"/>
                <a:cs typeface="Carlito"/>
              </a:rPr>
              <a:t>For</a:t>
            </a:r>
            <a:r>
              <a:rPr sz="2400" spc="-65" dirty="0">
                <a:latin typeface="Carlito"/>
                <a:cs typeface="Carlito"/>
              </a:rPr>
              <a:t> </a:t>
            </a:r>
            <a:r>
              <a:rPr sz="2400" spc="-25" dirty="0">
                <a:latin typeface="Carlito"/>
                <a:cs typeface="Carlito"/>
              </a:rPr>
              <a:t>stability,</a:t>
            </a:r>
            <a:endParaRPr sz="2400" dirty="0">
              <a:latin typeface="Carlito"/>
              <a:cs typeface="Carlito"/>
            </a:endParaRPr>
          </a:p>
        </p:txBody>
      </p:sp>
      <p:sp>
        <p:nvSpPr>
          <p:cNvPr id="11" name="object 11"/>
          <p:cNvSpPr txBox="1"/>
          <p:nvPr/>
        </p:nvSpPr>
        <p:spPr>
          <a:xfrm>
            <a:off x="459740" y="1537461"/>
            <a:ext cx="40195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Carlito"/>
                <a:cs typeface="Carlito"/>
              </a:rPr>
              <a:t>i.e.</a:t>
            </a:r>
            <a:endParaRPr sz="2400">
              <a:latin typeface="Carlito"/>
              <a:cs typeface="Carlito"/>
            </a:endParaRPr>
          </a:p>
        </p:txBody>
      </p:sp>
      <p:sp>
        <p:nvSpPr>
          <p:cNvPr id="12" name="object 12"/>
          <p:cNvSpPr txBox="1"/>
          <p:nvPr/>
        </p:nvSpPr>
        <p:spPr>
          <a:xfrm>
            <a:off x="2745994" y="1533271"/>
            <a:ext cx="49212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Carlito"/>
                <a:cs typeface="Carlito"/>
              </a:rPr>
              <a:t>and</a:t>
            </a:r>
            <a:endParaRPr sz="2400">
              <a:latin typeface="Carlito"/>
              <a:cs typeface="Carlito"/>
            </a:endParaRPr>
          </a:p>
        </p:txBody>
      </p:sp>
      <p:sp>
        <p:nvSpPr>
          <p:cNvPr id="13" name="object 13"/>
          <p:cNvSpPr txBox="1"/>
          <p:nvPr/>
        </p:nvSpPr>
        <p:spPr>
          <a:xfrm>
            <a:off x="506374" y="2676271"/>
            <a:ext cx="40195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Carlito"/>
                <a:cs typeface="Carlito"/>
              </a:rPr>
              <a:t>i.e.</a:t>
            </a:r>
            <a:endParaRPr sz="2400">
              <a:latin typeface="Carlito"/>
              <a:cs typeface="Carlito"/>
            </a:endParaRPr>
          </a:p>
        </p:txBody>
      </p:sp>
      <p:sp>
        <p:nvSpPr>
          <p:cNvPr id="14" name="object 14"/>
          <p:cNvSpPr/>
          <p:nvPr/>
        </p:nvSpPr>
        <p:spPr>
          <a:xfrm>
            <a:off x="3725144" y="2936694"/>
            <a:ext cx="324485" cy="0"/>
          </a:xfrm>
          <a:custGeom>
            <a:avLst/>
            <a:gdLst/>
            <a:ahLst/>
            <a:cxnLst/>
            <a:rect l="l" t="t" r="r" b="b"/>
            <a:pathLst>
              <a:path w="324485">
                <a:moveTo>
                  <a:pt x="0" y="0"/>
                </a:moveTo>
                <a:lnTo>
                  <a:pt x="323874" y="0"/>
                </a:lnTo>
              </a:path>
            </a:pathLst>
          </a:custGeom>
          <a:ln w="16469">
            <a:solidFill>
              <a:srgbClr val="000000"/>
            </a:solidFill>
          </a:ln>
        </p:spPr>
        <p:txBody>
          <a:bodyPr wrap="square" lIns="0" tIns="0" rIns="0" bIns="0" rtlCol="0"/>
          <a:lstStyle/>
          <a:p>
            <a:endParaRPr/>
          </a:p>
        </p:txBody>
      </p:sp>
      <p:sp>
        <p:nvSpPr>
          <p:cNvPr id="15" name="object 15"/>
          <p:cNvSpPr txBox="1"/>
          <p:nvPr/>
        </p:nvSpPr>
        <p:spPr>
          <a:xfrm>
            <a:off x="3721951" y="2464965"/>
            <a:ext cx="330835" cy="424815"/>
          </a:xfrm>
          <a:prstGeom prst="rect">
            <a:avLst/>
          </a:prstGeom>
        </p:spPr>
        <p:txBody>
          <a:bodyPr vert="horz" wrap="square" lIns="0" tIns="14604" rIns="0" bIns="0" rtlCol="0">
            <a:spAutoFit/>
          </a:bodyPr>
          <a:lstStyle/>
          <a:p>
            <a:pPr marL="12700">
              <a:lnSpc>
                <a:spcPct val="100000"/>
              </a:lnSpc>
              <a:spcBef>
                <a:spcPts val="114"/>
              </a:spcBef>
            </a:pPr>
            <a:r>
              <a:rPr sz="2600" spc="-105" dirty="0">
                <a:latin typeface="Times New Roman"/>
                <a:cs typeface="Times New Roman"/>
              </a:rPr>
              <a:t>39</a:t>
            </a:r>
            <a:endParaRPr sz="2600">
              <a:latin typeface="Times New Roman"/>
              <a:cs typeface="Times New Roman"/>
            </a:endParaRPr>
          </a:p>
        </p:txBody>
      </p:sp>
      <p:sp>
        <p:nvSpPr>
          <p:cNvPr id="23" name="object 23"/>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112</a:t>
            </a:fld>
            <a:endParaRPr sz="1400">
              <a:latin typeface="Tahoma"/>
              <a:cs typeface="Tahoma"/>
            </a:endParaRPr>
          </a:p>
        </p:txBody>
      </p:sp>
      <p:sp>
        <p:nvSpPr>
          <p:cNvPr id="16" name="object 16"/>
          <p:cNvSpPr txBox="1"/>
          <p:nvPr/>
        </p:nvSpPr>
        <p:spPr>
          <a:xfrm>
            <a:off x="1230835" y="2674566"/>
            <a:ext cx="2454275" cy="1281430"/>
          </a:xfrm>
          <a:prstGeom prst="rect">
            <a:avLst/>
          </a:prstGeom>
        </p:spPr>
        <p:txBody>
          <a:bodyPr vert="horz" wrap="square" lIns="0" tIns="14604" rIns="0" bIns="0" rtlCol="0">
            <a:spAutoFit/>
          </a:bodyPr>
          <a:lstStyle/>
          <a:p>
            <a:pPr marL="12700">
              <a:lnSpc>
                <a:spcPct val="100000"/>
              </a:lnSpc>
              <a:spcBef>
                <a:spcPts val="114"/>
              </a:spcBef>
              <a:tabLst>
                <a:tab pos="1635125" algn="l"/>
                <a:tab pos="2116455" algn="l"/>
              </a:tabLst>
            </a:pPr>
            <a:r>
              <a:rPr sz="2600" spc="-105" dirty="0">
                <a:latin typeface="Times New Roman"/>
                <a:cs typeface="Times New Roman"/>
              </a:rPr>
              <a:t>39</a:t>
            </a:r>
            <a:r>
              <a:rPr sz="2600" spc="-275" dirty="0">
                <a:latin typeface="Times New Roman"/>
                <a:cs typeface="Times New Roman"/>
              </a:rPr>
              <a:t> </a:t>
            </a:r>
            <a:r>
              <a:rPr sz="2600" spc="30" dirty="0">
                <a:latin typeface="Symbol"/>
                <a:cs typeface="Symbol"/>
              </a:rPr>
              <a:t></a:t>
            </a:r>
            <a:r>
              <a:rPr sz="2600" spc="-105" dirty="0">
                <a:latin typeface="Times New Roman"/>
                <a:cs typeface="Times New Roman"/>
              </a:rPr>
              <a:t>1</a:t>
            </a:r>
            <a:r>
              <a:rPr sz="2600" spc="-65" dirty="0">
                <a:latin typeface="Times New Roman"/>
                <a:cs typeface="Times New Roman"/>
              </a:rPr>
              <a:t>6</a:t>
            </a:r>
            <a:r>
              <a:rPr sz="2600" i="1" spc="-90" dirty="0">
                <a:latin typeface="Times New Roman"/>
                <a:cs typeface="Times New Roman"/>
              </a:rPr>
              <a:t>k</a:t>
            </a:r>
            <a:r>
              <a:rPr sz="2600" i="1" spc="85" dirty="0">
                <a:latin typeface="Times New Roman"/>
                <a:cs typeface="Times New Roman"/>
              </a:rPr>
              <a:t> </a:t>
            </a:r>
            <a:r>
              <a:rPr sz="2600" spc="-110" dirty="0">
                <a:latin typeface="Symbol"/>
                <a:cs typeface="Symbol"/>
              </a:rPr>
              <a:t></a:t>
            </a:r>
            <a:r>
              <a:rPr sz="2600" spc="-140" dirty="0">
                <a:latin typeface="Times New Roman"/>
                <a:cs typeface="Times New Roman"/>
              </a:rPr>
              <a:t> </a:t>
            </a:r>
            <a:r>
              <a:rPr sz="2600" spc="-105" dirty="0">
                <a:latin typeface="Times New Roman"/>
                <a:cs typeface="Times New Roman"/>
              </a:rPr>
              <a:t>0</a:t>
            </a:r>
            <a:r>
              <a:rPr sz="2600" dirty="0">
                <a:latin typeface="Times New Roman"/>
                <a:cs typeface="Times New Roman"/>
              </a:rPr>
              <a:t>	</a:t>
            </a:r>
            <a:r>
              <a:rPr sz="2600" spc="-85" dirty="0">
                <a:latin typeface="Times New Roman"/>
                <a:cs typeface="Times New Roman"/>
              </a:rPr>
              <a:t>or</a:t>
            </a:r>
            <a:r>
              <a:rPr sz="2600" dirty="0">
                <a:latin typeface="Times New Roman"/>
                <a:cs typeface="Times New Roman"/>
              </a:rPr>
              <a:t>	</a:t>
            </a:r>
            <a:r>
              <a:rPr sz="2600" spc="-110" dirty="0">
                <a:latin typeface="Times New Roman"/>
                <a:cs typeface="Times New Roman"/>
              </a:rPr>
              <a:t>k&lt;</a:t>
            </a:r>
            <a:endParaRPr sz="2600">
              <a:latin typeface="Times New Roman"/>
              <a:cs typeface="Times New Roman"/>
            </a:endParaRPr>
          </a:p>
          <a:p>
            <a:pPr>
              <a:lnSpc>
                <a:spcPct val="100000"/>
              </a:lnSpc>
              <a:spcBef>
                <a:spcPts val="30"/>
              </a:spcBef>
            </a:pPr>
            <a:endParaRPr sz="2550">
              <a:latin typeface="Times New Roman"/>
              <a:cs typeface="Times New Roman"/>
            </a:endParaRPr>
          </a:p>
          <a:p>
            <a:pPr marL="1301115">
              <a:lnSpc>
                <a:spcPct val="100000"/>
              </a:lnSpc>
              <a:spcBef>
                <a:spcPts val="5"/>
              </a:spcBef>
            </a:pPr>
            <a:r>
              <a:rPr sz="3150" i="1" spc="-250" dirty="0">
                <a:latin typeface="Times New Roman"/>
                <a:cs typeface="Times New Roman"/>
              </a:rPr>
              <a:t>k </a:t>
            </a:r>
            <a:r>
              <a:rPr sz="3150" spc="-310" dirty="0">
                <a:latin typeface="Symbol"/>
                <a:cs typeface="Symbol"/>
              </a:rPr>
              <a:t></a:t>
            </a:r>
            <a:r>
              <a:rPr sz="3150" spc="-50" dirty="0">
                <a:latin typeface="Times New Roman"/>
                <a:cs typeface="Times New Roman"/>
              </a:rPr>
              <a:t> </a:t>
            </a:r>
            <a:r>
              <a:rPr sz="3150" spc="-250" dirty="0">
                <a:latin typeface="Times New Roman"/>
                <a:cs typeface="Times New Roman"/>
              </a:rPr>
              <a:t>2.43</a:t>
            </a:r>
            <a:endParaRPr sz="3150">
              <a:latin typeface="Times New Roman"/>
              <a:cs typeface="Times New Roman"/>
            </a:endParaRPr>
          </a:p>
        </p:txBody>
      </p:sp>
      <p:sp>
        <p:nvSpPr>
          <p:cNvPr id="17" name="object 17"/>
          <p:cNvSpPr txBox="1"/>
          <p:nvPr/>
        </p:nvSpPr>
        <p:spPr>
          <a:xfrm>
            <a:off x="3710051" y="2934400"/>
            <a:ext cx="330835" cy="424815"/>
          </a:xfrm>
          <a:prstGeom prst="rect">
            <a:avLst/>
          </a:prstGeom>
        </p:spPr>
        <p:txBody>
          <a:bodyPr vert="horz" wrap="square" lIns="0" tIns="14604" rIns="0" bIns="0" rtlCol="0">
            <a:spAutoFit/>
          </a:bodyPr>
          <a:lstStyle/>
          <a:p>
            <a:pPr marL="12700">
              <a:lnSpc>
                <a:spcPct val="100000"/>
              </a:lnSpc>
              <a:spcBef>
                <a:spcPts val="114"/>
              </a:spcBef>
            </a:pPr>
            <a:r>
              <a:rPr sz="2600" spc="-105" dirty="0">
                <a:latin typeface="Times New Roman"/>
                <a:cs typeface="Times New Roman"/>
              </a:rPr>
              <a:t>16</a:t>
            </a:r>
            <a:endParaRPr sz="2600">
              <a:latin typeface="Times New Roman"/>
              <a:cs typeface="Times New Roman"/>
            </a:endParaRPr>
          </a:p>
        </p:txBody>
      </p:sp>
      <p:sp>
        <p:nvSpPr>
          <p:cNvPr id="18" name="object 18"/>
          <p:cNvSpPr txBox="1"/>
          <p:nvPr/>
        </p:nvSpPr>
        <p:spPr>
          <a:xfrm>
            <a:off x="383540" y="4890592"/>
            <a:ext cx="835660" cy="391795"/>
          </a:xfrm>
          <a:prstGeom prst="rect">
            <a:avLst/>
          </a:prstGeom>
        </p:spPr>
        <p:txBody>
          <a:bodyPr vert="horz" wrap="square" lIns="0" tIns="12700" rIns="0" bIns="0" rtlCol="0">
            <a:spAutoFit/>
          </a:bodyPr>
          <a:lstStyle/>
          <a:p>
            <a:pPr marL="12700">
              <a:lnSpc>
                <a:spcPct val="100000"/>
              </a:lnSpc>
              <a:spcBef>
                <a:spcPts val="100"/>
              </a:spcBef>
            </a:pPr>
            <a:r>
              <a:rPr sz="2400" spc="-5" dirty="0">
                <a:latin typeface="Carlito"/>
                <a:cs typeface="Carlito"/>
              </a:rPr>
              <a:t>T</a:t>
            </a:r>
            <a:r>
              <a:rPr sz="2400" spc="-10" dirty="0">
                <a:latin typeface="Carlito"/>
                <a:cs typeface="Carlito"/>
              </a:rPr>
              <a:t>h</a:t>
            </a:r>
            <a:r>
              <a:rPr sz="2400" spc="-5" dirty="0">
                <a:latin typeface="Carlito"/>
                <a:cs typeface="Carlito"/>
              </a:rPr>
              <a:t>us</a:t>
            </a:r>
            <a:endParaRPr sz="2400" dirty="0">
              <a:latin typeface="Carlito"/>
              <a:cs typeface="Carlito"/>
            </a:endParaRPr>
          </a:p>
        </p:txBody>
      </p:sp>
      <p:sp>
        <p:nvSpPr>
          <p:cNvPr id="19" name="object 19"/>
          <p:cNvSpPr txBox="1"/>
          <p:nvPr/>
        </p:nvSpPr>
        <p:spPr>
          <a:xfrm>
            <a:off x="1799880" y="4754343"/>
            <a:ext cx="3000720" cy="509270"/>
          </a:xfrm>
          <a:prstGeom prst="rect">
            <a:avLst/>
          </a:prstGeom>
        </p:spPr>
        <p:txBody>
          <a:bodyPr vert="horz" wrap="square" lIns="0" tIns="15240" rIns="0" bIns="0" rtlCol="0">
            <a:spAutoFit/>
          </a:bodyPr>
          <a:lstStyle/>
          <a:p>
            <a:pPr marL="12700">
              <a:lnSpc>
                <a:spcPct val="100000"/>
              </a:lnSpc>
              <a:spcBef>
                <a:spcPts val="120"/>
              </a:spcBef>
            </a:pPr>
            <a:r>
              <a:rPr sz="3150" spc="170" dirty="0">
                <a:latin typeface="Times New Roman"/>
                <a:cs typeface="Times New Roman"/>
              </a:rPr>
              <a:t>0 </a:t>
            </a:r>
            <a:r>
              <a:rPr sz="3150" spc="190" dirty="0">
                <a:latin typeface="Symbol"/>
                <a:cs typeface="Symbol"/>
              </a:rPr>
              <a:t></a:t>
            </a:r>
            <a:r>
              <a:rPr sz="3150" spc="190" dirty="0">
                <a:latin typeface="Times New Roman"/>
                <a:cs typeface="Times New Roman"/>
              </a:rPr>
              <a:t> </a:t>
            </a:r>
            <a:r>
              <a:rPr sz="3150" i="1" spc="155" dirty="0">
                <a:latin typeface="Times New Roman"/>
                <a:cs typeface="Times New Roman"/>
              </a:rPr>
              <a:t>k </a:t>
            </a:r>
            <a:r>
              <a:rPr sz="3150" spc="190" dirty="0">
                <a:latin typeface="Symbol"/>
                <a:cs typeface="Symbol"/>
              </a:rPr>
              <a:t></a:t>
            </a:r>
            <a:r>
              <a:rPr sz="3150" spc="-430" dirty="0">
                <a:latin typeface="Times New Roman"/>
                <a:cs typeface="Times New Roman"/>
              </a:rPr>
              <a:t> </a:t>
            </a:r>
            <a:r>
              <a:rPr sz="3150" spc="145" dirty="0">
                <a:latin typeface="Times New Roman"/>
                <a:cs typeface="Times New Roman"/>
              </a:rPr>
              <a:t>2.43</a:t>
            </a:r>
            <a:endParaRPr sz="3150" dirty="0">
              <a:latin typeface="Times New Roman"/>
              <a:cs typeface="Times New Roman"/>
            </a:endParaRPr>
          </a:p>
        </p:txBody>
      </p:sp>
      <p:sp>
        <p:nvSpPr>
          <p:cNvPr id="20" name="object 20"/>
          <p:cNvSpPr txBox="1"/>
          <p:nvPr/>
        </p:nvSpPr>
        <p:spPr>
          <a:xfrm>
            <a:off x="383540" y="5572455"/>
            <a:ext cx="731266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Carlito"/>
                <a:cs typeface="Carlito"/>
              </a:rPr>
              <a:t>This </a:t>
            </a:r>
            <a:r>
              <a:rPr sz="2400" dirty="0">
                <a:latin typeface="Carlito"/>
                <a:cs typeface="Carlito"/>
              </a:rPr>
              <a:t>is the </a:t>
            </a:r>
            <a:r>
              <a:rPr sz="2400" spc="-15" dirty="0">
                <a:latin typeface="Carlito"/>
                <a:cs typeface="Carlito"/>
              </a:rPr>
              <a:t>range </a:t>
            </a:r>
            <a:r>
              <a:rPr sz="2400" spc="-5" dirty="0">
                <a:latin typeface="Carlito"/>
                <a:cs typeface="Carlito"/>
              </a:rPr>
              <a:t>of </a:t>
            </a:r>
            <a:r>
              <a:rPr sz="2400" dirty="0">
                <a:latin typeface="Carlito"/>
                <a:cs typeface="Carlito"/>
              </a:rPr>
              <a:t>k </a:t>
            </a:r>
            <a:r>
              <a:rPr sz="2400" spc="-10" dirty="0">
                <a:latin typeface="Carlito"/>
                <a:cs typeface="Carlito"/>
              </a:rPr>
              <a:t>stable</a:t>
            </a:r>
            <a:r>
              <a:rPr sz="2400" spc="-90" dirty="0">
                <a:latin typeface="Carlito"/>
                <a:cs typeface="Carlito"/>
              </a:rPr>
              <a:t> </a:t>
            </a:r>
            <a:r>
              <a:rPr sz="2400" spc="-10" dirty="0">
                <a:latin typeface="Carlito"/>
                <a:cs typeface="Carlito"/>
              </a:rPr>
              <a:t>operation.</a:t>
            </a:r>
            <a:endParaRPr sz="2400" dirty="0">
              <a:latin typeface="Carlito"/>
              <a:cs typeface="Carlito"/>
            </a:endParaRPr>
          </a:p>
        </p:txBody>
      </p:sp>
    </p:spTree>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7406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13</a:t>
            </a:r>
          </a:p>
        </p:txBody>
      </p:sp>
      <p:sp>
        <p:nvSpPr>
          <p:cNvPr id="3" name="object 3"/>
          <p:cNvSpPr txBox="1"/>
          <p:nvPr/>
        </p:nvSpPr>
        <p:spPr>
          <a:xfrm>
            <a:off x="928303" y="20167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4" name="object 4"/>
          <p:cNvSpPr txBox="1"/>
          <p:nvPr/>
        </p:nvSpPr>
        <p:spPr>
          <a:xfrm>
            <a:off x="926378" y="2993583"/>
            <a:ext cx="271780" cy="414020"/>
          </a:xfrm>
          <a:prstGeom prst="rect">
            <a:avLst/>
          </a:prstGeom>
        </p:spPr>
        <p:txBody>
          <a:bodyPr vert="horz" wrap="square" lIns="0" tIns="12065" rIns="0" bIns="0" rtlCol="0">
            <a:spAutoFit/>
          </a:bodyPr>
          <a:lstStyle/>
          <a:p>
            <a:pPr marL="3810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p:txBody>
      </p:sp>
      <p:sp>
        <p:nvSpPr>
          <p:cNvPr id="5" name="object 5"/>
          <p:cNvSpPr txBox="1"/>
          <p:nvPr/>
        </p:nvSpPr>
        <p:spPr>
          <a:xfrm>
            <a:off x="921969" y="4129504"/>
            <a:ext cx="254635" cy="436880"/>
          </a:xfrm>
          <a:prstGeom prst="rect">
            <a:avLst/>
          </a:prstGeom>
        </p:spPr>
        <p:txBody>
          <a:bodyPr vert="horz" wrap="square" lIns="0" tIns="12700" rIns="0" bIns="0" rtlCol="0">
            <a:spAutoFit/>
          </a:bodyPr>
          <a:lstStyle/>
          <a:p>
            <a:pPr marL="38100">
              <a:lnSpc>
                <a:spcPct val="100000"/>
              </a:lnSpc>
              <a:spcBef>
                <a:spcPts val="100"/>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6" name="object 6"/>
          <p:cNvSpPr txBox="1"/>
          <p:nvPr/>
        </p:nvSpPr>
        <p:spPr>
          <a:xfrm>
            <a:off x="936493" y="50820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7" name="object 7"/>
          <p:cNvSpPr/>
          <p:nvPr/>
        </p:nvSpPr>
        <p:spPr>
          <a:xfrm>
            <a:off x="1372361" y="1829561"/>
            <a:ext cx="2971800" cy="4343400"/>
          </a:xfrm>
          <a:custGeom>
            <a:avLst/>
            <a:gdLst/>
            <a:ahLst/>
            <a:cxnLst/>
            <a:rect l="l" t="t" r="r" b="b"/>
            <a:pathLst>
              <a:path w="2971800" h="4343400">
                <a:moveTo>
                  <a:pt x="0" y="0"/>
                </a:moveTo>
                <a:lnTo>
                  <a:pt x="0" y="4343400"/>
                </a:lnTo>
              </a:path>
              <a:path w="2971800" h="4343400">
                <a:moveTo>
                  <a:pt x="0" y="0"/>
                </a:moveTo>
                <a:lnTo>
                  <a:pt x="2971800" y="0"/>
                </a:lnTo>
              </a:path>
            </a:pathLst>
          </a:custGeom>
          <a:ln w="25908">
            <a:solidFill>
              <a:srgbClr val="000000"/>
            </a:solidFill>
          </a:ln>
        </p:spPr>
        <p:txBody>
          <a:bodyPr wrap="square" lIns="0" tIns="0" rIns="0" bIns="0" rtlCol="0"/>
          <a:lstStyle/>
          <a:p>
            <a:endParaRPr/>
          </a:p>
        </p:txBody>
      </p:sp>
      <p:sp>
        <p:nvSpPr>
          <p:cNvPr id="8" name="object 8"/>
          <p:cNvSpPr txBox="1"/>
          <p:nvPr/>
        </p:nvSpPr>
        <p:spPr>
          <a:xfrm>
            <a:off x="1627518" y="2090593"/>
            <a:ext cx="186055" cy="422275"/>
          </a:xfrm>
          <a:prstGeom prst="rect">
            <a:avLst/>
          </a:prstGeom>
        </p:spPr>
        <p:txBody>
          <a:bodyPr vert="horz" wrap="square" lIns="0" tIns="12700" rIns="0" bIns="0" rtlCol="0">
            <a:spAutoFit/>
          </a:bodyPr>
          <a:lstStyle/>
          <a:p>
            <a:pPr marL="12700">
              <a:lnSpc>
                <a:spcPct val="100000"/>
              </a:lnSpc>
              <a:spcBef>
                <a:spcPts val="100"/>
              </a:spcBef>
            </a:pPr>
            <a:r>
              <a:rPr sz="2600" spc="-40" dirty="0">
                <a:latin typeface="Times New Roman"/>
                <a:cs typeface="Times New Roman"/>
              </a:rPr>
              <a:t>1</a:t>
            </a:r>
            <a:endParaRPr sz="2600">
              <a:latin typeface="Times New Roman"/>
              <a:cs typeface="Times New Roman"/>
            </a:endParaRPr>
          </a:p>
        </p:txBody>
      </p:sp>
      <p:sp>
        <p:nvSpPr>
          <p:cNvPr id="9" name="object 9"/>
          <p:cNvSpPr txBox="1"/>
          <p:nvPr/>
        </p:nvSpPr>
        <p:spPr>
          <a:xfrm>
            <a:off x="3758741" y="2087887"/>
            <a:ext cx="410209" cy="413384"/>
          </a:xfrm>
          <a:prstGeom prst="rect">
            <a:avLst/>
          </a:prstGeom>
        </p:spPr>
        <p:txBody>
          <a:bodyPr vert="horz" wrap="square" lIns="0" tIns="11430" rIns="0" bIns="0" rtlCol="0">
            <a:spAutoFit/>
          </a:bodyPr>
          <a:lstStyle/>
          <a:p>
            <a:pPr marL="12700">
              <a:lnSpc>
                <a:spcPct val="100000"/>
              </a:lnSpc>
              <a:spcBef>
                <a:spcPts val="90"/>
              </a:spcBef>
            </a:pPr>
            <a:r>
              <a:rPr sz="2550" spc="-240" dirty="0">
                <a:latin typeface="Times New Roman"/>
                <a:cs typeface="Times New Roman"/>
              </a:rPr>
              <a:t>3</a:t>
            </a:r>
            <a:r>
              <a:rPr sz="2550" spc="-210" dirty="0">
                <a:latin typeface="Times New Roman"/>
                <a:cs typeface="Times New Roman"/>
              </a:rPr>
              <a:t>0</a:t>
            </a:r>
            <a:r>
              <a:rPr sz="2550" i="1" spc="-210" dirty="0">
                <a:latin typeface="Times New Roman"/>
                <a:cs typeface="Times New Roman"/>
              </a:rPr>
              <a:t>k</a:t>
            </a:r>
            <a:endParaRPr sz="2550">
              <a:latin typeface="Times New Roman"/>
              <a:cs typeface="Times New Roman"/>
            </a:endParaRPr>
          </a:p>
        </p:txBody>
      </p:sp>
      <p:sp>
        <p:nvSpPr>
          <p:cNvPr id="10" name="object 10"/>
          <p:cNvSpPr txBox="1"/>
          <p:nvPr/>
        </p:nvSpPr>
        <p:spPr>
          <a:xfrm>
            <a:off x="3633696" y="2966367"/>
            <a:ext cx="652145" cy="426084"/>
          </a:xfrm>
          <a:prstGeom prst="rect">
            <a:avLst/>
          </a:prstGeom>
        </p:spPr>
        <p:txBody>
          <a:bodyPr vert="horz" wrap="square" lIns="0" tIns="15875" rIns="0" bIns="0" rtlCol="0">
            <a:spAutoFit/>
          </a:bodyPr>
          <a:lstStyle/>
          <a:p>
            <a:pPr marL="12700">
              <a:lnSpc>
                <a:spcPct val="100000"/>
              </a:lnSpc>
              <a:spcBef>
                <a:spcPts val="125"/>
              </a:spcBef>
            </a:pPr>
            <a:r>
              <a:rPr sz="2600" spc="-45" dirty="0">
                <a:latin typeface="Times New Roman"/>
                <a:cs typeface="Times New Roman"/>
              </a:rPr>
              <a:t>20</a:t>
            </a:r>
            <a:r>
              <a:rPr sz="2600" spc="-5" dirty="0">
                <a:latin typeface="Times New Roman"/>
                <a:cs typeface="Times New Roman"/>
              </a:rPr>
              <a:t>0</a:t>
            </a:r>
            <a:r>
              <a:rPr sz="2600" i="1" spc="-35" dirty="0">
                <a:latin typeface="Times New Roman"/>
                <a:cs typeface="Times New Roman"/>
              </a:rPr>
              <a:t>k</a:t>
            </a:r>
            <a:endParaRPr sz="2600">
              <a:latin typeface="Times New Roman"/>
              <a:cs typeface="Times New Roman"/>
            </a:endParaRPr>
          </a:p>
        </p:txBody>
      </p:sp>
      <p:sp>
        <p:nvSpPr>
          <p:cNvPr id="11" name="object 11"/>
          <p:cNvSpPr txBox="1"/>
          <p:nvPr/>
        </p:nvSpPr>
        <p:spPr>
          <a:xfrm>
            <a:off x="1429113" y="2968003"/>
            <a:ext cx="563880" cy="424180"/>
          </a:xfrm>
          <a:prstGeom prst="rect">
            <a:avLst/>
          </a:prstGeom>
        </p:spPr>
        <p:txBody>
          <a:bodyPr vert="horz" wrap="square" lIns="0" tIns="14604" rIns="0" bIns="0" rtlCol="0">
            <a:spAutoFit/>
          </a:bodyPr>
          <a:lstStyle/>
          <a:p>
            <a:pPr marL="12700">
              <a:lnSpc>
                <a:spcPct val="100000"/>
              </a:lnSpc>
              <a:spcBef>
                <a:spcPts val="114"/>
              </a:spcBef>
            </a:pPr>
            <a:r>
              <a:rPr sz="2600" spc="-145" dirty="0">
                <a:latin typeface="Times New Roman"/>
                <a:cs typeface="Times New Roman"/>
              </a:rPr>
              <a:t>2 </a:t>
            </a:r>
            <a:r>
              <a:rPr sz="2600" spc="-160" dirty="0">
                <a:latin typeface="Symbol"/>
                <a:cs typeface="Symbol"/>
              </a:rPr>
              <a:t></a:t>
            </a:r>
            <a:r>
              <a:rPr sz="2600" spc="-459" dirty="0">
                <a:latin typeface="Times New Roman"/>
                <a:cs typeface="Times New Roman"/>
              </a:rPr>
              <a:t> </a:t>
            </a:r>
            <a:r>
              <a:rPr sz="2600" i="1" spc="-130" dirty="0">
                <a:latin typeface="Times New Roman"/>
                <a:cs typeface="Times New Roman"/>
              </a:rPr>
              <a:t>k</a:t>
            </a:r>
            <a:endParaRPr sz="2600">
              <a:latin typeface="Times New Roman"/>
              <a:cs typeface="Times New Roman"/>
            </a:endParaRPr>
          </a:p>
        </p:txBody>
      </p:sp>
      <p:sp>
        <p:nvSpPr>
          <p:cNvPr id="12" name="object 12"/>
          <p:cNvSpPr txBox="1"/>
          <p:nvPr/>
        </p:nvSpPr>
        <p:spPr>
          <a:xfrm>
            <a:off x="1475311" y="4197216"/>
            <a:ext cx="1449070" cy="651510"/>
          </a:xfrm>
          <a:prstGeom prst="rect">
            <a:avLst/>
          </a:prstGeom>
        </p:spPr>
        <p:txBody>
          <a:bodyPr vert="horz" wrap="square" lIns="0" tIns="59055" rIns="0" bIns="0" rtlCol="0">
            <a:spAutoFit/>
          </a:bodyPr>
          <a:lstStyle/>
          <a:p>
            <a:pPr algn="ctr">
              <a:lnSpc>
                <a:spcPct val="100000"/>
              </a:lnSpc>
              <a:spcBef>
                <a:spcPts val="465"/>
              </a:spcBef>
            </a:pPr>
            <a:r>
              <a:rPr sz="1750" u="sng" spc="-30" dirty="0">
                <a:uFill>
                  <a:solidFill>
                    <a:srgbClr val="000000"/>
                  </a:solidFill>
                </a:uFill>
                <a:latin typeface="Times New Roman"/>
                <a:cs typeface="Times New Roman"/>
              </a:rPr>
              <a:t>30</a:t>
            </a:r>
            <a:r>
              <a:rPr sz="1750" i="1" u="sng" spc="-30" dirty="0">
                <a:uFill>
                  <a:solidFill>
                    <a:srgbClr val="000000"/>
                  </a:solidFill>
                </a:uFill>
                <a:latin typeface="Times New Roman"/>
                <a:cs typeface="Times New Roman"/>
              </a:rPr>
              <a:t>k</a:t>
            </a:r>
            <a:r>
              <a:rPr sz="1750" u="sng" spc="-30" dirty="0">
                <a:uFill>
                  <a:solidFill>
                    <a:srgbClr val="000000"/>
                  </a:solidFill>
                </a:uFill>
                <a:latin typeface="Times New Roman"/>
                <a:cs typeface="Times New Roman"/>
              </a:rPr>
              <a:t>(2</a:t>
            </a:r>
            <a:r>
              <a:rPr sz="1750" u="sng" spc="-210" dirty="0">
                <a:uFill>
                  <a:solidFill>
                    <a:srgbClr val="000000"/>
                  </a:solidFill>
                </a:uFill>
                <a:latin typeface="Times New Roman"/>
                <a:cs typeface="Times New Roman"/>
              </a:rPr>
              <a:t> </a:t>
            </a:r>
            <a:r>
              <a:rPr sz="1750" u="sng" spc="-85" dirty="0">
                <a:uFill>
                  <a:solidFill>
                    <a:srgbClr val="000000"/>
                  </a:solidFill>
                </a:uFill>
                <a:latin typeface="Symbol"/>
                <a:cs typeface="Symbol"/>
              </a:rPr>
              <a:t></a:t>
            </a:r>
            <a:r>
              <a:rPr sz="1750" u="sng" spc="-160" dirty="0">
                <a:uFill>
                  <a:solidFill>
                    <a:srgbClr val="000000"/>
                  </a:solidFill>
                </a:uFill>
                <a:latin typeface="Times New Roman"/>
                <a:cs typeface="Times New Roman"/>
              </a:rPr>
              <a:t> </a:t>
            </a:r>
            <a:r>
              <a:rPr sz="1750" i="1" u="sng" spc="10" dirty="0">
                <a:uFill>
                  <a:solidFill>
                    <a:srgbClr val="000000"/>
                  </a:solidFill>
                </a:uFill>
                <a:latin typeface="Times New Roman"/>
                <a:cs typeface="Times New Roman"/>
              </a:rPr>
              <a:t>k</a:t>
            </a:r>
            <a:r>
              <a:rPr sz="1750" u="sng" spc="10" dirty="0">
                <a:uFill>
                  <a:solidFill>
                    <a:srgbClr val="000000"/>
                  </a:solidFill>
                </a:uFill>
                <a:latin typeface="Times New Roman"/>
                <a:cs typeface="Times New Roman"/>
              </a:rPr>
              <a:t>)</a:t>
            </a:r>
            <a:r>
              <a:rPr sz="1750" u="sng" spc="-185" dirty="0">
                <a:uFill>
                  <a:solidFill>
                    <a:srgbClr val="000000"/>
                  </a:solidFill>
                </a:uFill>
                <a:latin typeface="Times New Roman"/>
                <a:cs typeface="Times New Roman"/>
              </a:rPr>
              <a:t> </a:t>
            </a:r>
            <a:r>
              <a:rPr sz="1750" u="sng" spc="-85" dirty="0">
                <a:uFill>
                  <a:solidFill>
                    <a:srgbClr val="000000"/>
                  </a:solidFill>
                </a:uFill>
                <a:latin typeface="Symbol"/>
                <a:cs typeface="Symbol"/>
              </a:rPr>
              <a:t></a:t>
            </a:r>
            <a:r>
              <a:rPr sz="1750" u="sng" spc="-195" dirty="0">
                <a:uFill>
                  <a:solidFill>
                    <a:srgbClr val="000000"/>
                  </a:solidFill>
                </a:uFill>
                <a:latin typeface="Times New Roman"/>
                <a:cs typeface="Times New Roman"/>
              </a:rPr>
              <a:t> </a:t>
            </a:r>
            <a:r>
              <a:rPr sz="1750" u="sng" spc="-70" dirty="0">
                <a:uFill>
                  <a:solidFill>
                    <a:srgbClr val="000000"/>
                  </a:solidFill>
                </a:uFill>
                <a:latin typeface="Times New Roman"/>
                <a:cs typeface="Times New Roman"/>
              </a:rPr>
              <a:t>200</a:t>
            </a:r>
            <a:r>
              <a:rPr sz="1750" i="1" u="sng" spc="-70" dirty="0">
                <a:uFill>
                  <a:solidFill>
                    <a:srgbClr val="000000"/>
                  </a:solidFill>
                </a:uFill>
                <a:latin typeface="Times New Roman"/>
                <a:cs typeface="Times New Roman"/>
              </a:rPr>
              <a:t>k</a:t>
            </a:r>
            <a:endParaRPr sz="1750">
              <a:latin typeface="Times New Roman"/>
              <a:cs typeface="Times New Roman"/>
            </a:endParaRPr>
          </a:p>
          <a:p>
            <a:pPr marL="18415" algn="ctr">
              <a:lnSpc>
                <a:spcPct val="100000"/>
              </a:lnSpc>
              <a:spcBef>
                <a:spcPts val="365"/>
              </a:spcBef>
            </a:pPr>
            <a:r>
              <a:rPr sz="1750" spc="-45" dirty="0">
                <a:latin typeface="Times New Roman"/>
                <a:cs typeface="Times New Roman"/>
              </a:rPr>
              <a:t>(2 </a:t>
            </a:r>
            <a:r>
              <a:rPr sz="1750" spc="-85" dirty="0">
                <a:latin typeface="Symbol"/>
                <a:cs typeface="Symbol"/>
              </a:rPr>
              <a:t></a:t>
            </a:r>
            <a:r>
              <a:rPr sz="1750" spc="-305" dirty="0">
                <a:latin typeface="Times New Roman"/>
                <a:cs typeface="Times New Roman"/>
              </a:rPr>
              <a:t> </a:t>
            </a:r>
            <a:r>
              <a:rPr sz="1750" i="1" spc="10" dirty="0">
                <a:latin typeface="Times New Roman"/>
                <a:cs typeface="Times New Roman"/>
              </a:rPr>
              <a:t>k</a:t>
            </a:r>
            <a:r>
              <a:rPr sz="1750" spc="10" dirty="0">
                <a:latin typeface="Times New Roman"/>
                <a:cs typeface="Times New Roman"/>
              </a:rPr>
              <a:t>)</a:t>
            </a:r>
            <a:endParaRPr sz="1750">
              <a:latin typeface="Times New Roman"/>
              <a:cs typeface="Times New Roman"/>
            </a:endParaRPr>
          </a:p>
        </p:txBody>
      </p:sp>
      <p:sp>
        <p:nvSpPr>
          <p:cNvPr id="13" name="object 13"/>
          <p:cNvSpPr txBox="1"/>
          <p:nvPr/>
        </p:nvSpPr>
        <p:spPr>
          <a:xfrm>
            <a:off x="1538134" y="5199352"/>
            <a:ext cx="172085" cy="509270"/>
          </a:xfrm>
          <a:prstGeom prst="rect">
            <a:avLst/>
          </a:prstGeom>
        </p:spPr>
        <p:txBody>
          <a:bodyPr vert="horz" wrap="square" lIns="0" tIns="15240" rIns="0" bIns="0" rtlCol="0">
            <a:spAutoFit/>
          </a:bodyPr>
          <a:lstStyle/>
          <a:p>
            <a:pPr marL="12700">
              <a:lnSpc>
                <a:spcPct val="100000"/>
              </a:lnSpc>
              <a:spcBef>
                <a:spcPts val="120"/>
              </a:spcBef>
            </a:pPr>
            <a:r>
              <a:rPr sz="3150" i="1" spc="-250" dirty="0">
                <a:latin typeface="Times New Roman"/>
                <a:cs typeface="Times New Roman"/>
              </a:rPr>
              <a:t>k</a:t>
            </a:r>
            <a:endParaRPr sz="3150">
              <a:latin typeface="Times New Roman"/>
              <a:cs typeface="Times New Roman"/>
            </a:endParaRPr>
          </a:p>
        </p:txBody>
      </p:sp>
      <p:sp>
        <p:nvSpPr>
          <p:cNvPr id="14" name="object 1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5" name="object 15"/>
          <p:cNvSpPr txBox="1"/>
          <p:nvPr/>
        </p:nvSpPr>
        <p:spPr>
          <a:xfrm>
            <a:off x="53339" y="800351"/>
            <a:ext cx="8925560" cy="414655"/>
          </a:xfrm>
          <a:prstGeom prst="rect">
            <a:avLst/>
          </a:prstGeom>
        </p:spPr>
        <p:txBody>
          <a:bodyPr vert="horz" wrap="square" lIns="0" tIns="12700" rIns="0" bIns="0" rtlCol="0">
            <a:spAutoFit/>
          </a:bodyPr>
          <a:lstStyle/>
          <a:p>
            <a:pPr marL="38100">
              <a:lnSpc>
                <a:spcPct val="100000"/>
              </a:lnSpc>
              <a:spcBef>
                <a:spcPts val="100"/>
              </a:spcBef>
            </a:pPr>
            <a:r>
              <a:rPr sz="2000" spc="-5" dirty="0">
                <a:latin typeface="Tahoma"/>
                <a:cs typeface="Tahoma"/>
              </a:rPr>
              <a:t>Determine the </a:t>
            </a:r>
            <a:r>
              <a:rPr sz="2000" spc="-10" dirty="0">
                <a:latin typeface="Tahoma"/>
                <a:cs typeface="Tahoma"/>
              </a:rPr>
              <a:t>range </a:t>
            </a:r>
            <a:r>
              <a:rPr sz="2000" dirty="0">
                <a:latin typeface="Tahoma"/>
                <a:cs typeface="Tahoma"/>
              </a:rPr>
              <a:t>of k </a:t>
            </a:r>
            <a:r>
              <a:rPr sz="2000" spc="-10" dirty="0">
                <a:latin typeface="Tahoma"/>
                <a:cs typeface="Tahoma"/>
              </a:rPr>
              <a:t>for </a:t>
            </a:r>
            <a:r>
              <a:rPr sz="2000" spc="-5" dirty="0">
                <a:latin typeface="Tahoma"/>
                <a:cs typeface="Tahoma"/>
              </a:rPr>
              <a:t>stable system. </a:t>
            </a:r>
            <a:r>
              <a:rPr sz="3825" i="1" spc="15" baseline="-17429" dirty="0">
                <a:latin typeface="Times New Roman"/>
                <a:cs typeface="Times New Roman"/>
              </a:rPr>
              <a:t>s</a:t>
            </a:r>
            <a:r>
              <a:rPr sz="2175" spc="15" baseline="13409" dirty="0">
                <a:latin typeface="Times New Roman"/>
                <a:cs typeface="Times New Roman"/>
              </a:rPr>
              <a:t>3 </a:t>
            </a:r>
            <a:r>
              <a:rPr sz="3825" spc="-97" baseline="-17429" dirty="0">
                <a:latin typeface="Symbol"/>
                <a:cs typeface="Symbol"/>
              </a:rPr>
              <a:t></a:t>
            </a:r>
            <a:r>
              <a:rPr sz="3825" spc="-97" baseline="-17429" dirty="0">
                <a:latin typeface="Times New Roman"/>
                <a:cs typeface="Times New Roman"/>
              </a:rPr>
              <a:t> </a:t>
            </a:r>
            <a:r>
              <a:rPr sz="3825" i="1" spc="44" baseline="-17429" dirty="0">
                <a:latin typeface="Times New Roman"/>
                <a:cs typeface="Times New Roman"/>
              </a:rPr>
              <a:t>s</a:t>
            </a:r>
            <a:r>
              <a:rPr sz="2175" spc="44" baseline="13409" dirty="0">
                <a:latin typeface="Times New Roman"/>
                <a:cs typeface="Times New Roman"/>
              </a:rPr>
              <a:t>2 </a:t>
            </a:r>
            <a:r>
              <a:rPr sz="3825" spc="-30" baseline="-17429" dirty="0">
                <a:latin typeface="Times New Roman"/>
                <a:cs typeface="Times New Roman"/>
              </a:rPr>
              <a:t>(2 </a:t>
            </a:r>
            <a:r>
              <a:rPr sz="3825" spc="-97" baseline="-17429" dirty="0">
                <a:latin typeface="Symbol"/>
                <a:cs typeface="Symbol"/>
              </a:rPr>
              <a:t></a:t>
            </a:r>
            <a:r>
              <a:rPr sz="3825" spc="-97" baseline="-17429" dirty="0">
                <a:latin typeface="Times New Roman"/>
                <a:cs typeface="Times New Roman"/>
              </a:rPr>
              <a:t> </a:t>
            </a:r>
            <a:r>
              <a:rPr sz="3825" i="1" spc="82" baseline="-17429" dirty="0">
                <a:latin typeface="Times New Roman"/>
                <a:cs typeface="Times New Roman"/>
              </a:rPr>
              <a:t>k</a:t>
            </a:r>
            <a:r>
              <a:rPr sz="3825" spc="82" baseline="-17429" dirty="0">
                <a:latin typeface="Times New Roman"/>
                <a:cs typeface="Times New Roman"/>
              </a:rPr>
              <a:t>)</a:t>
            </a:r>
            <a:r>
              <a:rPr sz="3825" spc="-630" baseline="-17429" dirty="0">
                <a:latin typeface="Times New Roman"/>
                <a:cs typeface="Times New Roman"/>
              </a:rPr>
              <a:t> </a:t>
            </a:r>
            <a:r>
              <a:rPr sz="3825" spc="-97" baseline="-17429" dirty="0">
                <a:latin typeface="Symbol"/>
                <a:cs typeface="Symbol"/>
              </a:rPr>
              <a:t></a:t>
            </a:r>
            <a:r>
              <a:rPr sz="3825" spc="-97" baseline="-17429" dirty="0">
                <a:latin typeface="Times New Roman"/>
                <a:cs typeface="Times New Roman"/>
              </a:rPr>
              <a:t> </a:t>
            </a:r>
            <a:r>
              <a:rPr sz="3825" spc="-60" baseline="-17429" dirty="0">
                <a:latin typeface="Times New Roman"/>
                <a:cs typeface="Times New Roman"/>
              </a:rPr>
              <a:t>30</a:t>
            </a:r>
            <a:r>
              <a:rPr sz="3825" i="1" spc="-60" baseline="-17429" dirty="0">
                <a:latin typeface="Times New Roman"/>
                <a:cs typeface="Times New Roman"/>
              </a:rPr>
              <a:t>sk </a:t>
            </a:r>
            <a:r>
              <a:rPr sz="3825" spc="-97" baseline="-17429" dirty="0">
                <a:latin typeface="Symbol"/>
                <a:cs typeface="Symbol"/>
              </a:rPr>
              <a:t></a:t>
            </a:r>
            <a:r>
              <a:rPr sz="3825" spc="-97" baseline="-17429" dirty="0">
                <a:latin typeface="Times New Roman"/>
                <a:cs typeface="Times New Roman"/>
              </a:rPr>
              <a:t> </a:t>
            </a:r>
            <a:r>
              <a:rPr sz="3825" spc="-82" baseline="-17429" dirty="0">
                <a:latin typeface="Times New Roman"/>
                <a:cs typeface="Times New Roman"/>
              </a:rPr>
              <a:t>200</a:t>
            </a:r>
            <a:r>
              <a:rPr sz="3825" i="1" spc="-82" baseline="-17429" dirty="0">
                <a:latin typeface="Times New Roman"/>
                <a:cs typeface="Times New Roman"/>
              </a:rPr>
              <a:t>k </a:t>
            </a:r>
            <a:r>
              <a:rPr sz="3825" spc="-97" baseline="-17429" dirty="0">
                <a:latin typeface="Symbol"/>
                <a:cs typeface="Symbol"/>
              </a:rPr>
              <a:t></a:t>
            </a:r>
            <a:r>
              <a:rPr sz="3825" spc="-97" baseline="-17429" dirty="0">
                <a:latin typeface="Times New Roman"/>
                <a:cs typeface="Times New Roman"/>
              </a:rPr>
              <a:t> </a:t>
            </a:r>
            <a:r>
              <a:rPr sz="3825" spc="-89" baseline="-17429" dirty="0">
                <a:latin typeface="Times New Roman"/>
                <a:cs typeface="Times New Roman"/>
              </a:rPr>
              <a:t>0</a:t>
            </a:r>
            <a:endParaRPr sz="3825" baseline="-17429">
              <a:latin typeface="Times New Roman"/>
              <a:cs typeface="Times New Roman"/>
            </a:endParaRPr>
          </a:p>
        </p:txBody>
      </p:sp>
      <p:sp>
        <p:nvSpPr>
          <p:cNvPr id="18" name="object 18"/>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113</a:t>
            </a:fld>
            <a:endParaRPr sz="1400">
              <a:latin typeface="Tahoma"/>
              <a:cs typeface="Tahoma"/>
            </a:endParaRPr>
          </a:p>
        </p:txBody>
      </p:sp>
    </p:spTree>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5120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13</a:t>
            </a:r>
          </a:p>
        </p:txBody>
      </p:sp>
      <p:sp>
        <p:nvSpPr>
          <p:cNvPr id="3" name="object 3"/>
          <p:cNvSpPr txBox="1"/>
          <p:nvPr/>
        </p:nvSpPr>
        <p:spPr>
          <a:xfrm>
            <a:off x="6705600" y="160731"/>
            <a:ext cx="194373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p:nvPr/>
        </p:nvSpPr>
        <p:spPr>
          <a:xfrm>
            <a:off x="1184914" y="3731642"/>
            <a:ext cx="1799589" cy="0"/>
          </a:xfrm>
          <a:custGeom>
            <a:avLst/>
            <a:gdLst/>
            <a:ahLst/>
            <a:cxnLst/>
            <a:rect l="l" t="t" r="r" b="b"/>
            <a:pathLst>
              <a:path w="1799589">
                <a:moveTo>
                  <a:pt x="0" y="0"/>
                </a:moveTo>
                <a:lnTo>
                  <a:pt x="1799516" y="0"/>
                </a:lnTo>
              </a:path>
            </a:pathLst>
          </a:custGeom>
          <a:ln w="13577">
            <a:solidFill>
              <a:srgbClr val="000000"/>
            </a:solidFill>
          </a:ln>
        </p:spPr>
        <p:txBody>
          <a:bodyPr wrap="square" lIns="0" tIns="0" rIns="0" bIns="0" rtlCol="0"/>
          <a:lstStyle/>
          <a:p>
            <a:endParaRPr/>
          </a:p>
        </p:txBody>
      </p:sp>
      <p:sp>
        <p:nvSpPr>
          <p:cNvPr id="5" name="object 5"/>
          <p:cNvSpPr txBox="1"/>
          <p:nvPr/>
        </p:nvSpPr>
        <p:spPr>
          <a:xfrm>
            <a:off x="1154661" y="3340318"/>
            <a:ext cx="2252980" cy="354965"/>
          </a:xfrm>
          <a:prstGeom prst="rect">
            <a:avLst/>
          </a:prstGeom>
        </p:spPr>
        <p:txBody>
          <a:bodyPr vert="horz" wrap="square" lIns="0" tIns="13970" rIns="0" bIns="0" rtlCol="0">
            <a:spAutoFit/>
          </a:bodyPr>
          <a:lstStyle/>
          <a:p>
            <a:pPr marL="38100">
              <a:lnSpc>
                <a:spcPct val="100000"/>
              </a:lnSpc>
              <a:spcBef>
                <a:spcPts val="110"/>
              </a:spcBef>
            </a:pPr>
            <a:r>
              <a:rPr sz="2150" spc="-30" dirty="0">
                <a:latin typeface="Times New Roman"/>
                <a:cs typeface="Times New Roman"/>
              </a:rPr>
              <a:t>30</a:t>
            </a:r>
            <a:r>
              <a:rPr sz="2150" i="1" spc="-30" dirty="0">
                <a:latin typeface="Times New Roman"/>
                <a:cs typeface="Times New Roman"/>
              </a:rPr>
              <a:t>k</a:t>
            </a:r>
            <a:r>
              <a:rPr sz="2150" spc="-30" dirty="0">
                <a:latin typeface="Times New Roman"/>
                <a:cs typeface="Times New Roman"/>
              </a:rPr>
              <a:t>(</a:t>
            </a:r>
            <a:r>
              <a:rPr sz="2150" i="1" spc="-30" dirty="0">
                <a:latin typeface="Times New Roman"/>
                <a:cs typeface="Times New Roman"/>
              </a:rPr>
              <a:t>k </a:t>
            </a:r>
            <a:r>
              <a:rPr sz="2150" spc="-95" dirty="0">
                <a:latin typeface="Symbol"/>
                <a:cs typeface="Symbol"/>
              </a:rPr>
              <a:t></a:t>
            </a:r>
            <a:r>
              <a:rPr sz="2150" spc="-95" dirty="0">
                <a:latin typeface="Times New Roman"/>
                <a:cs typeface="Times New Roman"/>
              </a:rPr>
              <a:t> </a:t>
            </a:r>
            <a:r>
              <a:rPr sz="2150" spc="-75" dirty="0">
                <a:latin typeface="Times New Roman"/>
                <a:cs typeface="Times New Roman"/>
              </a:rPr>
              <a:t>2) </a:t>
            </a:r>
            <a:r>
              <a:rPr sz="2150" spc="-95" dirty="0">
                <a:latin typeface="Symbol"/>
                <a:cs typeface="Symbol"/>
              </a:rPr>
              <a:t></a:t>
            </a:r>
            <a:r>
              <a:rPr sz="2150" spc="-95" dirty="0">
                <a:latin typeface="Times New Roman"/>
                <a:cs typeface="Times New Roman"/>
              </a:rPr>
              <a:t> </a:t>
            </a:r>
            <a:r>
              <a:rPr sz="2150" spc="-75" dirty="0">
                <a:latin typeface="Times New Roman"/>
                <a:cs typeface="Times New Roman"/>
              </a:rPr>
              <a:t>200</a:t>
            </a:r>
            <a:r>
              <a:rPr sz="2150" i="1" spc="-75" dirty="0">
                <a:latin typeface="Times New Roman"/>
                <a:cs typeface="Times New Roman"/>
              </a:rPr>
              <a:t>k </a:t>
            </a:r>
            <a:r>
              <a:rPr sz="3225" spc="-142" baseline="-34883" dirty="0">
                <a:latin typeface="Symbol"/>
                <a:cs typeface="Symbol"/>
              </a:rPr>
              <a:t></a:t>
            </a:r>
            <a:r>
              <a:rPr sz="3225" spc="-330" baseline="-34883" dirty="0">
                <a:latin typeface="Times New Roman"/>
                <a:cs typeface="Times New Roman"/>
              </a:rPr>
              <a:t> </a:t>
            </a:r>
            <a:r>
              <a:rPr sz="3225" spc="-127" baseline="-34883" dirty="0">
                <a:latin typeface="Times New Roman"/>
                <a:cs typeface="Times New Roman"/>
              </a:rPr>
              <a:t>0</a:t>
            </a:r>
            <a:endParaRPr sz="3225" baseline="-34883">
              <a:latin typeface="Times New Roman"/>
              <a:cs typeface="Times New Roman"/>
            </a:endParaRPr>
          </a:p>
        </p:txBody>
      </p:sp>
      <p:sp>
        <p:nvSpPr>
          <p:cNvPr id="6" name="object 6"/>
          <p:cNvSpPr txBox="1"/>
          <p:nvPr/>
        </p:nvSpPr>
        <p:spPr>
          <a:xfrm>
            <a:off x="1168283" y="3705223"/>
            <a:ext cx="1153160" cy="728345"/>
          </a:xfrm>
          <a:prstGeom prst="rect">
            <a:avLst/>
          </a:prstGeom>
        </p:spPr>
        <p:txBody>
          <a:bodyPr vert="horz" wrap="square" lIns="0" tIns="36195" rIns="0" bIns="0" rtlCol="0">
            <a:spAutoFit/>
          </a:bodyPr>
          <a:lstStyle/>
          <a:p>
            <a:pPr marL="678180">
              <a:lnSpc>
                <a:spcPct val="100000"/>
              </a:lnSpc>
              <a:spcBef>
                <a:spcPts val="285"/>
              </a:spcBef>
            </a:pPr>
            <a:r>
              <a:rPr sz="2150" spc="-85" dirty="0">
                <a:latin typeface="Times New Roman"/>
                <a:cs typeface="Times New Roman"/>
              </a:rPr>
              <a:t>2 </a:t>
            </a:r>
            <a:r>
              <a:rPr sz="2150" spc="-95" dirty="0">
                <a:latin typeface="Symbol"/>
                <a:cs typeface="Symbol"/>
              </a:rPr>
              <a:t></a:t>
            </a:r>
            <a:r>
              <a:rPr sz="2150" spc="-400" dirty="0">
                <a:latin typeface="Times New Roman"/>
                <a:cs typeface="Times New Roman"/>
              </a:rPr>
              <a:t> </a:t>
            </a:r>
            <a:r>
              <a:rPr sz="2150" i="1" spc="-80" dirty="0">
                <a:latin typeface="Times New Roman"/>
                <a:cs typeface="Times New Roman"/>
              </a:rPr>
              <a:t>k</a:t>
            </a:r>
            <a:endParaRPr sz="2150">
              <a:latin typeface="Times New Roman"/>
              <a:cs typeface="Times New Roman"/>
            </a:endParaRPr>
          </a:p>
          <a:p>
            <a:pPr marL="12700">
              <a:lnSpc>
                <a:spcPct val="100000"/>
              </a:lnSpc>
              <a:spcBef>
                <a:spcPts val="185"/>
              </a:spcBef>
            </a:pPr>
            <a:r>
              <a:rPr sz="2150" i="1" spc="-80" dirty="0">
                <a:latin typeface="Times New Roman"/>
                <a:cs typeface="Times New Roman"/>
              </a:rPr>
              <a:t>k </a:t>
            </a:r>
            <a:r>
              <a:rPr sz="2150" spc="-95" dirty="0">
                <a:latin typeface="Symbol"/>
                <a:cs typeface="Symbol"/>
              </a:rPr>
              <a:t></a:t>
            </a:r>
            <a:r>
              <a:rPr sz="2150" spc="35" dirty="0">
                <a:latin typeface="Times New Roman"/>
                <a:cs typeface="Times New Roman"/>
              </a:rPr>
              <a:t> </a:t>
            </a:r>
            <a:r>
              <a:rPr sz="2150" spc="-75" dirty="0">
                <a:latin typeface="Times New Roman"/>
                <a:cs typeface="Times New Roman"/>
              </a:rPr>
              <a:t>4.67</a:t>
            </a:r>
            <a:endParaRPr sz="2150">
              <a:latin typeface="Times New Roman"/>
              <a:cs typeface="Times New Roman"/>
            </a:endParaRPr>
          </a:p>
        </p:txBody>
      </p:sp>
      <p:sp>
        <p:nvSpPr>
          <p:cNvPr id="7" name="object 7"/>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8" name="object 8"/>
          <p:cNvSpPr txBox="1"/>
          <p:nvPr/>
        </p:nvSpPr>
        <p:spPr>
          <a:xfrm>
            <a:off x="383540" y="927861"/>
            <a:ext cx="2816860" cy="391160"/>
          </a:xfrm>
          <a:prstGeom prst="rect">
            <a:avLst/>
          </a:prstGeom>
        </p:spPr>
        <p:txBody>
          <a:bodyPr vert="horz" wrap="square" lIns="0" tIns="12700" rIns="0" bIns="0" rtlCol="0">
            <a:spAutoFit/>
          </a:bodyPr>
          <a:lstStyle/>
          <a:p>
            <a:pPr marL="12700">
              <a:lnSpc>
                <a:spcPct val="100000"/>
              </a:lnSpc>
              <a:spcBef>
                <a:spcPts val="100"/>
              </a:spcBef>
            </a:pPr>
            <a:r>
              <a:rPr sz="2400" spc="-15" dirty="0">
                <a:latin typeface="Carlito"/>
                <a:cs typeface="Carlito"/>
              </a:rPr>
              <a:t>For</a:t>
            </a:r>
            <a:r>
              <a:rPr sz="2400" spc="-65" dirty="0">
                <a:latin typeface="Carlito"/>
                <a:cs typeface="Carlito"/>
              </a:rPr>
              <a:t> </a:t>
            </a:r>
            <a:r>
              <a:rPr sz="2400" spc="-25" dirty="0">
                <a:latin typeface="Carlito"/>
                <a:cs typeface="Carlito"/>
              </a:rPr>
              <a:t>stability,</a:t>
            </a:r>
            <a:endParaRPr sz="2400" dirty="0">
              <a:latin typeface="Carlito"/>
              <a:cs typeface="Carlito"/>
            </a:endParaRPr>
          </a:p>
        </p:txBody>
      </p:sp>
      <p:sp>
        <p:nvSpPr>
          <p:cNvPr id="18" name="object 18"/>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114</a:t>
            </a:fld>
            <a:endParaRPr sz="1400">
              <a:latin typeface="Tahoma"/>
              <a:cs typeface="Tahoma"/>
            </a:endParaRPr>
          </a:p>
        </p:txBody>
      </p:sp>
      <p:sp>
        <p:nvSpPr>
          <p:cNvPr id="9" name="object 9"/>
          <p:cNvSpPr txBox="1"/>
          <p:nvPr/>
        </p:nvSpPr>
        <p:spPr>
          <a:xfrm>
            <a:off x="1315434" y="1238034"/>
            <a:ext cx="1004569" cy="1913255"/>
          </a:xfrm>
          <a:prstGeom prst="rect">
            <a:avLst/>
          </a:prstGeom>
        </p:spPr>
        <p:txBody>
          <a:bodyPr vert="horz" wrap="square" lIns="0" tIns="254635" rIns="0" bIns="0" rtlCol="0">
            <a:spAutoFit/>
          </a:bodyPr>
          <a:lstStyle/>
          <a:p>
            <a:pPr marL="12700">
              <a:lnSpc>
                <a:spcPct val="100000"/>
              </a:lnSpc>
              <a:spcBef>
                <a:spcPts val="2005"/>
              </a:spcBef>
            </a:pPr>
            <a:r>
              <a:rPr sz="3150" i="1" spc="-250" dirty="0">
                <a:latin typeface="Times New Roman"/>
                <a:cs typeface="Times New Roman"/>
              </a:rPr>
              <a:t>k </a:t>
            </a:r>
            <a:r>
              <a:rPr sz="3150" spc="-310" dirty="0">
                <a:latin typeface="Symbol"/>
                <a:cs typeface="Symbol"/>
              </a:rPr>
              <a:t></a:t>
            </a:r>
            <a:r>
              <a:rPr sz="3150" spc="-560" dirty="0">
                <a:latin typeface="Times New Roman"/>
                <a:cs typeface="Times New Roman"/>
              </a:rPr>
              <a:t> </a:t>
            </a:r>
            <a:r>
              <a:rPr sz="3150" spc="-280" dirty="0">
                <a:latin typeface="Times New Roman"/>
                <a:cs typeface="Times New Roman"/>
              </a:rPr>
              <a:t>0</a:t>
            </a:r>
            <a:endParaRPr sz="3150">
              <a:latin typeface="Times New Roman"/>
              <a:cs typeface="Times New Roman"/>
            </a:endParaRPr>
          </a:p>
          <a:p>
            <a:pPr marL="12700">
              <a:lnSpc>
                <a:spcPct val="100000"/>
              </a:lnSpc>
              <a:spcBef>
                <a:spcPts val="1695"/>
              </a:spcBef>
            </a:pPr>
            <a:r>
              <a:rPr sz="2750" i="1" spc="-220" dirty="0">
                <a:latin typeface="Times New Roman"/>
                <a:cs typeface="Times New Roman"/>
              </a:rPr>
              <a:t>k </a:t>
            </a:r>
            <a:r>
              <a:rPr sz="2750" spc="-270" dirty="0">
                <a:latin typeface="Symbol"/>
                <a:cs typeface="Symbol"/>
              </a:rPr>
              <a:t></a:t>
            </a:r>
            <a:r>
              <a:rPr sz="2750" spc="-270" dirty="0">
                <a:latin typeface="Times New Roman"/>
                <a:cs typeface="Times New Roman"/>
              </a:rPr>
              <a:t> </a:t>
            </a:r>
            <a:r>
              <a:rPr sz="2750" spc="-245" dirty="0">
                <a:latin typeface="Times New Roman"/>
                <a:cs typeface="Times New Roman"/>
              </a:rPr>
              <a:t>2 </a:t>
            </a:r>
            <a:r>
              <a:rPr sz="2750" spc="-270" dirty="0">
                <a:latin typeface="Symbol"/>
                <a:cs typeface="Symbol"/>
              </a:rPr>
              <a:t></a:t>
            </a:r>
            <a:r>
              <a:rPr sz="2750" spc="-150" dirty="0">
                <a:latin typeface="Times New Roman"/>
                <a:cs typeface="Times New Roman"/>
              </a:rPr>
              <a:t> </a:t>
            </a:r>
            <a:r>
              <a:rPr sz="2750" spc="-245" dirty="0">
                <a:latin typeface="Times New Roman"/>
                <a:cs typeface="Times New Roman"/>
              </a:rPr>
              <a:t>0</a:t>
            </a:r>
            <a:endParaRPr sz="2750">
              <a:latin typeface="Times New Roman"/>
              <a:cs typeface="Times New Roman"/>
            </a:endParaRPr>
          </a:p>
          <a:p>
            <a:pPr marL="12700">
              <a:lnSpc>
                <a:spcPct val="100000"/>
              </a:lnSpc>
              <a:spcBef>
                <a:spcPts val="875"/>
              </a:spcBef>
            </a:pPr>
            <a:r>
              <a:rPr sz="2750" i="1" spc="-220" dirty="0">
                <a:latin typeface="Times New Roman"/>
                <a:cs typeface="Times New Roman"/>
              </a:rPr>
              <a:t>k </a:t>
            </a:r>
            <a:r>
              <a:rPr sz="2750" spc="-270" dirty="0">
                <a:latin typeface="Symbol"/>
                <a:cs typeface="Symbol"/>
              </a:rPr>
              <a:t></a:t>
            </a:r>
            <a:r>
              <a:rPr sz="2750" spc="-450" dirty="0">
                <a:latin typeface="Times New Roman"/>
                <a:cs typeface="Times New Roman"/>
              </a:rPr>
              <a:t> </a:t>
            </a:r>
            <a:r>
              <a:rPr sz="2750" spc="-260" dirty="0">
                <a:latin typeface="Symbol"/>
                <a:cs typeface="Symbol"/>
              </a:rPr>
              <a:t></a:t>
            </a:r>
            <a:r>
              <a:rPr sz="2750" spc="-260" dirty="0">
                <a:latin typeface="Times New Roman"/>
                <a:cs typeface="Times New Roman"/>
              </a:rPr>
              <a:t>2</a:t>
            </a:r>
            <a:endParaRPr sz="2750">
              <a:latin typeface="Times New Roman"/>
              <a:cs typeface="Times New Roman"/>
            </a:endParaRPr>
          </a:p>
        </p:txBody>
      </p:sp>
      <p:sp>
        <p:nvSpPr>
          <p:cNvPr id="10" name="object 10"/>
          <p:cNvSpPr txBox="1"/>
          <p:nvPr/>
        </p:nvSpPr>
        <p:spPr>
          <a:xfrm>
            <a:off x="459740" y="1537461"/>
            <a:ext cx="40195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Carlito"/>
                <a:cs typeface="Carlito"/>
              </a:rPr>
              <a:t>i.e.</a:t>
            </a:r>
            <a:endParaRPr sz="2400">
              <a:latin typeface="Carlito"/>
              <a:cs typeface="Carlito"/>
            </a:endParaRPr>
          </a:p>
        </p:txBody>
      </p:sp>
      <p:sp>
        <p:nvSpPr>
          <p:cNvPr id="11" name="object 11"/>
          <p:cNvSpPr txBox="1"/>
          <p:nvPr/>
        </p:nvSpPr>
        <p:spPr>
          <a:xfrm>
            <a:off x="383540" y="3286125"/>
            <a:ext cx="68326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Carlito"/>
                <a:cs typeface="Carlito"/>
              </a:rPr>
              <a:t>and</a:t>
            </a:r>
          </a:p>
        </p:txBody>
      </p:sp>
      <p:sp>
        <p:nvSpPr>
          <p:cNvPr id="12" name="object 12"/>
          <p:cNvSpPr txBox="1"/>
          <p:nvPr/>
        </p:nvSpPr>
        <p:spPr>
          <a:xfrm>
            <a:off x="383540" y="4890592"/>
            <a:ext cx="911860" cy="391795"/>
          </a:xfrm>
          <a:prstGeom prst="rect">
            <a:avLst/>
          </a:prstGeom>
        </p:spPr>
        <p:txBody>
          <a:bodyPr vert="horz" wrap="square" lIns="0" tIns="12700" rIns="0" bIns="0" rtlCol="0">
            <a:spAutoFit/>
          </a:bodyPr>
          <a:lstStyle/>
          <a:p>
            <a:pPr marL="12700">
              <a:lnSpc>
                <a:spcPct val="100000"/>
              </a:lnSpc>
              <a:spcBef>
                <a:spcPts val="100"/>
              </a:spcBef>
            </a:pPr>
            <a:r>
              <a:rPr sz="2400" spc="-5" dirty="0">
                <a:latin typeface="Carlito"/>
                <a:cs typeface="Carlito"/>
              </a:rPr>
              <a:t>T</a:t>
            </a:r>
            <a:r>
              <a:rPr sz="2400" spc="-10" dirty="0">
                <a:latin typeface="Carlito"/>
                <a:cs typeface="Carlito"/>
              </a:rPr>
              <a:t>h</a:t>
            </a:r>
            <a:r>
              <a:rPr sz="2400" spc="-5" dirty="0">
                <a:latin typeface="Carlito"/>
                <a:cs typeface="Carlito"/>
              </a:rPr>
              <a:t>us</a:t>
            </a:r>
            <a:endParaRPr sz="2400" dirty="0">
              <a:latin typeface="Carlito"/>
              <a:cs typeface="Carlito"/>
            </a:endParaRPr>
          </a:p>
        </p:txBody>
      </p:sp>
      <p:sp>
        <p:nvSpPr>
          <p:cNvPr id="13" name="object 13"/>
          <p:cNvSpPr txBox="1"/>
          <p:nvPr/>
        </p:nvSpPr>
        <p:spPr>
          <a:xfrm>
            <a:off x="1733640" y="4754343"/>
            <a:ext cx="2224405" cy="509270"/>
          </a:xfrm>
          <a:prstGeom prst="rect">
            <a:avLst/>
          </a:prstGeom>
        </p:spPr>
        <p:txBody>
          <a:bodyPr vert="horz" wrap="square" lIns="0" tIns="15240" rIns="0" bIns="0" rtlCol="0">
            <a:spAutoFit/>
          </a:bodyPr>
          <a:lstStyle/>
          <a:p>
            <a:pPr marL="12700">
              <a:lnSpc>
                <a:spcPct val="100000"/>
              </a:lnSpc>
              <a:spcBef>
                <a:spcPts val="120"/>
              </a:spcBef>
            </a:pPr>
            <a:r>
              <a:rPr sz="3150" spc="145" dirty="0">
                <a:latin typeface="Times New Roman"/>
                <a:cs typeface="Times New Roman"/>
              </a:rPr>
              <a:t>4.67 </a:t>
            </a:r>
            <a:r>
              <a:rPr sz="3150" spc="190" dirty="0">
                <a:latin typeface="Symbol"/>
                <a:cs typeface="Symbol"/>
              </a:rPr>
              <a:t></a:t>
            </a:r>
            <a:r>
              <a:rPr sz="3150" spc="190" dirty="0">
                <a:latin typeface="Times New Roman"/>
                <a:cs typeface="Times New Roman"/>
              </a:rPr>
              <a:t> </a:t>
            </a:r>
            <a:r>
              <a:rPr sz="3150" i="1" spc="155" dirty="0">
                <a:latin typeface="Times New Roman"/>
                <a:cs typeface="Times New Roman"/>
              </a:rPr>
              <a:t>k </a:t>
            </a:r>
            <a:r>
              <a:rPr sz="3150" spc="190" dirty="0">
                <a:latin typeface="Symbol"/>
                <a:cs typeface="Symbol"/>
              </a:rPr>
              <a:t></a:t>
            </a:r>
            <a:r>
              <a:rPr sz="3150" spc="-420" dirty="0">
                <a:latin typeface="Times New Roman"/>
                <a:cs typeface="Times New Roman"/>
              </a:rPr>
              <a:t> </a:t>
            </a:r>
            <a:r>
              <a:rPr sz="3150" spc="250" dirty="0">
                <a:latin typeface="Symbol"/>
                <a:cs typeface="Symbol"/>
              </a:rPr>
              <a:t></a:t>
            </a:r>
            <a:endParaRPr sz="3150">
              <a:latin typeface="Symbol"/>
              <a:cs typeface="Symbol"/>
            </a:endParaRPr>
          </a:p>
        </p:txBody>
      </p:sp>
      <p:sp>
        <p:nvSpPr>
          <p:cNvPr id="14" name="object 14"/>
          <p:cNvSpPr txBox="1"/>
          <p:nvPr/>
        </p:nvSpPr>
        <p:spPr>
          <a:xfrm>
            <a:off x="383540" y="5572455"/>
            <a:ext cx="662686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Carlito"/>
                <a:cs typeface="Carlito"/>
              </a:rPr>
              <a:t>This </a:t>
            </a:r>
            <a:r>
              <a:rPr sz="2400" dirty="0">
                <a:latin typeface="Carlito"/>
                <a:cs typeface="Carlito"/>
              </a:rPr>
              <a:t>is the </a:t>
            </a:r>
            <a:r>
              <a:rPr sz="2400" spc="-15" dirty="0">
                <a:latin typeface="Carlito"/>
                <a:cs typeface="Carlito"/>
              </a:rPr>
              <a:t>range </a:t>
            </a:r>
            <a:r>
              <a:rPr sz="2400" spc="-5" dirty="0">
                <a:latin typeface="Carlito"/>
                <a:cs typeface="Carlito"/>
              </a:rPr>
              <a:t>of </a:t>
            </a:r>
            <a:r>
              <a:rPr sz="2400" dirty="0">
                <a:latin typeface="Carlito"/>
                <a:cs typeface="Carlito"/>
              </a:rPr>
              <a:t>k </a:t>
            </a:r>
            <a:r>
              <a:rPr sz="2400" spc="-10" dirty="0">
                <a:latin typeface="Carlito"/>
                <a:cs typeface="Carlito"/>
              </a:rPr>
              <a:t>stable</a:t>
            </a:r>
            <a:r>
              <a:rPr sz="2400" spc="-90" dirty="0">
                <a:latin typeface="Carlito"/>
                <a:cs typeface="Carlito"/>
              </a:rPr>
              <a:t> </a:t>
            </a:r>
            <a:r>
              <a:rPr sz="2400" spc="-10" dirty="0">
                <a:latin typeface="Carlito"/>
                <a:cs typeface="Carlito"/>
              </a:rPr>
              <a:t>operation.</a:t>
            </a:r>
            <a:endParaRPr sz="2400" dirty="0">
              <a:latin typeface="Carlito"/>
              <a:cs typeface="Carlito"/>
            </a:endParaRPr>
          </a:p>
        </p:txBody>
      </p:sp>
      <p:sp>
        <p:nvSpPr>
          <p:cNvPr id="15" name="object 15"/>
          <p:cNvSpPr txBox="1"/>
          <p:nvPr/>
        </p:nvSpPr>
        <p:spPr>
          <a:xfrm>
            <a:off x="459740" y="2142871"/>
            <a:ext cx="40195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Carlito"/>
                <a:cs typeface="Carlito"/>
              </a:rPr>
              <a:t>i.e.</a:t>
            </a:r>
            <a:endParaRPr sz="2400">
              <a:latin typeface="Carlito"/>
              <a:cs typeface="Carlito"/>
            </a:endParaRPr>
          </a:p>
        </p:txBody>
      </p:sp>
    </p:spTree>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98247"/>
            <a:ext cx="7769860" cy="514350"/>
          </a:xfrm>
          <a:prstGeom prst="rect">
            <a:avLst/>
          </a:prstGeom>
        </p:spPr>
        <p:txBody>
          <a:bodyPr vert="horz" wrap="square" lIns="0" tIns="13335" rIns="0" bIns="0" rtlCol="0">
            <a:spAutoFit/>
          </a:bodyPr>
          <a:lstStyle/>
          <a:p>
            <a:pPr marL="12700">
              <a:lnSpc>
                <a:spcPct val="100000"/>
              </a:lnSpc>
              <a:spcBef>
                <a:spcPts val="105"/>
              </a:spcBef>
            </a:pPr>
            <a:r>
              <a:rPr spc="-15" dirty="0"/>
              <a:t>Advantages </a:t>
            </a:r>
            <a:r>
              <a:rPr dirty="0"/>
              <a:t>of </a:t>
            </a:r>
            <a:r>
              <a:rPr spc="-35" dirty="0"/>
              <a:t>Routh’s</a:t>
            </a:r>
            <a:r>
              <a:rPr spc="-70" dirty="0"/>
              <a:t> </a:t>
            </a:r>
            <a:r>
              <a:rPr spc="-10" dirty="0"/>
              <a:t>Criterion</a:t>
            </a:r>
          </a:p>
        </p:txBody>
      </p:sp>
      <p:sp>
        <p:nvSpPr>
          <p:cNvPr id="3" name="object 3"/>
          <p:cNvSpPr txBox="1"/>
          <p:nvPr/>
        </p:nvSpPr>
        <p:spPr>
          <a:xfrm>
            <a:off x="381000" y="1143000"/>
            <a:ext cx="8377555" cy="1613262"/>
          </a:xfrm>
          <a:prstGeom prst="rect">
            <a:avLst/>
          </a:prstGeom>
        </p:spPr>
        <p:txBody>
          <a:bodyPr vert="horz" wrap="square" lIns="0" tIns="12700" rIns="0" bIns="0" rtlCol="0">
            <a:spAutoFit/>
          </a:bodyPr>
          <a:lstStyle/>
          <a:p>
            <a:pPr marL="355600" marR="5080" indent="-342900" algn="just">
              <a:buFont typeface="Wingdings"/>
              <a:buChar char=""/>
              <a:tabLst>
                <a:tab pos="355600" algn="l"/>
              </a:tabLst>
            </a:pPr>
            <a:r>
              <a:rPr sz="2600" dirty="0">
                <a:latin typeface="Carlito"/>
                <a:cs typeface="Carlito"/>
              </a:rPr>
              <a:t>It </a:t>
            </a:r>
            <a:r>
              <a:rPr sz="2600" spc="-5" dirty="0">
                <a:latin typeface="Carlito"/>
                <a:cs typeface="Carlito"/>
              </a:rPr>
              <a:t>is </a:t>
            </a:r>
            <a:r>
              <a:rPr sz="2600" dirty="0">
                <a:latin typeface="Carlito"/>
                <a:cs typeface="Carlito"/>
              </a:rPr>
              <a:t>a </a:t>
            </a:r>
            <a:r>
              <a:rPr sz="2600" spc="-10" dirty="0">
                <a:latin typeface="Carlito"/>
                <a:cs typeface="Carlito"/>
              </a:rPr>
              <a:t>simple algebraic </a:t>
            </a:r>
            <a:r>
              <a:rPr sz="2600" spc="-5" dirty="0">
                <a:latin typeface="Carlito"/>
                <a:cs typeface="Carlito"/>
              </a:rPr>
              <a:t>method </a:t>
            </a:r>
            <a:r>
              <a:rPr sz="2600" spc="-15" dirty="0">
                <a:latin typeface="Carlito"/>
                <a:cs typeface="Carlito"/>
              </a:rPr>
              <a:t>to </a:t>
            </a:r>
            <a:r>
              <a:rPr sz="2600" spc="-10" dirty="0">
                <a:latin typeface="Carlito"/>
                <a:cs typeface="Carlito"/>
              </a:rPr>
              <a:t>determine </a:t>
            </a:r>
            <a:r>
              <a:rPr sz="2600" dirty="0">
                <a:latin typeface="Carlito"/>
                <a:cs typeface="Carlito"/>
              </a:rPr>
              <a:t>the </a:t>
            </a:r>
            <a:r>
              <a:rPr sz="2600" spc="-10" dirty="0">
                <a:latin typeface="Carlito"/>
                <a:cs typeface="Carlito"/>
              </a:rPr>
              <a:t>stability of  </a:t>
            </a:r>
            <a:r>
              <a:rPr sz="2600" dirty="0">
                <a:latin typeface="Carlito"/>
                <a:cs typeface="Carlito"/>
              </a:rPr>
              <a:t>closed loop without </a:t>
            </a:r>
            <a:r>
              <a:rPr sz="2600" spc="-5" dirty="0">
                <a:latin typeface="Carlito"/>
                <a:cs typeface="Carlito"/>
              </a:rPr>
              <a:t>solving </a:t>
            </a:r>
            <a:r>
              <a:rPr sz="2600" spc="-25" dirty="0">
                <a:latin typeface="Carlito"/>
                <a:cs typeface="Carlito"/>
              </a:rPr>
              <a:t>for </a:t>
            </a:r>
            <a:r>
              <a:rPr sz="2600" spc="-10" dirty="0">
                <a:latin typeface="Carlito"/>
                <a:cs typeface="Carlito"/>
              </a:rPr>
              <a:t>roots </a:t>
            </a:r>
            <a:r>
              <a:rPr sz="2600" spc="-5" dirty="0">
                <a:latin typeface="Carlito"/>
                <a:cs typeface="Carlito"/>
              </a:rPr>
              <a:t>of higher </a:t>
            </a:r>
            <a:r>
              <a:rPr sz="2600" spc="-15" dirty="0">
                <a:latin typeface="Carlito"/>
                <a:cs typeface="Carlito"/>
              </a:rPr>
              <a:t>order  </a:t>
            </a:r>
            <a:r>
              <a:rPr sz="2600" spc="-5" dirty="0">
                <a:latin typeface="Carlito"/>
                <a:cs typeface="Carlito"/>
              </a:rPr>
              <a:t>polynomial of </a:t>
            </a:r>
            <a:r>
              <a:rPr sz="2600" dirty="0">
                <a:latin typeface="Carlito"/>
                <a:cs typeface="Carlito"/>
              </a:rPr>
              <a:t>the </a:t>
            </a:r>
            <a:r>
              <a:rPr sz="2600" spc="-5" dirty="0">
                <a:latin typeface="Carlito"/>
                <a:cs typeface="Carlito"/>
              </a:rPr>
              <a:t>characteristics</a:t>
            </a:r>
            <a:r>
              <a:rPr sz="2600" spc="-40" dirty="0">
                <a:latin typeface="Carlito"/>
                <a:cs typeface="Carlito"/>
              </a:rPr>
              <a:t> </a:t>
            </a:r>
            <a:r>
              <a:rPr sz="2600" spc="-5" dirty="0">
                <a:latin typeface="Carlito"/>
                <a:cs typeface="Carlito"/>
              </a:rPr>
              <a:t>equation.</a:t>
            </a:r>
            <a:endParaRPr sz="2600" dirty="0">
              <a:latin typeface="Carlito"/>
              <a:cs typeface="Carlito"/>
            </a:endParaRPr>
          </a:p>
        </p:txBody>
      </p:sp>
      <p:sp>
        <p:nvSpPr>
          <p:cNvPr id="4" name="object 4"/>
          <p:cNvSpPr txBox="1"/>
          <p:nvPr/>
        </p:nvSpPr>
        <p:spPr>
          <a:xfrm>
            <a:off x="381000" y="3200400"/>
            <a:ext cx="6400800" cy="1613903"/>
          </a:xfrm>
          <a:prstGeom prst="rect">
            <a:avLst/>
          </a:prstGeom>
        </p:spPr>
        <p:txBody>
          <a:bodyPr vert="horz" wrap="square" lIns="0" tIns="13335" rIns="0" bIns="0" rtlCol="0">
            <a:spAutoFit/>
          </a:bodyPr>
          <a:lstStyle/>
          <a:p>
            <a:pPr marL="355600" indent="-342900">
              <a:buFont typeface="Wingdings"/>
              <a:buChar char=""/>
              <a:tabLst>
                <a:tab pos="355600" algn="l"/>
              </a:tabLst>
            </a:pPr>
            <a:r>
              <a:rPr sz="2600" dirty="0">
                <a:latin typeface="Carlito"/>
                <a:cs typeface="Carlito"/>
              </a:rPr>
              <a:t>It is </a:t>
            </a:r>
            <a:r>
              <a:rPr sz="2600" spc="-5" dirty="0">
                <a:latin typeface="Carlito"/>
                <a:cs typeface="Carlito"/>
              </a:rPr>
              <a:t>not tedious or </a:t>
            </a:r>
            <a:r>
              <a:rPr sz="2600" dirty="0">
                <a:latin typeface="Carlito"/>
                <a:cs typeface="Carlito"/>
              </a:rPr>
              <a:t>time</a:t>
            </a:r>
            <a:r>
              <a:rPr sz="2600" spc="-60" dirty="0">
                <a:latin typeface="Carlito"/>
                <a:cs typeface="Carlito"/>
              </a:rPr>
              <a:t> </a:t>
            </a:r>
            <a:r>
              <a:rPr sz="2600" spc="-5" dirty="0">
                <a:latin typeface="Carlito"/>
                <a:cs typeface="Carlito"/>
              </a:rPr>
              <a:t>consuming.</a:t>
            </a:r>
            <a:endParaRPr sz="2600" dirty="0">
              <a:latin typeface="Carlito"/>
              <a:cs typeface="Carlito"/>
            </a:endParaRPr>
          </a:p>
          <a:p>
            <a:pPr marL="355600" indent="-342900">
              <a:buFont typeface="Wingdings"/>
              <a:buChar char=""/>
              <a:tabLst>
                <a:tab pos="355600" algn="l"/>
              </a:tabLst>
            </a:pPr>
            <a:r>
              <a:rPr sz="2600" dirty="0">
                <a:latin typeface="Carlito"/>
                <a:cs typeface="Carlito"/>
              </a:rPr>
              <a:t>It </a:t>
            </a:r>
            <a:r>
              <a:rPr sz="2600" spc="-10" dirty="0">
                <a:latin typeface="Carlito"/>
                <a:cs typeface="Carlito"/>
              </a:rPr>
              <a:t>progress</a:t>
            </a:r>
            <a:r>
              <a:rPr sz="2600" spc="-35" dirty="0">
                <a:latin typeface="Carlito"/>
                <a:cs typeface="Carlito"/>
              </a:rPr>
              <a:t> </a:t>
            </a:r>
            <a:r>
              <a:rPr sz="2600" spc="-25" dirty="0">
                <a:latin typeface="Carlito"/>
                <a:cs typeface="Carlito"/>
              </a:rPr>
              <a:t>systematically.</a:t>
            </a:r>
            <a:endParaRPr sz="2600" dirty="0">
              <a:latin typeface="Carlito"/>
              <a:cs typeface="Carlito"/>
            </a:endParaRPr>
          </a:p>
          <a:p>
            <a:pPr marL="355600" marR="5080" indent="-342900">
              <a:buFont typeface="Wingdings"/>
              <a:buChar char=""/>
              <a:tabLst>
                <a:tab pos="355600" algn="l"/>
                <a:tab pos="772795" algn="l"/>
                <a:tab pos="1199515" algn="l"/>
                <a:tab pos="2814320" algn="l"/>
                <a:tab pos="3673475" algn="l"/>
                <a:tab pos="4178300" algn="l"/>
              </a:tabLst>
            </a:pPr>
            <a:r>
              <a:rPr sz="2600" dirty="0">
                <a:latin typeface="Carlito"/>
                <a:cs typeface="Carlito"/>
              </a:rPr>
              <a:t>It	</a:t>
            </a:r>
            <a:r>
              <a:rPr sz="2600" spc="-5" dirty="0">
                <a:latin typeface="Carlito"/>
                <a:cs typeface="Carlito"/>
              </a:rPr>
              <a:t>is	</a:t>
            </a:r>
            <a:r>
              <a:rPr sz="2600" spc="-10" dirty="0">
                <a:latin typeface="Carlito"/>
                <a:cs typeface="Carlito"/>
              </a:rPr>
              <a:t>frequently	used	</a:t>
            </a:r>
            <a:r>
              <a:rPr sz="2600" spc="-15" dirty="0">
                <a:latin typeface="Carlito"/>
                <a:cs typeface="Carlito"/>
              </a:rPr>
              <a:t>to	</a:t>
            </a:r>
            <a:r>
              <a:rPr sz="2600" spc="-10" dirty="0">
                <a:latin typeface="Carlito"/>
                <a:cs typeface="Carlito"/>
              </a:rPr>
              <a:t>determine  absolute </a:t>
            </a:r>
            <a:r>
              <a:rPr sz="2600" dirty="0">
                <a:latin typeface="Carlito"/>
                <a:cs typeface="Carlito"/>
              </a:rPr>
              <a:t>&amp; </a:t>
            </a:r>
            <a:r>
              <a:rPr sz="2600" spc="-10" dirty="0">
                <a:latin typeface="Carlito"/>
                <a:cs typeface="Carlito"/>
              </a:rPr>
              <a:t>relative </a:t>
            </a:r>
            <a:r>
              <a:rPr sz="2600" spc="-5" dirty="0">
                <a:latin typeface="Carlito"/>
                <a:cs typeface="Carlito"/>
              </a:rPr>
              <a:t>stability of </a:t>
            </a:r>
            <a:r>
              <a:rPr sz="2600" dirty="0">
                <a:latin typeface="Carlito"/>
                <a:cs typeface="Carlito"/>
              </a:rPr>
              <a:t>a</a:t>
            </a:r>
            <a:r>
              <a:rPr sz="2600" spc="-35" dirty="0">
                <a:latin typeface="Carlito"/>
                <a:cs typeface="Carlito"/>
              </a:rPr>
              <a:t> </a:t>
            </a:r>
            <a:r>
              <a:rPr sz="2600" spc="-20" dirty="0">
                <a:latin typeface="Carlito"/>
                <a:cs typeface="Carlito"/>
              </a:rPr>
              <a:t>system.</a:t>
            </a:r>
            <a:endParaRPr sz="2600" dirty="0">
              <a:latin typeface="Carlito"/>
              <a:cs typeface="Carlito"/>
            </a:endParaRPr>
          </a:p>
        </p:txBody>
      </p:sp>
      <p:sp>
        <p:nvSpPr>
          <p:cNvPr id="5" name="object 5"/>
          <p:cNvSpPr txBox="1"/>
          <p:nvPr/>
        </p:nvSpPr>
        <p:spPr>
          <a:xfrm>
            <a:off x="6172200" y="4038600"/>
            <a:ext cx="2587625" cy="422275"/>
          </a:xfrm>
          <a:prstGeom prst="rect">
            <a:avLst/>
          </a:prstGeom>
        </p:spPr>
        <p:txBody>
          <a:bodyPr vert="horz" wrap="square" lIns="0" tIns="12700" rIns="0" bIns="0" rtlCol="0">
            <a:spAutoFit/>
          </a:bodyPr>
          <a:lstStyle/>
          <a:p>
            <a:pPr marL="12700">
              <a:lnSpc>
                <a:spcPct val="100000"/>
              </a:lnSpc>
              <a:spcBef>
                <a:spcPts val="100"/>
              </a:spcBef>
              <a:tabLst>
                <a:tab pos="680085" algn="l"/>
                <a:tab pos="2299970" algn="l"/>
              </a:tabLst>
            </a:pPr>
            <a:r>
              <a:rPr sz="2600" spc="-10" dirty="0">
                <a:latin typeface="Carlito"/>
                <a:cs typeface="Carlito"/>
              </a:rPr>
              <a:t>t</a:t>
            </a:r>
            <a:r>
              <a:rPr sz="2600" spc="-15" dirty="0">
                <a:latin typeface="Carlito"/>
                <a:cs typeface="Carlito"/>
              </a:rPr>
              <a:t>h</a:t>
            </a:r>
            <a:r>
              <a:rPr sz="2600" dirty="0">
                <a:latin typeface="Carlito"/>
                <a:cs typeface="Carlito"/>
              </a:rPr>
              <a:t>e	</a:t>
            </a:r>
            <a:r>
              <a:rPr sz="2600" spc="-25" dirty="0">
                <a:latin typeface="Carlito"/>
                <a:cs typeface="Carlito"/>
              </a:rPr>
              <a:t>c</a:t>
            </a:r>
            <a:r>
              <a:rPr sz="2600" spc="-5" dirty="0">
                <a:latin typeface="Carlito"/>
                <a:cs typeface="Carlito"/>
              </a:rPr>
              <a:t>onditio</a:t>
            </a:r>
            <a:r>
              <a:rPr sz="2600" spc="-15" dirty="0">
                <a:latin typeface="Carlito"/>
                <a:cs typeface="Carlito"/>
              </a:rPr>
              <a:t>n</a:t>
            </a:r>
            <a:r>
              <a:rPr sz="2600" dirty="0">
                <a:latin typeface="Carlito"/>
                <a:cs typeface="Carlito"/>
              </a:rPr>
              <a:t>s	</a:t>
            </a:r>
            <a:r>
              <a:rPr sz="2600" spc="-10" dirty="0">
                <a:latin typeface="Carlito"/>
                <a:cs typeface="Carlito"/>
              </a:rPr>
              <a:t>of</a:t>
            </a:r>
            <a:endParaRPr sz="2600" dirty="0">
              <a:latin typeface="Carlito"/>
              <a:cs typeface="Carlito"/>
            </a:endParaRPr>
          </a:p>
        </p:txBody>
      </p:sp>
      <p:sp>
        <p:nvSpPr>
          <p:cNvPr id="6" name="object 6"/>
          <p:cNvSpPr txBox="1"/>
          <p:nvPr/>
        </p:nvSpPr>
        <p:spPr>
          <a:xfrm>
            <a:off x="381000" y="5029200"/>
            <a:ext cx="6792595" cy="422275"/>
          </a:xfrm>
          <a:prstGeom prst="rect">
            <a:avLst/>
          </a:prstGeom>
        </p:spPr>
        <p:txBody>
          <a:bodyPr vert="horz" wrap="square" lIns="0" tIns="12700" rIns="0" bIns="0" rtlCol="0">
            <a:spAutoFit/>
          </a:bodyPr>
          <a:lstStyle/>
          <a:p>
            <a:pPr marL="355600" indent="-342900">
              <a:lnSpc>
                <a:spcPct val="100000"/>
              </a:lnSpc>
              <a:spcBef>
                <a:spcPts val="100"/>
              </a:spcBef>
              <a:buFont typeface="Wingdings"/>
              <a:buChar char=""/>
              <a:tabLst>
                <a:tab pos="355600" algn="l"/>
              </a:tabLst>
            </a:pPr>
            <a:r>
              <a:rPr sz="2600" dirty="0">
                <a:latin typeface="Carlito"/>
                <a:cs typeface="Carlito"/>
              </a:rPr>
              <a:t>It </a:t>
            </a:r>
            <a:r>
              <a:rPr sz="2600" spc="-10" dirty="0">
                <a:latin typeface="Carlito"/>
                <a:cs typeface="Carlito"/>
              </a:rPr>
              <a:t>can </a:t>
            </a:r>
            <a:r>
              <a:rPr sz="2600" spc="-5" dirty="0">
                <a:latin typeface="Carlito"/>
                <a:cs typeface="Carlito"/>
              </a:rPr>
              <a:t>determine </a:t>
            </a:r>
            <a:r>
              <a:rPr sz="2600" spc="-15" dirty="0">
                <a:latin typeface="Carlito"/>
                <a:cs typeface="Carlito"/>
              </a:rPr>
              <a:t>range </a:t>
            </a:r>
            <a:r>
              <a:rPr sz="2600" spc="-5" dirty="0">
                <a:latin typeface="Carlito"/>
                <a:cs typeface="Carlito"/>
              </a:rPr>
              <a:t>of </a:t>
            </a:r>
            <a:r>
              <a:rPr sz="2600" dirty="0">
                <a:latin typeface="Carlito"/>
                <a:cs typeface="Carlito"/>
              </a:rPr>
              <a:t>k </a:t>
            </a:r>
            <a:r>
              <a:rPr sz="2600" spc="-25" dirty="0">
                <a:latin typeface="Carlito"/>
                <a:cs typeface="Carlito"/>
              </a:rPr>
              <a:t>for </a:t>
            </a:r>
            <a:r>
              <a:rPr sz="2600" spc="-10" dirty="0">
                <a:latin typeface="Carlito"/>
                <a:cs typeface="Carlito"/>
              </a:rPr>
              <a:t>stable</a:t>
            </a:r>
            <a:r>
              <a:rPr sz="2600" spc="-45" dirty="0">
                <a:latin typeface="Carlito"/>
                <a:cs typeface="Carlito"/>
              </a:rPr>
              <a:t> </a:t>
            </a:r>
            <a:r>
              <a:rPr sz="2600" spc="-10" dirty="0">
                <a:latin typeface="Carlito"/>
                <a:cs typeface="Carlito"/>
              </a:rPr>
              <a:t>operation.</a:t>
            </a:r>
            <a:endParaRPr sz="2600" dirty="0">
              <a:latin typeface="Carlito"/>
              <a:cs typeface="Carlito"/>
            </a:endParaRPr>
          </a:p>
        </p:txBody>
      </p:sp>
      <p:sp>
        <p:nvSpPr>
          <p:cNvPr id="7" name="object 7"/>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0" name="object 10"/>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115</a:t>
            </a:fld>
            <a:endParaRPr sz="1400">
              <a:latin typeface="Tahoma"/>
              <a:cs typeface="Tahoma"/>
            </a:endParaRPr>
          </a:p>
        </p:txBody>
      </p:sp>
    </p:spTree>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98247"/>
            <a:ext cx="8608060" cy="514350"/>
          </a:xfrm>
          <a:prstGeom prst="rect">
            <a:avLst/>
          </a:prstGeom>
        </p:spPr>
        <p:txBody>
          <a:bodyPr vert="horz" wrap="square" lIns="0" tIns="13335" rIns="0" bIns="0" rtlCol="0">
            <a:spAutoFit/>
          </a:bodyPr>
          <a:lstStyle/>
          <a:p>
            <a:pPr marL="12700">
              <a:lnSpc>
                <a:spcPct val="100000"/>
              </a:lnSpc>
              <a:spcBef>
                <a:spcPts val="105"/>
              </a:spcBef>
            </a:pPr>
            <a:r>
              <a:rPr spc="-15" dirty="0"/>
              <a:t>Disadvantages </a:t>
            </a:r>
            <a:r>
              <a:rPr dirty="0"/>
              <a:t>of </a:t>
            </a:r>
            <a:r>
              <a:rPr spc="-35" dirty="0"/>
              <a:t>Routh’s</a:t>
            </a:r>
            <a:r>
              <a:rPr spc="-65" dirty="0"/>
              <a:t> </a:t>
            </a:r>
            <a:r>
              <a:rPr spc="-10" dirty="0"/>
              <a:t>Criterion</a:t>
            </a:r>
          </a:p>
        </p:txBody>
      </p:sp>
      <p:sp>
        <p:nvSpPr>
          <p:cNvPr id="3" name="object 3"/>
          <p:cNvSpPr txBox="1"/>
          <p:nvPr/>
        </p:nvSpPr>
        <p:spPr>
          <a:xfrm>
            <a:off x="459740" y="782960"/>
            <a:ext cx="8301355" cy="4763135"/>
          </a:xfrm>
          <a:prstGeom prst="rect">
            <a:avLst/>
          </a:prstGeom>
        </p:spPr>
        <p:txBody>
          <a:bodyPr vert="horz" wrap="square" lIns="0" tIns="12065" rIns="0" bIns="0" rtlCol="0">
            <a:spAutoFit/>
          </a:bodyPr>
          <a:lstStyle/>
          <a:p>
            <a:pPr marL="355600" marR="5080" indent="-342900" algn="just">
              <a:lnSpc>
                <a:spcPct val="150000"/>
              </a:lnSpc>
              <a:spcBef>
                <a:spcPts val="95"/>
              </a:spcBef>
              <a:buFont typeface="Wingdings"/>
              <a:buChar char=""/>
              <a:tabLst>
                <a:tab pos="355600" algn="l"/>
              </a:tabLst>
            </a:pPr>
            <a:r>
              <a:rPr sz="2800" spc="-5" dirty="0">
                <a:latin typeface="Carlito"/>
                <a:cs typeface="Carlito"/>
              </a:rPr>
              <a:t>It </a:t>
            </a:r>
            <a:r>
              <a:rPr sz="2800" spc="-10" dirty="0">
                <a:latin typeface="Carlito"/>
                <a:cs typeface="Carlito"/>
              </a:rPr>
              <a:t>is valid </a:t>
            </a:r>
            <a:r>
              <a:rPr sz="2800" spc="-5" dirty="0">
                <a:latin typeface="Carlito"/>
                <a:cs typeface="Carlito"/>
              </a:rPr>
              <a:t>only </a:t>
            </a:r>
            <a:r>
              <a:rPr sz="2800" spc="-25" dirty="0">
                <a:latin typeface="Carlito"/>
                <a:cs typeface="Carlito"/>
              </a:rPr>
              <a:t>for </a:t>
            </a:r>
            <a:r>
              <a:rPr sz="2800" spc="-15" dirty="0">
                <a:latin typeface="Carlito"/>
                <a:cs typeface="Carlito"/>
              </a:rPr>
              <a:t>real coefficients </a:t>
            </a:r>
            <a:r>
              <a:rPr sz="2800" spc="-5" dirty="0">
                <a:latin typeface="Carlito"/>
                <a:cs typeface="Carlito"/>
              </a:rPr>
              <a:t>of </a:t>
            </a:r>
            <a:r>
              <a:rPr sz="2800" spc="-15" dirty="0">
                <a:latin typeface="Carlito"/>
                <a:cs typeface="Carlito"/>
              </a:rPr>
              <a:t>characteristics </a:t>
            </a:r>
            <a:r>
              <a:rPr sz="2800" spc="600" dirty="0">
                <a:latin typeface="Carlito"/>
                <a:cs typeface="Carlito"/>
              </a:rPr>
              <a:t> </a:t>
            </a:r>
            <a:r>
              <a:rPr sz="2800" spc="-10" dirty="0">
                <a:latin typeface="Carlito"/>
                <a:cs typeface="Carlito"/>
              </a:rPr>
              <a:t>equation. </a:t>
            </a:r>
            <a:r>
              <a:rPr sz="2800" spc="-20" dirty="0">
                <a:latin typeface="Carlito"/>
                <a:cs typeface="Carlito"/>
              </a:rPr>
              <a:t>Any </a:t>
            </a:r>
            <a:r>
              <a:rPr sz="2800" spc="-15" dirty="0">
                <a:latin typeface="Carlito"/>
                <a:cs typeface="Carlito"/>
              </a:rPr>
              <a:t>coefficient </a:t>
            </a:r>
            <a:r>
              <a:rPr sz="2800" spc="-10" dirty="0">
                <a:latin typeface="Carlito"/>
                <a:cs typeface="Carlito"/>
              </a:rPr>
              <a:t>that is </a:t>
            </a:r>
            <a:r>
              <a:rPr sz="2800" spc="-5" dirty="0">
                <a:latin typeface="Carlito"/>
                <a:cs typeface="Carlito"/>
              </a:rPr>
              <a:t>a </a:t>
            </a:r>
            <a:r>
              <a:rPr sz="2800" spc="-10" dirty="0">
                <a:latin typeface="Carlito"/>
                <a:cs typeface="Carlito"/>
              </a:rPr>
              <a:t>complex </a:t>
            </a:r>
            <a:r>
              <a:rPr sz="2800" spc="-5" dirty="0">
                <a:latin typeface="Carlito"/>
                <a:cs typeface="Carlito"/>
              </a:rPr>
              <a:t>number or  </a:t>
            </a:r>
            <a:r>
              <a:rPr sz="2800" spc="-15" dirty="0">
                <a:latin typeface="Carlito"/>
                <a:cs typeface="Carlito"/>
              </a:rPr>
              <a:t>contains exponential </a:t>
            </a:r>
            <a:r>
              <a:rPr sz="2800" spc="-25" dirty="0">
                <a:latin typeface="Carlito"/>
                <a:cs typeface="Carlito"/>
              </a:rPr>
              <a:t>factors, </a:t>
            </a:r>
            <a:r>
              <a:rPr sz="2800" spc="-10" dirty="0">
                <a:latin typeface="Carlito"/>
                <a:cs typeface="Carlito"/>
              </a:rPr>
              <a:t>the </a:t>
            </a:r>
            <a:r>
              <a:rPr sz="2800" spc="-20" dirty="0">
                <a:latin typeface="Carlito"/>
                <a:cs typeface="Carlito"/>
              </a:rPr>
              <a:t>test</a:t>
            </a:r>
            <a:r>
              <a:rPr sz="2800" spc="140" dirty="0">
                <a:latin typeface="Carlito"/>
                <a:cs typeface="Carlito"/>
              </a:rPr>
              <a:t> </a:t>
            </a:r>
            <a:r>
              <a:rPr sz="2800" spc="-15" dirty="0">
                <a:latin typeface="Carlito"/>
                <a:cs typeface="Carlito"/>
              </a:rPr>
              <a:t>fails.</a:t>
            </a:r>
            <a:endParaRPr sz="2800">
              <a:latin typeface="Carlito"/>
              <a:cs typeface="Carlito"/>
            </a:endParaRPr>
          </a:p>
          <a:p>
            <a:pPr marL="355600" indent="-342900" algn="just">
              <a:lnSpc>
                <a:spcPct val="100000"/>
              </a:lnSpc>
              <a:spcBef>
                <a:spcPts val="2350"/>
              </a:spcBef>
              <a:buFont typeface="Wingdings"/>
              <a:buChar char=""/>
              <a:tabLst>
                <a:tab pos="355600" algn="l"/>
              </a:tabLst>
            </a:pPr>
            <a:r>
              <a:rPr sz="2800" spc="-5" dirty="0">
                <a:latin typeface="Carlito"/>
                <a:cs typeface="Carlito"/>
              </a:rPr>
              <a:t>It </a:t>
            </a:r>
            <a:r>
              <a:rPr sz="2800" spc="-10" dirty="0">
                <a:latin typeface="Carlito"/>
                <a:cs typeface="Carlito"/>
              </a:rPr>
              <a:t>is applicable only </a:t>
            </a:r>
            <a:r>
              <a:rPr sz="2800" spc="-15" dirty="0">
                <a:latin typeface="Carlito"/>
                <a:cs typeface="Carlito"/>
              </a:rPr>
              <a:t>to </a:t>
            </a:r>
            <a:r>
              <a:rPr sz="2800" spc="-5" dirty="0">
                <a:latin typeface="Carlito"/>
                <a:cs typeface="Carlito"/>
              </a:rPr>
              <a:t>the </a:t>
            </a:r>
            <a:r>
              <a:rPr sz="2800" spc="-10" dirty="0">
                <a:latin typeface="Carlito"/>
                <a:cs typeface="Carlito"/>
              </a:rPr>
              <a:t>linear</a:t>
            </a:r>
            <a:r>
              <a:rPr sz="2800" spc="105" dirty="0">
                <a:latin typeface="Carlito"/>
                <a:cs typeface="Carlito"/>
              </a:rPr>
              <a:t> </a:t>
            </a:r>
            <a:r>
              <a:rPr sz="2800" spc="-25" dirty="0">
                <a:latin typeface="Carlito"/>
                <a:cs typeface="Carlito"/>
              </a:rPr>
              <a:t>systems.</a:t>
            </a:r>
            <a:endParaRPr sz="2800">
              <a:latin typeface="Carlito"/>
              <a:cs typeface="Carlito"/>
            </a:endParaRPr>
          </a:p>
          <a:p>
            <a:pPr marL="355600" indent="-342900" algn="just">
              <a:lnSpc>
                <a:spcPct val="100000"/>
              </a:lnSpc>
              <a:spcBef>
                <a:spcPts val="2355"/>
              </a:spcBef>
              <a:buFont typeface="Wingdings"/>
              <a:buChar char=""/>
              <a:tabLst>
                <a:tab pos="355600" algn="l"/>
              </a:tabLst>
            </a:pPr>
            <a:r>
              <a:rPr sz="2800" spc="-15" dirty="0">
                <a:latin typeface="Carlito"/>
                <a:cs typeface="Carlito"/>
              </a:rPr>
              <a:t>Exact </a:t>
            </a:r>
            <a:r>
              <a:rPr sz="2800" spc="-10" dirty="0">
                <a:latin typeface="Carlito"/>
                <a:cs typeface="Carlito"/>
              </a:rPr>
              <a:t>location </a:t>
            </a:r>
            <a:r>
              <a:rPr sz="2800" spc="-5" dirty="0">
                <a:latin typeface="Carlito"/>
                <a:cs typeface="Carlito"/>
              </a:rPr>
              <a:t>of </a:t>
            </a:r>
            <a:r>
              <a:rPr sz="2800" spc="-10" dirty="0">
                <a:latin typeface="Carlito"/>
                <a:cs typeface="Carlito"/>
              </a:rPr>
              <a:t>poles is not</a:t>
            </a:r>
            <a:r>
              <a:rPr sz="2800" spc="75" dirty="0">
                <a:latin typeface="Carlito"/>
                <a:cs typeface="Carlito"/>
              </a:rPr>
              <a:t> </a:t>
            </a:r>
            <a:r>
              <a:rPr sz="2800" spc="-10" dirty="0">
                <a:latin typeface="Carlito"/>
                <a:cs typeface="Carlito"/>
              </a:rPr>
              <a:t>known.</a:t>
            </a:r>
            <a:endParaRPr sz="2800">
              <a:latin typeface="Carlito"/>
              <a:cs typeface="Carlito"/>
            </a:endParaRPr>
          </a:p>
          <a:p>
            <a:pPr marL="355600" marR="8890" indent="-342900" algn="just">
              <a:lnSpc>
                <a:spcPct val="150100"/>
              </a:lnSpc>
              <a:spcBef>
                <a:spcPts val="670"/>
              </a:spcBef>
              <a:buFont typeface="Wingdings"/>
              <a:buChar char=""/>
              <a:tabLst>
                <a:tab pos="355600" algn="l"/>
              </a:tabLst>
            </a:pPr>
            <a:r>
              <a:rPr sz="2800" spc="-10" dirty="0">
                <a:latin typeface="Carlito"/>
                <a:cs typeface="Carlito"/>
              </a:rPr>
              <a:t>Only </a:t>
            </a:r>
            <a:r>
              <a:rPr sz="2800" spc="-5" dirty="0">
                <a:latin typeface="Carlito"/>
                <a:cs typeface="Carlito"/>
              </a:rPr>
              <a:t>idea </a:t>
            </a:r>
            <a:r>
              <a:rPr sz="2800" spc="-10" dirty="0">
                <a:latin typeface="Carlito"/>
                <a:cs typeface="Carlito"/>
              </a:rPr>
              <a:t>is obtained </a:t>
            </a:r>
            <a:r>
              <a:rPr sz="2800" spc="-5" dirty="0">
                <a:latin typeface="Carlito"/>
                <a:cs typeface="Carlito"/>
              </a:rPr>
              <a:t>about </a:t>
            </a:r>
            <a:r>
              <a:rPr sz="2800" spc="-30" dirty="0">
                <a:latin typeface="Carlito"/>
                <a:cs typeface="Carlito"/>
              </a:rPr>
              <a:t>stability. </a:t>
            </a:r>
            <a:r>
              <a:rPr sz="2800" spc="-5" dirty="0">
                <a:latin typeface="Carlito"/>
                <a:cs typeface="Carlito"/>
              </a:rPr>
              <a:t>A method </a:t>
            </a:r>
            <a:r>
              <a:rPr sz="2800" spc="-30" dirty="0">
                <a:latin typeface="Carlito"/>
                <a:cs typeface="Carlito"/>
              </a:rPr>
              <a:t>to  </a:t>
            </a:r>
            <a:r>
              <a:rPr sz="2800" spc="-20" dirty="0">
                <a:latin typeface="Carlito"/>
                <a:cs typeface="Carlito"/>
              </a:rPr>
              <a:t>stabilize </a:t>
            </a:r>
            <a:r>
              <a:rPr sz="2800" spc="-5" dirty="0">
                <a:latin typeface="Carlito"/>
                <a:cs typeface="Carlito"/>
              </a:rPr>
              <a:t>the </a:t>
            </a:r>
            <a:r>
              <a:rPr sz="2800" spc="-30" dirty="0">
                <a:latin typeface="Carlito"/>
                <a:cs typeface="Carlito"/>
              </a:rPr>
              <a:t>system </a:t>
            </a:r>
            <a:r>
              <a:rPr sz="2800" spc="-10" dirty="0">
                <a:latin typeface="Carlito"/>
                <a:cs typeface="Carlito"/>
              </a:rPr>
              <a:t>is not</a:t>
            </a:r>
            <a:r>
              <a:rPr sz="2800" spc="120" dirty="0">
                <a:latin typeface="Carlito"/>
                <a:cs typeface="Carlito"/>
              </a:rPr>
              <a:t> </a:t>
            </a:r>
            <a:r>
              <a:rPr sz="2800" spc="-15" dirty="0">
                <a:latin typeface="Carlito"/>
                <a:cs typeface="Carlito"/>
              </a:rPr>
              <a:t>suggested.</a:t>
            </a:r>
            <a:endParaRPr sz="2800">
              <a:latin typeface="Carlito"/>
              <a:cs typeface="Carlito"/>
            </a:endParaRPr>
          </a:p>
        </p:txBody>
      </p:sp>
      <p:sp>
        <p:nvSpPr>
          <p:cNvPr id="4" name="object 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7" name="object 7"/>
          <p:cNvSpPr txBox="1"/>
          <p:nvPr/>
        </p:nvSpPr>
        <p:spPr>
          <a:xfrm>
            <a:off x="8264397" y="6419102"/>
            <a:ext cx="368935" cy="24066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dirty="0">
                <a:latin typeface="Tahoma"/>
                <a:cs typeface="Tahoma"/>
              </a:rPr>
              <a:pPr marL="38100">
                <a:lnSpc>
                  <a:spcPct val="100000"/>
                </a:lnSpc>
                <a:spcBef>
                  <a:spcPts val="105"/>
                </a:spcBef>
              </a:pPr>
              <a:t>116</a:t>
            </a:fld>
            <a:endParaRPr sz="1400">
              <a:latin typeface="Tahoma"/>
              <a:cs typeface="Tahoma"/>
            </a:endParaRPr>
          </a:p>
        </p:txBody>
      </p:sp>
    </p:spTree>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5940" y="98247"/>
            <a:ext cx="2740660" cy="514350"/>
          </a:xfrm>
          <a:prstGeom prst="rect">
            <a:avLst/>
          </a:prstGeom>
        </p:spPr>
        <p:txBody>
          <a:bodyPr vert="horz" wrap="square" lIns="0" tIns="13335" rIns="0" bIns="0" rtlCol="0">
            <a:spAutoFit/>
          </a:bodyPr>
          <a:lstStyle/>
          <a:p>
            <a:pPr marL="12700">
              <a:lnSpc>
                <a:spcPct val="100000"/>
              </a:lnSpc>
              <a:spcBef>
                <a:spcPts val="105"/>
              </a:spcBef>
            </a:pPr>
            <a:r>
              <a:rPr spc="-25" dirty="0"/>
              <a:t>References</a:t>
            </a:r>
          </a:p>
        </p:txBody>
      </p:sp>
      <p:sp>
        <p:nvSpPr>
          <p:cNvPr id="3" name="object 3"/>
          <p:cNvSpPr txBox="1"/>
          <p:nvPr/>
        </p:nvSpPr>
        <p:spPr>
          <a:xfrm>
            <a:off x="3048000" y="1081785"/>
            <a:ext cx="5943599" cy="1256754"/>
          </a:xfrm>
          <a:prstGeom prst="rect">
            <a:avLst/>
          </a:prstGeom>
        </p:spPr>
        <p:txBody>
          <a:bodyPr vert="horz" wrap="square" lIns="0" tIns="12700" rIns="0" bIns="0" rtlCol="0">
            <a:spAutoFit/>
          </a:bodyPr>
          <a:lstStyle/>
          <a:p>
            <a:pPr marL="355600" indent="-342900">
              <a:lnSpc>
                <a:spcPct val="100000"/>
              </a:lnSpc>
              <a:spcBef>
                <a:spcPts val="100"/>
              </a:spcBef>
              <a:buFont typeface="Wingdings"/>
              <a:buChar char=""/>
              <a:tabLst>
                <a:tab pos="355600" algn="l"/>
              </a:tabLst>
            </a:pPr>
            <a:r>
              <a:rPr sz="3000" spc="-15" dirty="0">
                <a:latin typeface="Carlito"/>
                <a:cs typeface="Carlito"/>
              </a:rPr>
              <a:t>Control </a:t>
            </a:r>
            <a:r>
              <a:rPr sz="3000" spc="-25" dirty="0">
                <a:latin typeface="Carlito"/>
                <a:cs typeface="Carlito"/>
              </a:rPr>
              <a:t>System</a:t>
            </a:r>
            <a:r>
              <a:rPr sz="3000" spc="-20" dirty="0">
                <a:latin typeface="Carlito"/>
                <a:cs typeface="Carlito"/>
              </a:rPr>
              <a:t> </a:t>
            </a:r>
            <a:r>
              <a:rPr sz="3000" spc="-10" dirty="0">
                <a:latin typeface="Carlito"/>
                <a:cs typeface="Carlito"/>
              </a:rPr>
              <a:t>Engineering</a:t>
            </a:r>
            <a:endParaRPr sz="3000" dirty="0">
              <a:latin typeface="Carlito"/>
              <a:cs typeface="Carlito"/>
            </a:endParaRPr>
          </a:p>
          <a:p>
            <a:pPr marL="814069" lvl="1" indent="-201930">
              <a:lnSpc>
                <a:spcPct val="100000"/>
              </a:lnSpc>
              <a:spcBef>
                <a:spcPts val="2520"/>
              </a:spcBef>
              <a:buChar char="-"/>
              <a:tabLst>
                <a:tab pos="814705" algn="l"/>
              </a:tabLst>
            </a:pPr>
            <a:r>
              <a:rPr sz="3000" spc="-15" dirty="0">
                <a:latin typeface="Carlito"/>
                <a:cs typeface="Carlito"/>
              </a:rPr>
              <a:t>J. J. Nagrath, </a:t>
            </a:r>
            <a:r>
              <a:rPr sz="3000" dirty="0">
                <a:latin typeface="Carlito"/>
                <a:cs typeface="Carlito"/>
              </a:rPr>
              <a:t>M.</a:t>
            </a:r>
            <a:r>
              <a:rPr sz="3000" spc="-5" dirty="0">
                <a:latin typeface="Carlito"/>
                <a:cs typeface="Carlito"/>
              </a:rPr>
              <a:t> </a:t>
            </a:r>
            <a:r>
              <a:rPr sz="3000" dirty="0" err="1" smtClean="0">
                <a:latin typeface="Carlito"/>
                <a:cs typeface="Carlito"/>
              </a:rPr>
              <a:t>Gopal</a:t>
            </a:r>
            <a:endParaRPr lang="en-US" sz="3000" dirty="0" smtClean="0">
              <a:latin typeface="Carlito"/>
              <a:cs typeface="Carlito"/>
            </a:endParaRPr>
          </a:p>
        </p:txBody>
      </p:sp>
      <p:sp>
        <p:nvSpPr>
          <p:cNvPr id="4" name="object 4"/>
          <p:cNvSpPr txBox="1"/>
          <p:nvPr/>
        </p:nvSpPr>
        <p:spPr>
          <a:xfrm>
            <a:off x="4038600" y="3810000"/>
            <a:ext cx="5105400" cy="578685"/>
          </a:xfrm>
          <a:prstGeom prst="rect">
            <a:avLst/>
          </a:prstGeom>
        </p:spPr>
        <p:txBody>
          <a:bodyPr vert="horz" wrap="square" lIns="0" tIns="12065" rIns="0" bIns="0" rtlCol="0">
            <a:spAutoFit/>
          </a:bodyPr>
          <a:lstStyle/>
          <a:p>
            <a:pPr marL="355600" marR="5080" indent="-342900">
              <a:lnSpc>
                <a:spcPct val="150000"/>
              </a:lnSpc>
              <a:spcBef>
                <a:spcPts val="95"/>
              </a:spcBef>
              <a:buFont typeface="Wingdings"/>
              <a:buChar char=""/>
              <a:tabLst>
                <a:tab pos="355600" algn="l"/>
              </a:tabLst>
            </a:pPr>
            <a:r>
              <a:rPr sz="2800" dirty="0" smtClean="0">
                <a:latin typeface="Carlito"/>
                <a:cs typeface="Carlito"/>
              </a:rPr>
              <a:t>Modern  </a:t>
            </a:r>
            <a:r>
              <a:rPr lang="en-US" sz="2800" dirty="0" smtClean="0">
                <a:latin typeface="Carlito"/>
                <a:cs typeface="Carlito"/>
              </a:rPr>
              <a:t>control </a:t>
            </a:r>
            <a:r>
              <a:rPr sz="2800" spc="-5" dirty="0" smtClean="0">
                <a:latin typeface="Carlito"/>
                <a:cs typeface="Carlito"/>
              </a:rPr>
              <a:t>Eng</a:t>
            </a:r>
            <a:r>
              <a:rPr sz="2800" spc="-10" dirty="0" smtClean="0">
                <a:latin typeface="Carlito"/>
                <a:cs typeface="Carlito"/>
              </a:rPr>
              <a:t>i</a:t>
            </a:r>
            <a:r>
              <a:rPr sz="2800" spc="-5" dirty="0" smtClean="0">
                <a:latin typeface="Carlito"/>
                <a:cs typeface="Carlito"/>
              </a:rPr>
              <a:t>n</a:t>
            </a:r>
            <a:r>
              <a:rPr sz="2800" spc="-15" dirty="0" smtClean="0">
                <a:latin typeface="Carlito"/>
                <a:cs typeface="Carlito"/>
              </a:rPr>
              <a:t>e</a:t>
            </a:r>
            <a:r>
              <a:rPr sz="2800" dirty="0" smtClean="0">
                <a:latin typeface="Carlito"/>
                <a:cs typeface="Carlito"/>
              </a:rPr>
              <a:t>e</a:t>
            </a:r>
            <a:r>
              <a:rPr sz="2800" spc="-15" dirty="0" smtClean="0">
                <a:latin typeface="Carlito"/>
                <a:cs typeface="Carlito"/>
              </a:rPr>
              <a:t>r</a:t>
            </a:r>
            <a:r>
              <a:rPr sz="2800" dirty="0" smtClean="0">
                <a:latin typeface="Carlito"/>
                <a:cs typeface="Carlito"/>
              </a:rPr>
              <a:t>i</a:t>
            </a:r>
            <a:r>
              <a:rPr sz="2800" spc="-15" dirty="0" smtClean="0">
                <a:latin typeface="Carlito"/>
                <a:cs typeface="Carlito"/>
              </a:rPr>
              <a:t>n</a:t>
            </a:r>
            <a:r>
              <a:rPr sz="2800" dirty="0" smtClean="0">
                <a:latin typeface="Carlito"/>
                <a:cs typeface="Carlito"/>
              </a:rPr>
              <a:t>g</a:t>
            </a:r>
            <a:endParaRPr sz="2800" dirty="0">
              <a:latin typeface="Carlito"/>
              <a:cs typeface="Carlito"/>
            </a:endParaRPr>
          </a:p>
        </p:txBody>
      </p:sp>
      <p:sp>
        <p:nvSpPr>
          <p:cNvPr id="6" name="object 6"/>
          <p:cNvSpPr txBox="1"/>
          <p:nvPr/>
        </p:nvSpPr>
        <p:spPr>
          <a:xfrm>
            <a:off x="4572000" y="4648200"/>
            <a:ext cx="3276600" cy="482600"/>
          </a:xfrm>
          <a:prstGeom prst="rect">
            <a:avLst/>
          </a:prstGeom>
        </p:spPr>
        <p:txBody>
          <a:bodyPr vert="horz" wrap="square" lIns="0" tIns="12700" rIns="0" bIns="0" rtlCol="0">
            <a:spAutoFit/>
          </a:bodyPr>
          <a:lstStyle/>
          <a:p>
            <a:pPr marL="12700">
              <a:lnSpc>
                <a:spcPct val="100000"/>
              </a:lnSpc>
              <a:spcBef>
                <a:spcPts val="100"/>
              </a:spcBef>
            </a:pPr>
            <a:r>
              <a:rPr sz="3000" dirty="0">
                <a:latin typeface="Carlito"/>
                <a:cs typeface="Carlito"/>
              </a:rPr>
              <a:t>- K.</a:t>
            </a:r>
            <a:r>
              <a:rPr sz="3000" spc="-100" dirty="0">
                <a:latin typeface="Carlito"/>
                <a:cs typeface="Carlito"/>
              </a:rPr>
              <a:t> </a:t>
            </a:r>
            <a:r>
              <a:rPr sz="3000" spc="-25" dirty="0">
                <a:latin typeface="Carlito"/>
                <a:cs typeface="Carlito"/>
              </a:rPr>
              <a:t>Ogata</a:t>
            </a:r>
            <a:endParaRPr sz="3000" dirty="0">
              <a:latin typeface="Carlito"/>
              <a:cs typeface="Carlito"/>
            </a:endParaRPr>
          </a:p>
        </p:txBody>
      </p:sp>
      <p:sp>
        <p:nvSpPr>
          <p:cNvPr id="7" name="object 7"/>
          <p:cNvSpPr/>
          <p:nvPr/>
        </p:nvSpPr>
        <p:spPr>
          <a:xfrm>
            <a:off x="305561" y="9151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8" name="object 8"/>
          <p:cNvSpPr/>
          <p:nvPr/>
        </p:nvSpPr>
        <p:spPr>
          <a:xfrm>
            <a:off x="152400" y="2209800"/>
            <a:ext cx="3505200" cy="3166262"/>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459740" y="1385061"/>
            <a:ext cx="8148320" cy="2597506"/>
          </a:xfrm>
          <a:prstGeom prst="rect">
            <a:avLst/>
          </a:prstGeom>
        </p:spPr>
        <p:txBody>
          <a:bodyPr vert="horz" wrap="square" lIns="0" tIns="12065" rIns="0" bIns="0" rtlCol="0">
            <a:spAutoFit/>
          </a:bodyPr>
          <a:lstStyle/>
          <a:p>
            <a:pPr marL="355600" indent="-342900">
              <a:buFont typeface="Wingdings"/>
              <a:buChar char=""/>
              <a:tabLst>
                <a:tab pos="355600" algn="l"/>
              </a:tabLst>
            </a:pPr>
            <a:r>
              <a:rPr sz="2800" spc="-5" dirty="0">
                <a:latin typeface="Carlito"/>
                <a:cs typeface="Carlito"/>
              </a:rPr>
              <a:t>When</a:t>
            </a:r>
            <a:r>
              <a:rPr sz="2800" spc="260" dirty="0">
                <a:latin typeface="Carlito"/>
                <a:cs typeface="Carlito"/>
              </a:rPr>
              <a:t> </a:t>
            </a:r>
            <a:r>
              <a:rPr sz="2800" spc="-5" dirty="0">
                <a:latin typeface="Carlito"/>
                <a:cs typeface="Carlito"/>
              </a:rPr>
              <a:t>the</a:t>
            </a:r>
            <a:r>
              <a:rPr sz="2800" spc="275" dirty="0">
                <a:latin typeface="Carlito"/>
                <a:cs typeface="Carlito"/>
              </a:rPr>
              <a:t> </a:t>
            </a:r>
            <a:r>
              <a:rPr sz="2800" spc="-5" dirty="0">
                <a:latin typeface="Carlito"/>
                <a:cs typeface="Carlito"/>
              </a:rPr>
              <a:t>poles</a:t>
            </a:r>
            <a:r>
              <a:rPr sz="2800" spc="270" dirty="0">
                <a:latin typeface="Carlito"/>
                <a:cs typeface="Carlito"/>
              </a:rPr>
              <a:t> </a:t>
            </a:r>
            <a:r>
              <a:rPr sz="2800" spc="-20" dirty="0">
                <a:latin typeface="Carlito"/>
                <a:cs typeface="Carlito"/>
              </a:rPr>
              <a:t>are</a:t>
            </a:r>
            <a:r>
              <a:rPr sz="2800" spc="270" dirty="0">
                <a:latin typeface="Carlito"/>
                <a:cs typeface="Carlito"/>
              </a:rPr>
              <a:t> </a:t>
            </a:r>
            <a:r>
              <a:rPr sz="2800" spc="-15" dirty="0">
                <a:latin typeface="Carlito"/>
                <a:cs typeface="Carlito"/>
              </a:rPr>
              <a:t>located</a:t>
            </a:r>
            <a:r>
              <a:rPr sz="2800" spc="254" dirty="0">
                <a:latin typeface="Carlito"/>
                <a:cs typeface="Carlito"/>
              </a:rPr>
              <a:t> </a:t>
            </a:r>
            <a:r>
              <a:rPr sz="2800" spc="-20" dirty="0">
                <a:latin typeface="Carlito"/>
                <a:cs typeface="Carlito"/>
              </a:rPr>
              <a:t>far</a:t>
            </a:r>
            <a:r>
              <a:rPr sz="2800" spc="265" dirty="0">
                <a:latin typeface="Carlito"/>
                <a:cs typeface="Carlito"/>
              </a:rPr>
              <a:t> </a:t>
            </a:r>
            <a:r>
              <a:rPr sz="2800" spc="-30" dirty="0">
                <a:latin typeface="Carlito"/>
                <a:cs typeface="Carlito"/>
              </a:rPr>
              <a:t>away</a:t>
            </a:r>
            <a:r>
              <a:rPr sz="2800" spc="260" dirty="0">
                <a:latin typeface="Carlito"/>
                <a:cs typeface="Carlito"/>
              </a:rPr>
              <a:t> </a:t>
            </a:r>
            <a:r>
              <a:rPr sz="2800" spc="-20" dirty="0">
                <a:latin typeface="Carlito"/>
                <a:cs typeface="Carlito"/>
              </a:rPr>
              <a:t>from</a:t>
            </a:r>
            <a:r>
              <a:rPr sz="2800" spc="270" dirty="0">
                <a:latin typeface="Carlito"/>
                <a:cs typeface="Carlito"/>
              </a:rPr>
              <a:t> </a:t>
            </a:r>
            <a:r>
              <a:rPr sz="2800" spc="-5" dirty="0">
                <a:latin typeface="Carlito"/>
                <a:cs typeface="Carlito"/>
              </a:rPr>
              <a:t>jw</a:t>
            </a:r>
            <a:r>
              <a:rPr sz="2800" spc="270" dirty="0">
                <a:latin typeface="Carlito"/>
                <a:cs typeface="Carlito"/>
              </a:rPr>
              <a:t> </a:t>
            </a:r>
            <a:r>
              <a:rPr sz="2800" spc="-10" dirty="0">
                <a:latin typeface="Carlito"/>
                <a:cs typeface="Carlito"/>
              </a:rPr>
              <a:t>axis</a:t>
            </a:r>
            <a:r>
              <a:rPr sz="2800" spc="254" dirty="0">
                <a:latin typeface="Carlito"/>
                <a:cs typeface="Carlito"/>
              </a:rPr>
              <a:t> </a:t>
            </a:r>
            <a:r>
              <a:rPr sz="2800" dirty="0" smtClean="0">
                <a:latin typeface="Carlito"/>
                <a:cs typeface="Carlito"/>
              </a:rPr>
              <a:t>in</a:t>
            </a:r>
            <a:r>
              <a:rPr lang="en-US" sz="2800" dirty="0" smtClean="0">
                <a:latin typeface="Carlito"/>
                <a:cs typeface="Carlito"/>
              </a:rPr>
              <a:t> </a:t>
            </a:r>
            <a:r>
              <a:rPr sz="2800" spc="-10" dirty="0" smtClean="0">
                <a:latin typeface="Carlito"/>
                <a:cs typeface="Carlito"/>
              </a:rPr>
              <a:t>L</a:t>
            </a:r>
            <a:r>
              <a:rPr sz="2800" dirty="0" smtClean="0">
                <a:latin typeface="Carlito"/>
                <a:cs typeface="Carlito"/>
              </a:rPr>
              <a:t>H</a:t>
            </a:r>
            <a:r>
              <a:rPr sz="2800" spc="-5" dirty="0" smtClean="0">
                <a:latin typeface="Carlito"/>
                <a:cs typeface="Carlito"/>
              </a:rPr>
              <a:t>P</a:t>
            </a:r>
            <a:r>
              <a:rPr lang="en-US" sz="2800" dirty="0">
                <a:latin typeface="Carlito"/>
                <a:cs typeface="Carlito"/>
              </a:rPr>
              <a:t> </a:t>
            </a:r>
            <a:r>
              <a:rPr sz="2800" spc="-5" dirty="0" smtClean="0">
                <a:latin typeface="Carlito"/>
                <a:cs typeface="Carlito"/>
              </a:rPr>
              <a:t>of</a:t>
            </a:r>
            <a:r>
              <a:rPr sz="2800" dirty="0">
                <a:latin typeface="Carlito"/>
                <a:cs typeface="Carlito"/>
              </a:rPr>
              <a:t>	</a:t>
            </a:r>
            <a:r>
              <a:rPr sz="2800" spc="5" dirty="0" smtClean="0">
                <a:latin typeface="Carlito"/>
                <a:cs typeface="Carlito"/>
              </a:rPr>
              <a:t>s</a:t>
            </a:r>
            <a:r>
              <a:rPr sz="2800" dirty="0" smtClean="0">
                <a:latin typeface="Carlito"/>
                <a:cs typeface="Carlito"/>
              </a:rPr>
              <a:t>-</a:t>
            </a:r>
            <a:r>
              <a:rPr sz="2800" spc="-10" dirty="0" smtClean="0">
                <a:latin typeface="Carlito"/>
                <a:cs typeface="Carlito"/>
              </a:rPr>
              <a:t>p</a:t>
            </a:r>
            <a:r>
              <a:rPr sz="2800" spc="-20" dirty="0" smtClean="0">
                <a:latin typeface="Carlito"/>
                <a:cs typeface="Carlito"/>
              </a:rPr>
              <a:t>l</a:t>
            </a:r>
            <a:r>
              <a:rPr sz="2800" spc="-5" dirty="0" smtClean="0">
                <a:latin typeface="Carlito"/>
                <a:cs typeface="Carlito"/>
              </a:rPr>
              <a:t>ane,</a:t>
            </a:r>
            <a:r>
              <a:rPr lang="en-US" sz="2800" dirty="0">
                <a:latin typeface="Carlito"/>
                <a:cs typeface="Carlito"/>
              </a:rPr>
              <a:t> </a:t>
            </a:r>
            <a:r>
              <a:rPr sz="2800" dirty="0" smtClean="0">
                <a:latin typeface="Carlito"/>
                <a:cs typeface="Carlito"/>
              </a:rPr>
              <a:t>t</a:t>
            </a:r>
            <a:r>
              <a:rPr sz="2800" spc="-10" dirty="0" smtClean="0">
                <a:latin typeface="Carlito"/>
                <a:cs typeface="Carlito"/>
              </a:rPr>
              <a:t>h</a:t>
            </a:r>
            <a:r>
              <a:rPr sz="2800" spc="-5" dirty="0" smtClean="0">
                <a:latin typeface="Carlito"/>
                <a:cs typeface="Carlito"/>
              </a:rPr>
              <a:t>e</a:t>
            </a:r>
            <a:r>
              <a:rPr lang="en-US" sz="2800" dirty="0">
                <a:latin typeface="Carlito"/>
                <a:cs typeface="Carlito"/>
              </a:rPr>
              <a:t> </a:t>
            </a:r>
            <a:r>
              <a:rPr sz="2800" spc="-45" dirty="0" smtClean="0">
                <a:latin typeface="Carlito"/>
                <a:cs typeface="Carlito"/>
              </a:rPr>
              <a:t>r</a:t>
            </a:r>
            <a:r>
              <a:rPr sz="2800" spc="-5" dirty="0" smtClean="0">
                <a:latin typeface="Carlito"/>
                <a:cs typeface="Carlito"/>
              </a:rPr>
              <a:t>e</a:t>
            </a:r>
            <a:r>
              <a:rPr sz="2800" dirty="0" smtClean="0">
                <a:latin typeface="Carlito"/>
                <a:cs typeface="Carlito"/>
              </a:rPr>
              <a:t>s</a:t>
            </a:r>
            <a:r>
              <a:rPr sz="2800" spc="-10" dirty="0" smtClean="0">
                <a:latin typeface="Carlito"/>
                <a:cs typeface="Carlito"/>
              </a:rPr>
              <a:t>pons</a:t>
            </a:r>
            <a:r>
              <a:rPr sz="2800" spc="-5" dirty="0" smtClean="0">
                <a:latin typeface="Carlito"/>
                <a:cs typeface="Carlito"/>
              </a:rPr>
              <a:t>e</a:t>
            </a:r>
            <a:r>
              <a:rPr lang="en-US" sz="2800" dirty="0" smtClean="0">
                <a:latin typeface="Carlito"/>
                <a:cs typeface="Carlito"/>
              </a:rPr>
              <a:t> </a:t>
            </a:r>
            <a:r>
              <a:rPr sz="2800" spc="-10" dirty="0" smtClean="0">
                <a:latin typeface="Carlito"/>
                <a:cs typeface="Carlito"/>
              </a:rPr>
              <a:t>de</a:t>
            </a:r>
            <a:r>
              <a:rPr sz="2800" spc="-30" dirty="0" smtClean="0">
                <a:latin typeface="Carlito"/>
                <a:cs typeface="Carlito"/>
              </a:rPr>
              <a:t>c</a:t>
            </a:r>
            <a:r>
              <a:rPr sz="2800" spc="-50" dirty="0" smtClean="0">
                <a:latin typeface="Carlito"/>
                <a:cs typeface="Carlito"/>
              </a:rPr>
              <a:t>a</a:t>
            </a:r>
            <a:r>
              <a:rPr sz="2800" spc="-35" dirty="0" smtClean="0">
                <a:latin typeface="Carlito"/>
                <a:cs typeface="Carlito"/>
              </a:rPr>
              <a:t>y</a:t>
            </a:r>
            <a:r>
              <a:rPr sz="2800" spc="-5" dirty="0" smtClean="0">
                <a:latin typeface="Carlito"/>
                <a:cs typeface="Carlito"/>
              </a:rPr>
              <a:t>s</a:t>
            </a:r>
            <a:r>
              <a:rPr lang="en-US" sz="2800" dirty="0">
                <a:latin typeface="Carlito"/>
                <a:cs typeface="Carlito"/>
              </a:rPr>
              <a:t> </a:t>
            </a:r>
            <a:r>
              <a:rPr sz="2800" spc="-20" dirty="0" smtClean="0">
                <a:latin typeface="Carlito"/>
                <a:cs typeface="Carlito"/>
              </a:rPr>
              <a:t>t</a:t>
            </a:r>
            <a:r>
              <a:rPr sz="2800" spc="-5" dirty="0" smtClean="0">
                <a:latin typeface="Carlito"/>
                <a:cs typeface="Carlito"/>
              </a:rPr>
              <a:t>o</a:t>
            </a:r>
            <a:r>
              <a:rPr lang="en-US" sz="2800" dirty="0" smtClean="0">
                <a:latin typeface="Carlito"/>
                <a:cs typeface="Carlito"/>
              </a:rPr>
              <a:t> </a:t>
            </a:r>
            <a:r>
              <a:rPr sz="2800" spc="-65" dirty="0" smtClean="0">
                <a:latin typeface="Carlito"/>
                <a:cs typeface="Carlito"/>
              </a:rPr>
              <a:t>z</a:t>
            </a:r>
            <a:r>
              <a:rPr sz="2800" spc="-5" dirty="0" smtClean="0">
                <a:latin typeface="Carlito"/>
                <a:cs typeface="Carlito"/>
              </a:rPr>
              <a:t>e</a:t>
            </a:r>
            <a:r>
              <a:rPr sz="2800" spc="-55" dirty="0" smtClean="0">
                <a:latin typeface="Carlito"/>
                <a:cs typeface="Carlito"/>
              </a:rPr>
              <a:t>r</a:t>
            </a:r>
            <a:r>
              <a:rPr sz="2800" spc="-5" dirty="0" smtClean="0">
                <a:latin typeface="Carlito"/>
                <a:cs typeface="Carlito"/>
              </a:rPr>
              <a:t>o</a:t>
            </a:r>
            <a:r>
              <a:rPr lang="en-US" sz="2800" dirty="0" smtClean="0">
                <a:latin typeface="Carlito"/>
                <a:cs typeface="Carlito"/>
              </a:rPr>
              <a:t> </a:t>
            </a:r>
            <a:r>
              <a:rPr sz="2800" spc="-5" dirty="0" smtClean="0">
                <a:latin typeface="Carlito"/>
                <a:cs typeface="Carlito"/>
              </a:rPr>
              <a:t>mu</a:t>
            </a:r>
            <a:r>
              <a:rPr sz="2800" dirty="0" smtClean="0">
                <a:latin typeface="Carlito"/>
                <a:cs typeface="Carlito"/>
              </a:rPr>
              <a:t>c</a:t>
            </a:r>
            <a:r>
              <a:rPr sz="2800" spc="-5" dirty="0" smtClean="0">
                <a:latin typeface="Carlito"/>
                <a:cs typeface="Carlito"/>
              </a:rPr>
              <a:t>h  </a:t>
            </a:r>
            <a:r>
              <a:rPr sz="2800" spc="-60" dirty="0">
                <a:latin typeface="Carlito"/>
                <a:cs typeface="Carlito"/>
              </a:rPr>
              <a:t>faster, </a:t>
            </a:r>
            <a:r>
              <a:rPr sz="2800" spc="-5" dirty="0">
                <a:latin typeface="Carlito"/>
                <a:cs typeface="Carlito"/>
              </a:rPr>
              <a:t>as </a:t>
            </a:r>
            <a:r>
              <a:rPr sz="2800" spc="-15" dirty="0">
                <a:latin typeface="Carlito"/>
                <a:cs typeface="Carlito"/>
              </a:rPr>
              <a:t>compared to </a:t>
            </a:r>
            <a:r>
              <a:rPr sz="2800" spc="-5" dirty="0">
                <a:latin typeface="Carlito"/>
                <a:cs typeface="Carlito"/>
              </a:rPr>
              <a:t>the </a:t>
            </a:r>
            <a:r>
              <a:rPr sz="2800" spc="-10" dirty="0">
                <a:latin typeface="Carlito"/>
                <a:cs typeface="Carlito"/>
              </a:rPr>
              <a:t>poles </a:t>
            </a:r>
            <a:r>
              <a:rPr sz="2800" spc="-5" dirty="0">
                <a:latin typeface="Carlito"/>
                <a:cs typeface="Carlito"/>
              </a:rPr>
              <a:t>close </a:t>
            </a:r>
            <a:r>
              <a:rPr sz="2800" spc="-15" dirty="0">
                <a:latin typeface="Carlito"/>
                <a:cs typeface="Carlito"/>
              </a:rPr>
              <a:t>to</a:t>
            </a:r>
            <a:r>
              <a:rPr sz="2800" spc="200" dirty="0">
                <a:latin typeface="Carlito"/>
                <a:cs typeface="Carlito"/>
              </a:rPr>
              <a:t> </a:t>
            </a:r>
            <a:r>
              <a:rPr sz="2800" spc="-10" dirty="0">
                <a:latin typeface="Carlito"/>
                <a:cs typeface="Carlito"/>
              </a:rPr>
              <a:t>jw-axis.</a:t>
            </a:r>
            <a:endParaRPr sz="2800" dirty="0">
              <a:latin typeface="Carlito"/>
              <a:cs typeface="Carlito"/>
            </a:endParaRPr>
          </a:p>
          <a:p>
            <a:pPr marL="355600" marR="6350" indent="-342900">
              <a:buFont typeface="Wingdings"/>
              <a:buChar char=""/>
              <a:tabLst>
                <a:tab pos="355600" algn="l"/>
              </a:tabLst>
            </a:pPr>
            <a:r>
              <a:rPr sz="2800" spc="-10" dirty="0">
                <a:solidFill>
                  <a:srgbClr val="0000FF"/>
                </a:solidFill>
                <a:latin typeface="Carlito"/>
                <a:cs typeface="Carlito"/>
              </a:rPr>
              <a:t>The </a:t>
            </a:r>
            <a:r>
              <a:rPr sz="2800" spc="-15" dirty="0">
                <a:solidFill>
                  <a:srgbClr val="0000FF"/>
                </a:solidFill>
                <a:latin typeface="Carlito"/>
                <a:cs typeface="Carlito"/>
              </a:rPr>
              <a:t>more </a:t>
            </a:r>
            <a:r>
              <a:rPr sz="2800" spc="-5" dirty="0">
                <a:solidFill>
                  <a:srgbClr val="0000FF"/>
                </a:solidFill>
                <a:latin typeface="Carlito"/>
                <a:cs typeface="Carlito"/>
              </a:rPr>
              <a:t>the </a:t>
            </a:r>
            <a:r>
              <a:rPr sz="2800" spc="-10" dirty="0">
                <a:solidFill>
                  <a:srgbClr val="0000FF"/>
                </a:solidFill>
                <a:latin typeface="Carlito"/>
                <a:cs typeface="Carlito"/>
              </a:rPr>
              <a:t>poles </a:t>
            </a:r>
            <a:r>
              <a:rPr sz="2800" spc="-20" dirty="0">
                <a:solidFill>
                  <a:srgbClr val="0000FF"/>
                </a:solidFill>
                <a:latin typeface="Carlito"/>
                <a:cs typeface="Carlito"/>
              </a:rPr>
              <a:t>are located </a:t>
            </a:r>
            <a:r>
              <a:rPr sz="2800" spc="-25" dirty="0">
                <a:solidFill>
                  <a:srgbClr val="0000FF"/>
                </a:solidFill>
                <a:latin typeface="Carlito"/>
                <a:cs typeface="Carlito"/>
              </a:rPr>
              <a:t>far </a:t>
            </a:r>
            <a:r>
              <a:rPr sz="2800" spc="-30" dirty="0">
                <a:solidFill>
                  <a:srgbClr val="0000FF"/>
                </a:solidFill>
                <a:latin typeface="Carlito"/>
                <a:cs typeface="Carlito"/>
              </a:rPr>
              <a:t>away </a:t>
            </a:r>
            <a:r>
              <a:rPr sz="2800" spc="-20" dirty="0">
                <a:solidFill>
                  <a:srgbClr val="0000FF"/>
                </a:solidFill>
                <a:latin typeface="Carlito"/>
                <a:cs typeface="Carlito"/>
              </a:rPr>
              <a:t>from </a:t>
            </a:r>
            <a:r>
              <a:rPr sz="2800" spc="-5" dirty="0">
                <a:solidFill>
                  <a:srgbClr val="0000FF"/>
                </a:solidFill>
                <a:latin typeface="Carlito"/>
                <a:cs typeface="Carlito"/>
              </a:rPr>
              <a:t>jw-axis  the </a:t>
            </a:r>
            <a:r>
              <a:rPr sz="2800" spc="-15" dirty="0">
                <a:solidFill>
                  <a:srgbClr val="0000FF"/>
                </a:solidFill>
                <a:latin typeface="Carlito"/>
                <a:cs typeface="Carlito"/>
              </a:rPr>
              <a:t>more </a:t>
            </a:r>
            <a:r>
              <a:rPr sz="2800" spc="-10" dirty="0">
                <a:solidFill>
                  <a:srgbClr val="0000FF"/>
                </a:solidFill>
                <a:latin typeface="Carlito"/>
                <a:cs typeface="Carlito"/>
              </a:rPr>
              <a:t>is </a:t>
            </a:r>
            <a:r>
              <a:rPr sz="2800" spc="-5" dirty="0">
                <a:solidFill>
                  <a:srgbClr val="0000FF"/>
                </a:solidFill>
                <a:latin typeface="Carlito"/>
                <a:cs typeface="Carlito"/>
              </a:rPr>
              <a:t>the </a:t>
            </a:r>
            <a:r>
              <a:rPr sz="2800" spc="-30" dirty="0">
                <a:solidFill>
                  <a:srgbClr val="0000FF"/>
                </a:solidFill>
                <a:latin typeface="Carlito"/>
                <a:cs typeface="Carlito"/>
              </a:rPr>
              <a:t>system </a:t>
            </a:r>
            <a:r>
              <a:rPr sz="2800" spc="-15" dirty="0">
                <a:solidFill>
                  <a:srgbClr val="0000FF"/>
                </a:solidFill>
                <a:latin typeface="Carlito"/>
                <a:cs typeface="Carlito"/>
              </a:rPr>
              <a:t>relatively</a:t>
            </a:r>
            <a:r>
              <a:rPr sz="2800" spc="85" dirty="0">
                <a:solidFill>
                  <a:srgbClr val="0000FF"/>
                </a:solidFill>
                <a:latin typeface="Carlito"/>
                <a:cs typeface="Carlito"/>
              </a:rPr>
              <a:t> </a:t>
            </a:r>
            <a:r>
              <a:rPr sz="2800" spc="-15" dirty="0">
                <a:solidFill>
                  <a:srgbClr val="0000FF"/>
                </a:solidFill>
                <a:latin typeface="Carlito"/>
                <a:cs typeface="Carlito"/>
              </a:rPr>
              <a:t>stable</a:t>
            </a:r>
            <a:r>
              <a:rPr sz="2800" spc="-15" dirty="0">
                <a:latin typeface="Carlito"/>
                <a:cs typeface="Carlito"/>
              </a:rPr>
              <a:t>.</a:t>
            </a:r>
            <a:endParaRPr sz="2800" dirty="0">
              <a:latin typeface="Carlito"/>
              <a:cs typeface="Carlito"/>
            </a:endParaRPr>
          </a:p>
        </p:txBody>
      </p:sp>
      <p:sp>
        <p:nvSpPr>
          <p:cNvPr id="3" name="object 3"/>
          <p:cNvSpPr txBox="1">
            <a:spLocks noGrp="1"/>
          </p:cNvSpPr>
          <p:nvPr>
            <p:ph type="title"/>
          </p:nvPr>
        </p:nvSpPr>
        <p:spPr>
          <a:xfrm>
            <a:off x="383540" y="212547"/>
            <a:ext cx="6855460" cy="514350"/>
          </a:xfrm>
          <a:prstGeom prst="rect">
            <a:avLst/>
          </a:prstGeom>
        </p:spPr>
        <p:txBody>
          <a:bodyPr vert="horz" wrap="square" lIns="0" tIns="13335" rIns="0" bIns="0" rtlCol="0">
            <a:spAutoFit/>
          </a:bodyPr>
          <a:lstStyle/>
          <a:p>
            <a:pPr marL="12700">
              <a:lnSpc>
                <a:spcPct val="100000"/>
              </a:lnSpc>
              <a:spcBef>
                <a:spcPts val="105"/>
              </a:spcBef>
            </a:pPr>
            <a:r>
              <a:rPr spc="-15" dirty="0"/>
              <a:t>Relative</a:t>
            </a:r>
            <a:r>
              <a:rPr spc="-70" dirty="0"/>
              <a:t> </a:t>
            </a:r>
            <a:r>
              <a:rPr spc="-5" dirty="0"/>
              <a:t>Stability</a:t>
            </a:r>
          </a:p>
        </p:txBody>
      </p:sp>
      <p:sp>
        <p:nvSpPr>
          <p:cNvPr id="4" name="object 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307340" y="60147"/>
            <a:ext cx="7769860" cy="514350"/>
          </a:xfrm>
          <a:prstGeom prst="rect">
            <a:avLst/>
          </a:prstGeom>
        </p:spPr>
        <p:txBody>
          <a:bodyPr vert="horz" wrap="square" lIns="0" tIns="13335" rIns="0" bIns="0" rtlCol="0">
            <a:spAutoFit/>
          </a:bodyPr>
          <a:lstStyle/>
          <a:p>
            <a:pPr marL="12700">
              <a:lnSpc>
                <a:spcPct val="100000"/>
              </a:lnSpc>
              <a:spcBef>
                <a:spcPts val="105"/>
              </a:spcBef>
            </a:pPr>
            <a:r>
              <a:rPr sz="3200" b="1" spc="-15" dirty="0">
                <a:solidFill>
                  <a:srgbClr val="FF0000"/>
                </a:solidFill>
                <a:latin typeface="Carlito"/>
                <a:cs typeface="Carlito"/>
              </a:rPr>
              <a:t>Relative</a:t>
            </a:r>
            <a:r>
              <a:rPr sz="3200" b="1" spc="-70" dirty="0">
                <a:solidFill>
                  <a:srgbClr val="FF0000"/>
                </a:solidFill>
                <a:latin typeface="Carlito"/>
                <a:cs typeface="Carlito"/>
              </a:rPr>
              <a:t> </a:t>
            </a:r>
            <a:r>
              <a:rPr sz="3200" b="1" spc="-5" dirty="0">
                <a:solidFill>
                  <a:srgbClr val="FF0000"/>
                </a:solidFill>
                <a:latin typeface="Carlito"/>
                <a:cs typeface="Carlito"/>
              </a:rPr>
              <a:t>Stability</a:t>
            </a:r>
            <a:endParaRPr sz="3200" dirty="0">
              <a:latin typeface="Carlito"/>
              <a:cs typeface="Carlito"/>
            </a:endParaRPr>
          </a:p>
        </p:txBody>
      </p:sp>
      <p:sp>
        <p:nvSpPr>
          <p:cNvPr id="3" name="object 3"/>
          <p:cNvSpPr txBox="1"/>
          <p:nvPr/>
        </p:nvSpPr>
        <p:spPr>
          <a:xfrm>
            <a:off x="437489" y="1093723"/>
            <a:ext cx="3940175"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FF0000"/>
                </a:solidFill>
                <a:latin typeface="Tahoma"/>
                <a:cs typeface="Tahoma"/>
              </a:rPr>
              <a:t>Location </a:t>
            </a:r>
            <a:r>
              <a:rPr sz="2400" dirty="0">
                <a:solidFill>
                  <a:srgbClr val="FF0000"/>
                </a:solidFill>
                <a:latin typeface="Tahoma"/>
                <a:cs typeface="Tahoma"/>
              </a:rPr>
              <a:t>of poles</a:t>
            </a:r>
            <a:r>
              <a:rPr sz="2400" spc="-60" dirty="0">
                <a:solidFill>
                  <a:srgbClr val="FF0000"/>
                </a:solidFill>
                <a:latin typeface="Tahoma"/>
                <a:cs typeface="Tahoma"/>
              </a:rPr>
              <a:t> </a:t>
            </a:r>
            <a:r>
              <a:rPr sz="2400" spc="-5" dirty="0">
                <a:solidFill>
                  <a:srgbClr val="FF0000"/>
                </a:solidFill>
                <a:latin typeface="Tahoma"/>
                <a:cs typeface="Tahoma"/>
              </a:rPr>
              <a:t>comparison</a:t>
            </a:r>
            <a:endParaRPr sz="2400">
              <a:latin typeface="Tahoma"/>
              <a:cs typeface="Tahoma"/>
            </a:endParaRPr>
          </a:p>
        </p:txBody>
      </p:sp>
      <p:sp>
        <p:nvSpPr>
          <p:cNvPr id="4" name="object 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grpSp>
        <p:nvGrpSpPr>
          <p:cNvPr id="5" name="object 5"/>
          <p:cNvGrpSpPr/>
          <p:nvPr/>
        </p:nvGrpSpPr>
        <p:grpSpPr>
          <a:xfrm>
            <a:off x="991285" y="1143761"/>
            <a:ext cx="6782434" cy="4725035"/>
            <a:chOff x="991285" y="1143761"/>
            <a:chExt cx="6782434" cy="4725035"/>
          </a:xfrm>
        </p:grpSpPr>
        <p:sp>
          <p:nvSpPr>
            <p:cNvPr id="6" name="object 6"/>
            <p:cNvSpPr/>
            <p:nvPr/>
          </p:nvSpPr>
          <p:spPr>
            <a:xfrm>
              <a:off x="991285" y="1143761"/>
              <a:ext cx="6782434" cy="4725035"/>
            </a:xfrm>
            <a:custGeom>
              <a:avLst/>
              <a:gdLst/>
              <a:ahLst/>
              <a:cxnLst/>
              <a:rect l="l" t="t" r="r" b="b"/>
              <a:pathLst>
                <a:path w="6782434" h="4725035">
                  <a:moveTo>
                    <a:pt x="6782003" y="2362200"/>
                  </a:moveTo>
                  <a:lnTo>
                    <a:pt x="6754558" y="2346198"/>
                  </a:lnTo>
                  <a:lnTo>
                    <a:pt x="6662242" y="2292350"/>
                  </a:lnTo>
                  <a:lnTo>
                    <a:pt x="6656235" y="2290305"/>
                  </a:lnTo>
                  <a:lnTo>
                    <a:pt x="6650126" y="2290699"/>
                  </a:lnTo>
                  <a:lnTo>
                    <a:pt x="6644614" y="2293391"/>
                  </a:lnTo>
                  <a:lnTo>
                    <a:pt x="6640398" y="2298192"/>
                  </a:lnTo>
                  <a:lnTo>
                    <a:pt x="6638341" y="2304199"/>
                  </a:lnTo>
                  <a:lnTo>
                    <a:pt x="6638722" y="2310307"/>
                  </a:lnTo>
                  <a:lnTo>
                    <a:pt x="6641376" y="2315819"/>
                  </a:lnTo>
                  <a:lnTo>
                    <a:pt x="6646113" y="2320036"/>
                  </a:lnTo>
                  <a:lnTo>
                    <a:pt x="6690957" y="2346198"/>
                  </a:lnTo>
                  <a:lnTo>
                    <a:pt x="4966030" y="2346198"/>
                  </a:lnTo>
                  <a:lnTo>
                    <a:pt x="4966030" y="73507"/>
                  </a:lnTo>
                  <a:lnTo>
                    <a:pt x="4987239" y="109855"/>
                  </a:lnTo>
                  <a:lnTo>
                    <a:pt x="4990795" y="116078"/>
                  </a:lnTo>
                  <a:lnTo>
                    <a:pt x="4998796" y="118110"/>
                  </a:lnTo>
                  <a:lnTo>
                    <a:pt x="5004892" y="114554"/>
                  </a:lnTo>
                  <a:lnTo>
                    <a:pt x="5011115" y="110998"/>
                  </a:lnTo>
                  <a:lnTo>
                    <a:pt x="5013147" y="102997"/>
                  </a:lnTo>
                  <a:lnTo>
                    <a:pt x="4967960" y="25527"/>
                  </a:lnTo>
                  <a:lnTo>
                    <a:pt x="4953076" y="0"/>
                  </a:lnTo>
                  <a:lnTo>
                    <a:pt x="4893005" y="102997"/>
                  </a:lnTo>
                  <a:lnTo>
                    <a:pt x="4895037" y="110998"/>
                  </a:lnTo>
                  <a:lnTo>
                    <a:pt x="4901260" y="114554"/>
                  </a:lnTo>
                  <a:lnTo>
                    <a:pt x="4907356" y="118110"/>
                  </a:lnTo>
                  <a:lnTo>
                    <a:pt x="4915357" y="116078"/>
                  </a:lnTo>
                  <a:lnTo>
                    <a:pt x="4918913" y="109855"/>
                  </a:lnTo>
                  <a:lnTo>
                    <a:pt x="4940109" y="73507"/>
                  </a:lnTo>
                  <a:lnTo>
                    <a:pt x="4940122" y="25527"/>
                  </a:lnTo>
                  <a:lnTo>
                    <a:pt x="4940122" y="73507"/>
                  </a:lnTo>
                  <a:lnTo>
                    <a:pt x="4940122" y="2346198"/>
                  </a:lnTo>
                  <a:lnTo>
                    <a:pt x="90982" y="2346198"/>
                  </a:lnTo>
                  <a:lnTo>
                    <a:pt x="135839" y="2320036"/>
                  </a:lnTo>
                  <a:lnTo>
                    <a:pt x="140576" y="2315819"/>
                  </a:lnTo>
                  <a:lnTo>
                    <a:pt x="143243" y="2310307"/>
                  </a:lnTo>
                  <a:lnTo>
                    <a:pt x="143637" y="2304199"/>
                  </a:lnTo>
                  <a:lnTo>
                    <a:pt x="141592" y="2298192"/>
                  </a:lnTo>
                  <a:lnTo>
                    <a:pt x="137363" y="2293391"/>
                  </a:lnTo>
                  <a:lnTo>
                    <a:pt x="131838" y="2290699"/>
                  </a:lnTo>
                  <a:lnTo>
                    <a:pt x="125717" y="2290305"/>
                  </a:lnTo>
                  <a:lnTo>
                    <a:pt x="119710" y="2292350"/>
                  </a:lnTo>
                  <a:lnTo>
                    <a:pt x="0" y="2362200"/>
                  </a:lnTo>
                  <a:lnTo>
                    <a:pt x="119710" y="2432050"/>
                  </a:lnTo>
                  <a:lnTo>
                    <a:pt x="125717" y="2434107"/>
                  </a:lnTo>
                  <a:lnTo>
                    <a:pt x="131838" y="2433701"/>
                  </a:lnTo>
                  <a:lnTo>
                    <a:pt x="137363" y="2431021"/>
                  </a:lnTo>
                  <a:lnTo>
                    <a:pt x="141592" y="2426220"/>
                  </a:lnTo>
                  <a:lnTo>
                    <a:pt x="143637" y="2420213"/>
                  </a:lnTo>
                  <a:lnTo>
                    <a:pt x="143243" y="2414105"/>
                  </a:lnTo>
                  <a:lnTo>
                    <a:pt x="140576" y="2408593"/>
                  </a:lnTo>
                  <a:lnTo>
                    <a:pt x="135839" y="2404364"/>
                  </a:lnTo>
                  <a:lnTo>
                    <a:pt x="90982" y="2378202"/>
                  </a:lnTo>
                  <a:lnTo>
                    <a:pt x="4940122" y="2378202"/>
                  </a:lnTo>
                  <a:lnTo>
                    <a:pt x="4940122" y="4650854"/>
                  </a:lnTo>
                  <a:lnTo>
                    <a:pt x="4918913" y="4614494"/>
                  </a:lnTo>
                  <a:lnTo>
                    <a:pt x="4915357" y="4608322"/>
                  </a:lnTo>
                  <a:lnTo>
                    <a:pt x="4907356" y="4606239"/>
                  </a:lnTo>
                  <a:lnTo>
                    <a:pt x="4895037" y="4613440"/>
                  </a:lnTo>
                  <a:lnTo>
                    <a:pt x="4892878" y="4621377"/>
                  </a:lnTo>
                  <a:lnTo>
                    <a:pt x="4896561" y="4627550"/>
                  </a:lnTo>
                  <a:lnTo>
                    <a:pt x="4953076" y="4724463"/>
                  </a:lnTo>
                  <a:lnTo>
                    <a:pt x="4968075" y="4698733"/>
                  </a:lnTo>
                  <a:lnTo>
                    <a:pt x="5009591" y="4627550"/>
                  </a:lnTo>
                  <a:lnTo>
                    <a:pt x="5013147" y="4621377"/>
                  </a:lnTo>
                  <a:lnTo>
                    <a:pt x="5011115" y="4613440"/>
                  </a:lnTo>
                  <a:lnTo>
                    <a:pt x="4998796" y="4606239"/>
                  </a:lnTo>
                  <a:lnTo>
                    <a:pt x="4990795" y="4608322"/>
                  </a:lnTo>
                  <a:lnTo>
                    <a:pt x="4987239" y="4614494"/>
                  </a:lnTo>
                  <a:lnTo>
                    <a:pt x="4966030" y="4650854"/>
                  </a:lnTo>
                  <a:lnTo>
                    <a:pt x="4966030" y="2378202"/>
                  </a:lnTo>
                  <a:lnTo>
                    <a:pt x="6690957" y="2378202"/>
                  </a:lnTo>
                  <a:lnTo>
                    <a:pt x="6646113" y="2404364"/>
                  </a:lnTo>
                  <a:lnTo>
                    <a:pt x="6641376" y="2408593"/>
                  </a:lnTo>
                  <a:lnTo>
                    <a:pt x="6638722" y="2414105"/>
                  </a:lnTo>
                  <a:lnTo>
                    <a:pt x="6638341" y="2420213"/>
                  </a:lnTo>
                  <a:lnTo>
                    <a:pt x="6640398" y="2426220"/>
                  </a:lnTo>
                  <a:lnTo>
                    <a:pt x="6644614" y="2431021"/>
                  </a:lnTo>
                  <a:lnTo>
                    <a:pt x="6650126" y="2433701"/>
                  </a:lnTo>
                  <a:lnTo>
                    <a:pt x="6656235" y="2434107"/>
                  </a:lnTo>
                  <a:lnTo>
                    <a:pt x="6662242" y="2432050"/>
                  </a:lnTo>
                  <a:lnTo>
                    <a:pt x="6754558" y="2378202"/>
                  </a:lnTo>
                  <a:lnTo>
                    <a:pt x="6782003" y="2362200"/>
                  </a:lnTo>
                  <a:close/>
                </a:path>
              </a:pathLst>
            </a:custGeom>
            <a:solidFill>
              <a:srgbClr val="000000"/>
            </a:solidFill>
          </p:spPr>
          <p:txBody>
            <a:bodyPr wrap="square" lIns="0" tIns="0" rIns="0" bIns="0" rtlCol="0"/>
            <a:lstStyle/>
            <a:p>
              <a:endParaRPr/>
            </a:p>
          </p:txBody>
        </p:sp>
        <p:sp>
          <p:nvSpPr>
            <p:cNvPr id="7" name="object 7"/>
            <p:cNvSpPr/>
            <p:nvPr/>
          </p:nvSpPr>
          <p:spPr>
            <a:xfrm>
              <a:off x="2005711" y="4572000"/>
              <a:ext cx="2237105" cy="838200"/>
            </a:xfrm>
            <a:custGeom>
              <a:avLst/>
              <a:gdLst/>
              <a:ahLst/>
              <a:cxnLst/>
              <a:rect l="l" t="t" r="r" b="b"/>
              <a:pathLst>
                <a:path w="2237104" h="838200">
                  <a:moveTo>
                    <a:pt x="103378" y="88646"/>
                  </a:moveTo>
                  <a:lnTo>
                    <a:pt x="59016" y="12573"/>
                  </a:lnTo>
                  <a:lnTo>
                    <a:pt x="51689" y="0"/>
                  </a:lnTo>
                  <a:lnTo>
                    <a:pt x="0" y="88646"/>
                  </a:lnTo>
                  <a:lnTo>
                    <a:pt x="1016" y="92456"/>
                  </a:lnTo>
                  <a:lnTo>
                    <a:pt x="7112" y="96012"/>
                  </a:lnTo>
                  <a:lnTo>
                    <a:pt x="10922" y="94996"/>
                  </a:lnTo>
                  <a:lnTo>
                    <a:pt x="45339" y="36004"/>
                  </a:lnTo>
                  <a:lnTo>
                    <a:pt x="45339" y="838200"/>
                  </a:lnTo>
                  <a:lnTo>
                    <a:pt x="58039" y="838200"/>
                  </a:lnTo>
                  <a:lnTo>
                    <a:pt x="58039" y="36004"/>
                  </a:lnTo>
                  <a:lnTo>
                    <a:pt x="92456" y="94996"/>
                  </a:lnTo>
                  <a:lnTo>
                    <a:pt x="96266" y="96012"/>
                  </a:lnTo>
                  <a:lnTo>
                    <a:pt x="102362" y="92456"/>
                  </a:lnTo>
                  <a:lnTo>
                    <a:pt x="103378" y="88646"/>
                  </a:lnTo>
                  <a:close/>
                </a:path>
                <a:path w="2237104" h="838200">
                  <a:moveTo>
                    <a:pt x="2236978" y="88646"/>
                  </a:moveTo>
                  <a:lnTo>
                    <a:pt x="2192617" y="12573"/>
                  </a:lnTo>
                  <a:lnTo>
                    <a:pt x="2185289" y="0"/>
                  </a:lnTo>
                  <a:lnTo>
                    <a:pt x="2133600" y="88646"/>
                  </a:lnTo>
                  <a:lnTo>
                    <a:pt x="2134616" y="92456"/>
                  </a:lnTo>
                  <a:lnTo>
                    <a:pt x="2140712" y="96012"/>
                  </a:lnTo>
                  <a:lnTo>
                    <a:pt x="2144522" y="94996"/>
                  </a:lnTo>
                  <a:lnTo>
                    <a:pt x="2178939" y="36004"/>
                  </a:lnTo>
                  <a:lnTo>
                    <a:pt x="2178939" y="838200"/>
                  </a:lnTo>
                  <a:lnTo>
                    <a:pt x="2191639" y="838200"/>
                  </a:lnTo>
                  <a:lnTo>
                    <a:pt x="2191639" y="36004"/>
                  </a:lnTo>
                  <a:lnTo>
                    <a:pt x="2226056" y="94996"/>
                  </a:lnTo>
                  <a:lnTo>
                    <a:pt x="2229866" y="96012"/>
                  </a:lnTo>
                  <a:lnTo>
                    <a:pt x="2235962" y="92456"/>
                  </a:lnTo>
                  <a:lnTo>
                    <a:pt x="2236978" y="88646"/>
                  </a:lnTo>
                  <a:close/>
                </a:path>
              </a:pathLst>
            </a:custGeom>
            <a:solidFill>
              <a:srgbClr val="497DBA"/>
            </a:solidFill>
          </p:spPr>
          <p:txBody>
            <a:bodyPr wrap="square" lIns="0" tIns="0" rIns="0" bIns="0" rtlCol="0"/>
            <a:lstStyle/>
            <a:p>
              <a:endParaRPr/>
            </a:p>
          </p:txBody>
        </p:sp>
      </p:grpSp>
      <p:sp>
        <p:nvSpPr>
          <p:cNvPr id="8" name="object 8"/>
          <p:cNvSpPr txBox="1"/>
          <p:nvPr/>
        </p:nvSpPr>
        <p:spPr>
          <a:xfrm>
            <a:off x="7988158" y="3154532"/>
            <a:ext cx="384810" cy="532765"/>
          </a:xfrm>
          <a:prstGeom prst="rect">
            <a:avLst/>
          </a:prstGeom>
        </p:spPr>
        <p:txBody>
          <a:bodyPr vert="horz" wrap="square" lIns="0" tIns="15875" rIns="0" bIns="0" rtlCol="0">
            <a:spAutoFit/>
          </a:bodyPr>
          <a:lstStyle/>
          <a:p>
            <a:pPr marL="12700">
              <a:lnSpc>
                <a:spcPct val="100000"/>
              </a:lnSpc>
              <a:spcBef>
                <a:spcPts val="125"/>
              </a:spcBef>
            </a:pPr>
            <a:r>
              <a:rPr sz="3300" i="1" spc="-305" dirty="0">
                <a:latin typeface="Symbol"/>
                <a:cs typeface="Symbol"/>
              </a:rPr>
              <a:t></a:t>
            </a:r>
            <a:endParaRPr sz="3300">
              <a:latin typeface="Symbol"/>
              <a:cs typeface="Symbol"/>
            </a:endParaRPr>
          </a:p>
        </p:txBody>
      </p:sp>
      <p:sp>
        <p:nvSpPr>
          <p:cNvPr id="9" name="object 9"/>
          <p:cNvSpPr txBox="1"/>
          <p:nvPr/>
        </p:nvSpPr>
        <p:spPr>
          <a:xfrm>
            <a:off x="394652" y="3149853"/>
            <a:ext cx="537845" cy="532765"/>
          </a:xfrm>
          <a:prstGeom prst="rect">
            <a:avLst/>
          </a:prstGeom>
        </p:spPr>
        <p:txBody>
          <a:bodyPr vert="horz" wrap="square" lIns="0" tIns="15875" rIns="0" bIns="0" rtlCol="0">
            <a:spAutoFit/>
          </a:bodyPr>
          <a:lstStyle/>
          <a:p>
            <a:pPr marL="12700">
              <a:lnSpc>
                <a:spcPct val="100000"/>
              </a:lnSpc>
              <a:spcBef>
                <a:spcPts val="125"/>
              </a:spcBef>
            </a:pPr>
            <a:r>
              <a:rPr sz="3200" spc="-434" dirty="0">
                <a:latin typeface="Symbol"/>
                <a:cs typeface="Symbol"/>
              </a:rPr>
              <a:t></a:t>
            </a:r>
            <a:r>
              <a:rPr sz="3300" i="1" spc="-434" dirty="0">
                <a:latin typeface="Symbol"/>
                <a:cs typeface="Symbol"/>
              </a:rPr>
              <a:t></a:t>
            </a:r>
            <a:endParaRPr sz="3300">
              <a:latin typeface="Symbol"/>
              <a:cs typeface="Symbol"/>
            </a:endParaRPr>
          </a:p>
        </p:txBody>
      </p:sp>
      <p:sp>
        <p:nvSpPr>
          <p:cNvPr id="10" name="object 10"/>
          <p:cNvSpPr txBox="1">
            <a:spLocks noGrp="1"/>
          </p:cNvSpPr>
          <p:nvPr>
            <p:ph type="title"/>
          </p:nvPr>
        </p:nvSpPr>
        <p:spPr>
          <a:xfrm>
            <a:off x="6174740" y="826145"/>
            <a:ext cx="478155" cy="533400"/>
          </a:xfrm>
          <a:prstGeom prst="rect">
            <a:avLst/>
          </a:prstGeom>
        </p:spPr>
        <p:txBody>
          <a:bodyPr vert="horz" wrap="square" lIns="0" tIns="16510" rIns="0" bIns="0" rtlCol="0">
            <a:spAutoFit/>
          </a:bodyPr>
          <a:lstStyle/>
          <a:p>
            <a:pPr marL="12700">
              <a:lnSpc>
                <a:spcPct val="100000"/>
              </a:lnSpc>
              <a:spcBef>
                <a:spcPts val="130"/>
              </a:spcBef>
            </a:pPr>
            <a:r>
              <a:rPr b="0" i="1" spc="-370" dirty="0">
                <a:solidFill>
                  <a:srgbClr val="000000"/>
                </a:solidFill>
                <a:latin typeface="Times New Roman"/>
                <a:cs typeface="Times New Roman"/>
              </a:rPr>
              <a:t>j</a:t>
            </a:r>
            <a:r>
              <a:rPr sz="3300" b="0" i="1" spc="-370" dirty="0">
                <a:solidFill>
                  <a:srgbClr val="000000"/>
                </a:solidFill>
                <a:latin typeface="Symbol"/>
                <a:cs typeface="Symbol"/>
              </a:rPr>
              <a:t></a:t>
            </a:r>
            <a:endParaRPr sz="3300">
              <a:latin typeface="Symbol"/>
              <a:cs typeface="Symbol"/>
            </a:endParaRPr>
          </a:p>
        </p:txBody>
      </p:sp>
      <p:sp>
        <p:nvSpPr>
          <p:cNvPr id="11" name="object 11"/>
          <p:cNvSpPr txBox="1"/>
          <p:nvPr/>
        </p:nvSpPr>
        <p:spPr>
          <a:xfrm>
            <a:off x="6158345" y="5264192"/>
            <a:ext cx="750570" cy="532130"/>
          </a:xfrm>
          <a:prstGeom prst="rect">
            <a:avLst/>
          </a:prstGeom>
        </p:spPr>
        <p:txBody>
          <a:bodyPr vert="horz" wrap="square" lIns="0" tIns="15240" rIns="0" bIns="0" rtlCol="0">
            <a:spAutoFit/>
          </a:bodyPr>
          <a:lstStyle/>
          <a:p>
            <a:pPr marL="284480" indent="-272415">
              <a:lnSpc>
                <a:spcPct val="100000"/>
              </a:lnSpc>
              <a:spcBef>
                <a:spcPts val="120"/>
              </a:spcBef>
              <a:buFont typeface="Symbol"/>
              <a:buChar char=""/>
              <a:tabLst>
                <a:tab pos="285115" algn="l"/>
              </a:tabLst>
            </a:pPr>
            <a:r>
              <a:rPr sz="3150" i="1" spc="-365" dirty="0">
                <a:latin typeface="Times New Roman"/>
                <a:cs typeface="Times New Roman"/>
              </a:rPr>
              <a:t>j</a:t>
            </a:r>
            <a:r>
              <a:rPr sz="3300" i="1" spc="-365" dirty="0">
                <a:latin typeface="Symbol"/>
                <a:cs typeface="Symbol"/>
              </a:rPr>
              <a:t></a:t>
            </a:r>
            <a:endParaRPr sz="3300">
              <a:latin typeface="Symbol"/>
              <a:cs typeface="Symbol"/>
            </a:endParaRPr>
          </a:p>
        </p:txBody>
      </p:sp>
      <p:sp>
        <p:nvSpPr>
          <p:cNvPr id="12" name="object 12"/>
          <p:cNvSpPr txBox="1"/>
          <p:nvPr/>
        </p:nvSpPr>
        <p:spPr>
          <a:xfrm>
            <a:off x="4030697" y="2283696"/>
            <a:ext cx="527050" cy="537210"/>
          </a:xfrm>
          <a:prstGeom prst="rect">
            <a:avLst/>
          </a:prstGeom>
        </p:spPr>
        <p:txBody>
          <a:bodyPr vert="horz" wrap="square" lIns="0" tIns="13335" rIns="0" bIns="0" rtlCol="0">
            <a:spAutoFit/>
          </a:bodyPr>
          <a:lstStyle/>
          <a:p>
            <a:pPr marL="12700">
              <a:lnSpc>
                <a:spcPct val="100000"/>
              </a:lnSpc>
              <a:spcBef>
                <a:spcPts val="105"/>
              </a:spcBef>
            </a:pPr>
            <a:r>
              <a:rPr sz="3350" spc="2105" dirty="0">
                <a:latin typeface="Symbol"/>
                <a:cs typeface="Symbol"/>
              </a:rPr>
              <a:t></a:t>
            </a:r>
            <a:endParaRPr sz="3350">
              <a:latin typeface="Symbol"/>
              <a:cs typeface="Symbol"/>
            </a:endParaRPr>
          </a:p>
        </p:txBody>
      </p:sp>
      <p:sp>
        <p:nvSpPr>
          <p:cNvPr id="13" name="object 13"/>
          <p:cNvSpPr txBox="1"/>
          <p:nvPr/>
        </p:nvSpPr>
        <p:spPr>
          <a:xfrm>
            <a:off x="4029364" y="3989915"/>
            <a:ext cx="506730" cy="524510"/>
          </a:xfrm>
          <a:prstGeom prst="rect">
            <a:avLst/>
          </a:prstGeom>
        </p:spPr>
        <p:txBody>
          <a:bodyPr vert="horz" wrap="square" lIns="0" tIns="15875" rIns="0" bIns="0" rtlCol="0">
            <a:spAutoFit/>
          </a:bodyPr>
          <a:lstStyle/>
          <a:p>
            <a:pPr marL="12700">
              <a:lnSpc>
                <a:spcPct val="100000"/>
              </a:lnSpc>
              <a:spcBef>
                <a:spcPts val="125"/>
              </a:spcBef>
            </a:pPr>
            <a:r>
              <a:rPr sz="3250" spc="2000" dirty="0">
                <a:latin typeface="Symbol"/>
                <a:cs typeface="Symbol"/>
              </a:rPr>
              <a:t></a:t>
            </a:r>
            <a:endParaRPr sz="3250">
              <a:latin typeface="Symbol"/>
              <a:cs typeface="Symbol"/>
            </a:endParaRPr>
          </a:p>
        </p:txBody>
      </p:sp>
      <p:sp>
        <p:nvSpPr>
          <p:cNvPr id="14" name="object 14"/>
          <p:cNvSpPr txBox="1"/>
          <p:nvPr/>
        </p:nvSpPr>
        <p:spPr>
          <a:xfrm>
            <a:off x="1895764" y="2287607"/>
            <a:ext cx="506730" cy="524510"/>
          </a:xfrm>
          <a:prstGeom prst="rect">
            <a:avLst/>
          </a:prstGeom>
        </p:spPr>
        <p:txBody>
          <a:bodyPr vert="horz" wrap="square" lIns="0" tIns="15875" rIns="0" bIns="0" rtlCol="0">
            <a:spAutoFit/>
          </a:bodyPr>
          <a:lstStyle/>
          <a:p>
            <a:pPr marL="12700">
              <a:lnSpc>
                <a:spcPct val="100000"/>
              </a:lnSpc>
              <a:spcBef>
                <a:spcPts val="125"/>
              </a:spcBef>
            </a:pPr>
            <a:r>
              <a:rPr sz="3250" spc="2000" dirty="0">
                <a:latin typeface="Symbol"/>
                <a:cs typeface="Symbol"/>
              </a:rPr>
              <a:t></a:t>
            </a:r>
            <a:endParaRPr sz="3250">
              <a:latin typeface="Symbol"/>
              <a:cs typeface="Symbol"/>
            </a:endParaRPr>
          </a:p>
        </p:txBody>
      </p:sp>
      <p:sp>
        <p:nvSpPr>
          <p:cNvPr id="15" name="object 15"/>
          <p:cNvSpPr txBox="1"/>
          <p:nvPr/>
        </p:nvSpPr>
        <p:spPr>
          <a:xfrm>
            <a:off x="1895764" y="3989915"/>
            <a:ext cx="506730" cy="524510"/>
          </a:xfrm>
          <a:prstGeom prst="rect">
            <a:avLst/>
          </a:prstGeom>
        </p:spPr>
        <p:txBody>
          <a:bodyPr vert="horz" wrap="square" lIns="0" tIns="15875" rIns="0" bIns="0" rtlCol="0">
            <a:spAutoFit/>
          </a:bodyPr>
          <a:lstStyle/>
          <a:p>
            <a:pPr marL="12700">
              <a:lnSpc>
                <a:spcPct val="100000"/>
              </a:lnSpc>
              <a:spcBef>
                <a:spcPts val="125"/>
              </a:spcBef>
            </a:pPr>
            <a:r>
              <a:rPr sz="3250" spc="2000" dirty="0">
                <a:latin typeface="Symbol"/>
                <a:cs typeface="Symbol"/>
              </a:rPr>
              <a:t></a:t>
            </a:r>
            <a:endParaRPr sz="3250">
              <a:latin typeface="Symbol"/>
              <a:cs typeface="Symbol"/>
            </a:endParaRPr>
          </a:p>
        </p:txBody>
      </p:sp>
      <p:sp>
        <p:nvSpPr>
          <p:cNvPr id="16" name="object 16"/>
          <p:cNvSpPr txBox="1"/>
          <p:nvPr/>
        </p:nvSpPr>
        <p:spPr>
          <a:xfrm>
            <a:off x="304801" y="5429199"/>
            <a:ext cx="2644368" cy="566822"/>
          </a:xfrm>
          <a:prstGeom prst="rect">
            <a:avLst/>
          </a:prstGeom>
        </p:spPr>
        <p:txBody>
          <a:bodyPr vert="horz" wrap="square" lIns="0" tIns="12700" rIns="0" bIns="0" rtlCol="0">
            <a:spAutoFit/>
          </a:bodyPr>
          <a:lstStyle/>
          <a:p>
            <a:pPr marL="12700" marR="5080" indent="466090">
              <a:lnSpc>
                <a:spcPct val="100000"/>
              </a:lnSpc>
              <a:spcBef>
                <a:spcPts val="100"/>
              </a:spcBef>
            </a:pPr>
            <a:r>
              <a:rPr sz="1800" spc="-15" dirty="0">
                <a:latin typeface="Carlito"/>
                <a:cs typeface="Carlito"/>
              </a:rPr>
              <a:t>System </a:t>
            </a:r>
            <a:r>
              <a:rPr sz="1800" dirty="0">
                <a:latin typeface="Carlito"/>
                <a:cs typeface="Carlito"/>
              </a:rPr>
              <a:t>B  </a:t>
            </a:r>
            <a:r>
              <a:rPr sz="1800" spc="-10" dirty="0">
                <a:latin typeface="Carlito"/>
                <a:cs typeface="Carlito"/>
              </a:rPr>
              <a:t>Complex</a:t>
            </a:r>
            <a:r>
              <a:rPr sz="1800" spc="-60" dirty="0">
                <a:latin typeface="Carlito"/>
                <a:cs typeface="Carlito"/>
              </a:rPr>
              <a:t> </a:t>
            </a:r>
            <a:r>
              <a:rPr sz="1800" spc="-15" dirty="0" smtClean="0">
                <a:latin typeface="Carlito"/>
                <a:cs typeface="Carlito"/>
              </a:rPr>
              <a:t>conjugate</a:t>
            </a:r>
            <a:r>
              <a:rPr lang="en-US" dirty="0">
                <a:latin typeface="Carlito"/>
                <a:cs typeface="Carlito"/>
              </a:rPr>
              <a:t> </a:t>
            </a:r>
            <a:r>
              <a:rPr lang="en-US" dirty="0" smtClean="0">
                <a:latin typeface="Carlito"/>
                <a:cs typeface="Carlito"/>
              </a:rPr>
              <a:t> </a:t>
            </a:r>
            <a:r>
              <a:rPr sz="1800" spc="-5" dirty="0" smtClean="0">
                <a:latin typeface="Carlito"/>
                <a:cs typeface="Carlito"/>
              </a:rPr>
              <a:t>poles</a:t>
            </a:r>
            <a:endParaRPr sz="1800" dirty="0">
              <a:latin typeface="Carlito"/>
              <a:cs typeface="Carlito"/>
            </a:endParaRPr>
          </a:p>
        </p:txBody>
      </p:sp>
      <p:sp>
        <p:nvSpPr>
          <p:cNvPr id="17" name="object 17"/>
          <p:cNvSpPr txBox="1"/>
          <p:nvPr/>
        </p:nvSpPr>
        <p:spPr>
          <a:xfrm>
            <a:off x="3289172" y="5429199"/>
            <a:ext cx="2502028" cy="566822"/>
          </a:xfrm>
          <a:prstGeom prst="rect">
            <a:avLst/>
          </a:prstGeom>
        </p:spPr>
        <p:txBody>
          <a:bodyPr vert="horz" wrap="square" lIns="0" tIns="12700" rIns="0" bIns="0" rtlCol="0">
            <a:spAutoFit/>
          </a:bodyPr>
          <a:lstStyle/>
          <a:p>
            <a:pPr marL="12700" marR="5080" indent="462915">
              <a:lnSpc>
                <a:spcPct val="100000"/>
              </a:lnSpc>
              <a:spcBef>
                <a:spcPts val="100"/>
              </a:spcBef>
            </a:pPr>
            <a:r>
              <a:rPr sz="1800" spc="-15" dirty="0">
                <a:solidFill>
                  <a:srgbClr val="FF0000"/>
                </a:solidFill>
                <a:latin typeface="Carlito"/>
                <a:cs typeface="Carlito"/>
              </a:rPr>
              <a:t>System </a:t>
            </a:r>
            <a:r>
              <a:rPr sz="1800" dirty="0">
                <a:solidFill>
                  <a:srgbClr val="FF0000"/>
                </a:solidFill>
                <a:latin typeface="Carlito"/>
                <a:cs typeface="Carlito"/>
              </a:rPr>
              <a:t>A  </a:t>
            </a:r>
            <a:r>
              <a:rPr sz="1800" spc="-10" dirty="0">
                <a:solidFill>
                  <a:srgbClr val="FF0000"/>
                </a:solidFill>
                <a:latin typeface="Carlito"/>
                <a:cs typeface="Carlito"/>
              </a:rPr>
              <a:t>Complex</a:t>
            </a:r>
            <a:r>
              <a:rPr sz="1800" spc="-60" dirty="0">
                <a:solidFill>
                  <a:srgbClr val="FF0000"/>
                </a:solidFill>
                <a:latin typeface="Carlito"/>
                <a:cs typeface="Carlito"/>
              </a:rPr>
              <a:t> </a:t>
            </a:r>
            <a:r>
              <a:rPr sz="1800" spc="-15" dirty="0" smtClean="0">
                <a:solidFill>
                  <a:srgbClr val="FF0000"/>
                </a:solidFill>
                <a:latin typeface="Carlito"/>
                <a:cs typeface="Carlito"/>
              </a:rPr>
              <a:t>conjugate</a:t>
            </a:r>
            <a:r>
              <a:rPr lang="en-US" dirty="0">
                <a:solidFill>
                  <a:srgbClr val="FF0000"/>
                </a:solidFill>
                <a:latin typeface="Carlito"/>
                <a:cs typeface="Carlito"/>
              </a:rPr>
              <a:t> </a:t>
            </a:r>
            <a:r>
              <a:rPr lang="en-US" dirty="0" smtClean="0">
                <a:solidFill>
                  <a:srgbClr val="FF0000"/>
                </a:solidFill>
                <a:latin typeface="Carlito"/>
                <a:cs typeface="Carlito"/>
              </a:rPr>
              <a:t> </a:t>
            </a:r>
            <a:r>
              <a:rPr sz="1800" spc="-5" dirty="0" smtClean="0">
                <a:solidFill>
                  <a:srgbClr val="FF0000"/>
                </a:solidFill>
                <a:latin typeface="Carlito"/>
                <a:cs typeface="Carlito"/>
              </a:rPr>
              <a:t>poles</a:t>
            </a:r>
            <a:endParaRPr sz="1800" dirty="0">
              <a:solidFill>
                <a:srgbClr val="FF0000"/>
              </a:solidFill>
              <a:latin typeface="Carlito"/>
              <a:cs typeface="Carlito"/>
            </a:endParaRPr>
          </a:p>
        </p:txBody>
      </p:sp>
      <p:sp>
        <p:nvSpPr>
          <p:cNvPr id="18" name="object 4"/>
          <p:cNvSpPr/>
          <p:nvPr/>
        </p:nvSpPr>
        <p:spPr>
          <a:xfrm>
            <a:off x="4648200" y="0"/>
            <a:ext cx="4495800" cy="3352800"/>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212547"/>
            <a:ext cx="7084060" cy="514350"/>
          </a:xfrm>
          <a:prstGeom prst="rect">
            <a:avLst/>
          </a:prstGeom>
        </p:spPr>
        <p:txBody>
          <a:bodyPr vert="horz" wrap="square" lIns="0" tIns="13335" rIns="0" bIns="0" rtlCol="0">
            <a:spAutoFit/>
          </a:bodyPr>
          <a:lstStyle/>
          <a:p>
            <a:pPr marL="12700">
              <a:lnSpc>
                <a:spcPct val="100000"/>
              </a:lnSpc>
              <a:spcBef>
                <a:spcPts val="105"/>
              </a:spcBef>
            </a:pPr>
            <a:r>
              <a:rPr spc="-15" dirty="0"/>
              <a:t>Relative</a:t>
            </a:r>
            <a:r>
              <a:rPr spc="-70" dirty="0"/>
              <a:t> </a:t>
            </a:r>
            <a:r>
              <a:rPr spc="-5" dirty="0"/>
              <a:t>Stability</a:t>
            </a:r>
          </a:p>
        </p:txBody>
      </p:sp>
      <p:sp>
        <p:nvSpPr>
          <p:cNvPr id="3" name="object 3"/>
          <p:cNvSpPr txBox="1"/>
          <p:nvPr/>
        </p:nvSpPr>
        <p:spPr>
          <a:xfrm>
            <a:off x="3355975" y="5671515"/>
            <a:ext cx="2942590" cy="391160"/>
          </a:xfrm>
          <a:prstGeom prst="rect">
            <a:avLst/>
          </a:prstGeom>
        </p:spPr>
        <p:txBody>
          <a:bodyPr vert="horz" wrap="square" lIns="0" tIns="12700" rIns="0" bIns="0" rtlCol="0">
            <a:spAutoFit/>
          </a:bodyPr>
          <a:lstStyle/>
          <a:p>
            <a:pPr marL="12700">
              <a:lnSpc>
                <a:spcPct val="100000"/>
              </a:lnSpc>
              <a:spcBef>
                <a:spcPts val="100"/>
              </a:spcBef>
            </a:pPr>
            <a:r>
              <a:rPr sz="2400" spc="-10" dirty="0">
                <a:solidFill>
                  <a:srgbClr val="FF0000"/>
                </a:solidFill>
                <a:latin typeface="Tahoma"/>
                <a:cs typeface="Tahoma"/>
              </a:rPr>
              <a:t>Response</a:t>
            </a:r>
            <a:r>
              <a:rPr sz="2400" spc="-50" dirty="0">
                <a:solidFill>
                  <a:srgbClr val="FF0000"/>
                </a:solidFill>
                <a:latin typeface="Tahoma"/>
                <a:cs typeface="Tahoma"/>
              </a:rPr>
              <a:t> </a:t>
            </a:r>
            <a:r>
              <a:rPr sz="2400" spc="-5" dirty="0">
                <a:solidFill>
                  <a:srgbClr val="FF0000"/>
                </a:solidFill>
                <a:latin typeface="Tahoma"/>
                <a:cs typeface="Tahoma"/>
              </a:rPr>
              <a:t>comparison</a:t>
            </a:r>
            <a:endParaRPr sz="2400">
              <a:latin typeface="Tahoma"/>
              <a:cs typeface="Tahoma"/>
            </a:endParaRPr>
          </a:p>
        </p:txBody>
      </p:sp>
      <p:sp>
        <p:nvSpPr>
          <p:cNvPr id="4" name="object 4"/>
          <p:cNvSpPr/>
          <p:nvPr/>
        </p:nvSpPr>
        <p:spPr>
          <a:xfrm>
            <a:off x="762000" y="1219200"/>
            <a:ext cx="7924800" cy="4421124"/>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4294967295"/>
          </p:nvPr>
        </p:nvSpPr>
        <p:spPr>
          <a:xfrm>
            <a:off x="1371600" y="3886200"/>
            <a:ext cx="6400800" cy="1752600"/>
          </a:xfrm>
          <a:prstGeom prst="rect">
            <a:avLst/>
          </a:prstGeom>
        </p:spPr>
        <p:txBody>
          <a:bodyPr/>
          <a:lstStyle/>
          <a:p>
            <a:endParaRPr lang="en-US"/>
          </a:p>
        </p:txBody>
      </p:sp>
      <p:pic>
        <p:nvPicPr>
          <p:cNvPr id="6146" name="Picture 2"/>
          <p:cNvPicPr>
            <a:picLocks noChangeAspect="1" noChangeArrowheads="1"/>
          </p:cNvPicPr>
          <p:nvPr/>
        </p:nvPicPr>
        <p:blipFill>
          <a:blip r:embed="rId2" cstate="print"/>
          <a:srcRect/>
          <a:stretch>
            <a:fillRect/>
          </a:stretch>
        </p:blipFill>
        <p:spPr bwMode="auto">
          <a:xfrm>
            <a:off x="0" y="0"/>
            <a:ext cx="10134600" cy="6858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383540" y="212547"/>
            <a:ext cx="7312660" cy="514350"/>
          </a:xfrm>
          <a:prstGeom prst="rect">
            <a:avLst/>
          </a:prstGeom>
        </p:spPr>
        <p:txBody>
          <a:bodyPr vert="horz" wrap="square" lIns="0" tIns="13335" rIns="0" bIns="0" rtlCol="0">
            <a:spAutoFit/>
          </a:bodyPr>
          <a:lstStyle/>
          <a:p>
            <a:pPr marL="12700">
              <a:lnSpc>
                <a:spcPct val="100000"/>
              </a:lnSpc>
              <a:spcBef>
                <a:spcPts val="105"/>
              </a:spcBef>
            </a:pPr>
            <a:r>
              <a:rPr sz="3200" b="1" spc="-15" dirty="0">
                <a:solidFill>
                  <a:srgbClr val="FF0000"/>
                </a:solidFill>
                <a:latin typeface="Carlito"/>
                <a:cs typeface="Carlito"/>
              </a:rPr>
              <a:t>Relative</a:t>
            </a:r>
            <a:r>
              <a:rPr sz="3200" b="1" spc="-70" dirty="0">
                <a:solidFill>
                  <a:srgbClr val="FF0000"/>
                </a:solidFill>
                <a:latin typeface="Carlito"/>
                <a:cs typeface="Carlito"/>
              </a:rPr>
              <a:t> </a:t>
            </a:r>
            <a:r>
              <a:rPr sz="3200" b="1" spc="-5" dirty="0">
                <a:solidFill>
                  <a:srgbClr val="FF0000"/>
                </a:solidFill>
                <a:latin typeface="Carlito"/>
                <a:cs typeface="Carlito"/>
              </a:rPr>
              <a:t>Stability</a:t>
            </a:r>
            <a:endParaRPr sz="3200" dirty="0">
              <a:latin typeface="Carlito"/>
              <a:cs typeface="Carlito"/>
            </a:endParaRPr>
          </a:p>
        </p:txBody>
      </p:sp>
      <p:sp>
        <p:nvSpPr>
          <p:cNvPr id="3" name="object 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grpSp>
        <p:nvGrpSpPr>
          <p:cNvPr id="4" name="object 4"/>
          <p:cNvGrpSpPr/>
          <p:nvPr/>
        </p:nvGrpSpPr>
        <p:grpSpPr>
          <a:xfrm>
            <a:off x="991285" y="1143761"/>
            <a:ext cx="6782434" cy="4725035"/>
            <a:chOff x="991285" y="1143761"/>
            <a:chExt cx="6782434" cy="4725035"/>
          </a:xfrm>
        </p:grpSpPr>
        <p:sp>
          <p:nvSpPr>
            <p:cNvPr id="5" name="object 5"/>
            <p:cNvSpPr/>
            <p:nvPr/>
          </p:nvSpPr>
          <p:spPr>
            <a:xfrm>
              <a:off x="991285" y="1143761"/>
              <a:ext cx="6782434" cy="4725035"/>
            </a:xfrm>
            <a:custGeom>
              <a:avLst/>
              <a:gdLst/>
              <a:ahLst/>
              <a:cxnLst/>
              <a:rect l="l" t="t" r="r" b="b"/>
              <a:pathLst>
                <a:path w="6782434" h="4725035">
                  <a:moveTo>
                    <a:pt x="6782003" y="2362200"/>
                  </a:moveTo>
                  <a:lnTo>
                    <a:pt x="6754558" y="2346198"/>
                  </a:lnTo>
                  <a:lnTo>
                    <a:pt x="6662242" y="2292350"/>
                  </a:lnTo>
                  <a:lnTo>
                    <a:pt x="6656235" y="2290305"/>
                  </a:lnTo>
                  <a:lnTo>
                    <a:pt x="6650126" y="2290699"/>
                  </a:lnTo>
                  <a:lnTo>
                    <a:pt x="6644614" y="2293391"/>
                  </a:lnTo>
                  <a:lnTo>
                    <a:pt x="6640398" y="2298192"/>
                  </a:lnTo>
                  <a:lnTo>
                    <a:pt x="6638341" y="2304199"/>
                  </a:lnTo>
                  <a:lnTo>
                    <a:pt x="6638722" y="2310307"/>
                  </a:lnTo>
                  <a:lnTo>
                    <a:pt x="6641376" y="2315819"/>
                  </a:lnTo>
                  <a:lnTo>
                    <a:pt x="6646113" y="2320036"/>
                  </a:lnTo>
                  <a:lnTo>
                    <a:pt x="6690957" y="2346198"/>
                  </a:lnTo>
                  <a:lnTo>
                    <a:pt x="4966030" y="2346198"/>
                  </a:lnTo>
                  <a:lnTo>
                    <a:pt x="4966030" y="73507"/>
                  </a:lnTo>
                  <a:lnTo>
                    <a:pt x="4987239" y="109855"/>
                  </a:lnTo>
                  <a:lnTo>
                    <a:pt x="4990795" y="116078"/>
                  </a:lnTo>
                  <a:lnTo>
                    <a:pt x="4998796" y="118110"/>
                  </a:lnTo>
                  <a:lnTo>
                    <a:pt x="5004892" y="114554"/>
                  </a:lnTo>
                  <a:lnTo>
                    <a:pt x="5011115" y="110998"/>
                  </a:lnTo>
                  <a:lnTo>
                    <a:pt x="5013147" y="102997"/>
                  </a:lnTo>
                  <a:lnTo>
                    <a:pt x="4967960" y="25527"/>
                  </a:lnTo>
                  <a:lnTo>
                    <a:pt x="4953076" y="0"/>
                  </a:lnTo>
                  <a:lnTo>
                    <a:pt x="4893005" y="102997"/>
                  </a:lnTo>
                  <a:lnTo>
                    <a:pt x="4895037" y="110998"/>
                  </a:lnTo>
                  <a:lnTo>
                    <a:pt x="4901260" y="114554"/>
                  </a:lnTo>
                  <a:lnTo>
                    <a:pt x="4907356" y="118110"/>
                  </a:lnTo>
                  <a:lnTo>
                    <a:pt x="4915357" y="116078"/>
                  </a:lnTo>
                  <a:lnTo>
                    <a:pt x="4918913" y="109855"/>
                  </a:lnTo>
                  <a:lnTo>
                    <a:pt x="4940109" y="73507"/>
                  </a:lnTo>
                  <a:lnTo>
                    <a:pt x="4940122" y="25527"/>
                  </a:lnTo>
                  <a:lnTo>
                    <a:pt x="4940122" y="73507"/>
                  </a:lnTo>
                  <a:lnTo>
                    <a:pt x="4940122" y="2346198"/>
                  </a:lnTo>
                  <a:lnTo>
                    <a:pt x="90982" y="2346198"/>
                  </a:lnTo>
                  <a:lnTo>
                    <a:pt x="135839" y="2320036"/>
                  </a:lnTo>
                  <a:lnTo>
                    <a:pt x="140576" y="2315819"/>
                  </a:lnTo>
                  <a:lnTo>
                    <a:pt x="143243" y="2310307"/>
                  </a:lnTo>
                  <a:lnTo>
                    <a:pt x="143637" y="2304199"/>
                  </a:lnTo>
                  <a:lnTo>
                    <a:pt x="141592" y="2298192"/>
                  </a:lnTo>
                  <a:lnTo>
                    <a:pt x="137363" y="2293391"/>
                  </a:lnTo>
                  <a:lnTo>
                    <a:pt x="131838" y="2290699"/>
                  </a:lnTo>
                  <a:lnTo>
                    <a:pt x="125717" y="2290305"/>
                  </a:lnTo>
                  <a:lnTo>
                    <a:pt x="119710" y="2292350"/>
                  </a:lnTo>
                  <a:lnTo>
                    <a:pt x="0" y="2362200"/>
                  </a:lnTo>
                  <a:lnTo>
                    <a:pt x="119710" y="2432050"/>
                  </a:lnTo>
                  <a:lnTo>
                    <a:pt x="125717" y="2434107"/>
                  </a:lnTo>
                  <a:lnTo>
                    <a:pt x="131838" y="2433701"/>
                  </a:lnTo>
                  <a:lnTo>
                    <a:pt x="137363" y="2431021"/>
                  </a:lnTo>
                  <a:lnTo>
                    <a:pt x="141592" y="2426220"/>
                  </a:lnTo>
                  <a:lnTo>
                    <a:pt x="143637" y="2420213"/>
                  </a:lnTo>
                  <a:lnTo>
                    <a:pt x="143243" y="2414105"/>
                  </a:lnTo>
                  <a:lnTo>
                    <a:pt x="140576" y="2408593"/>
                  </a:lnTo>
                  <a:lnTo>
                    <a:pt x="135839" y="2404364"/>
                  </a:lnTo>
                  <a:lnTo>
                    <a:pt x="90982" y="2378202"/>
                  </a:lnTo>
                  <a:lnTo>
                    <a:pt x="4940122" y="2378202"/>
                  </a:lnTo>
                  <a:lnTo>
                    <a:pt x="4940122" y="4650854"/>
                  </a:lnTo>
                  <a:lnTo>
                    <a:pt x="4918913" y="4614494"/>
                  </a:lnTo>
                  <a:lnTo>
                    <a:pt x="4915357" y="4608322"/>
                  </a:lnTo>
                  <a:lnTo>
                    <a:pt x="4907356" y="4606239"/>
                  </a:lnTo>
                  <a:lnTo>
                    <a:pt x="4895037" y="4613440"/>
                  </a:lnTo>
                  <a:lnTo>
                    <a:pt x="4892878" y="4621377"/>
                  </a:lnTo>
                  <a:lnTo>
                    <a:pt x="4896561" y="4627550"/>
                  </a:lnTo>
                  <a:lnTo>
                    <a:pt x="4953076" y="4724463"/>
                  </a:lnTo>
                  <a:lnTo>
                    <a:pt x="4968075" y="4698733"/>
                  </a:lnTo>
                  <a:lnTo>
                    <a:pt x="5009591" y="4627550"/>
                  </a:lnTo>
                  <a:lnTo>
                    <a:pt x="5013147" y="4621377"/>
                  </a:lnTo>
                  <a:lnTo>
                    <a:pt x="5011115" y="4613440"/>
                  </a:lnTo>
                  <a:lnTo>
                    <a:pt x="4998796" y="4606239"/>
                  </a:lnTo>
                  <a:lnTo>
                    <a:pt x="4990795" y="4608322"/>
                  </a:lnTo>
                  <a:lnTo>
                    <a:pt x="4987239" y="4614494"/>
                  </a:lnTo>
                  <a:lnTo>
                    <a:pt x="4966030" y="4650854"/>
                  </a:lnTo>
                  <a:lnTo>
                    <a:pt x="4966030" y="2378202"/>
                  </a:lnTo>
                  <a:lnTo>
                    <a:pt x="6690957" y="2378202"/>
                  </a:lnTo>
                  <a:lnTo>
                    <a:pt x="6646113" y="2404364"/>
                  </a:lnTo>
                  <a:lnTo>
                    <a:pt x="6641376" y="2408593"/>
                  </a:lnTo>
                  <a:lnTo>
                    <a:pt x="6638722" y="2414105"/>
                  </a:lnTo>
                  <a:lnTo>
                    <a:pt x="6638341" y="2420213"/>
                  </a:lnTo>
                  <a:lnTo>
                    <a:pt x="6640398" y="2426220"/>
                  </a:lnTo>
                  <a:lnTo>
                    <a:pt x="6644614" y="2431021"/>
                  </a:lnTo>
                  <a:lnTo>
                    <a:pt x="6650126" y="2433701"/>
                  </a:lnTo>
                  <a:lnTo>
                    <a:pt x="6656235" y="2434107"/>
                  </a:lnTo>
                  <a:lnTo>
                    <a:pt x="6662242" y="2432050"/>
                  </a:lnTo>
                  <a:lnTo>
                    <a:pt x="6754558" y="2378202"/>
                  </a:lnTo>
                  <a:lnTo>
                    <a:pt x="6782003" y="2362200"/>
                  </a:lnTo>
                  <a:close/>
                </a:path>
              </a:pathLst>
            </a:custGeom>
            <a:solidFill>
              <a:srgbClr val="000000"/>
            </a:solidFill>
          </p:spPr>
          <p:txBody>
            <a:bodyPr wrap="square" lIns="0" tIns="0" rIns="0" bIns="0" rtlCol="0"/>
            <a:lstStyle/>
            <a:p>
              <a:endParaRPr/>
            </a:p>
          </p:txBody>
        </p:sp>
        <p:sp>
          <p:nvSpPr>
            <p:cNvPr id="6" name="object 6"/>
            <p:cNvSpPr/>
            <p:nvPr/>
          </p:nvSpPr>
          <p:spPr>
            <a:xfrm>
              <a:off x="1143762" y="1829561"/>
              <a:ext cx="1447800" cy="533400"/>
            </a:xfrm>
            <a:custGeom>
              <a:avLst/>
              <a:gdLst/>
              <a:ahLst/>
              <a:cxnLst/>
              <a:rect l="l" t="t" r="r" b="b"/>
              <a:pathLst>
                <a:path w="1447800" h="533400">
                  <a:moveTo>
                    <a:pt x="266700" y="0"/>
                  </a:moveTo>
                  <a:lnTo>
                    <a:pt x="0" y="266700"/>
                  </a:lnTo>
                  <a:lnTo>
                    <a:pt x="266700" y="533400"/>
                  </a:lnTo>
                  <a:lnTo>
                    <a:pt x="266700" y="400050"/>
                  </a:lnTo>
                  <a:lnTo>
                    <a:pt x="1447800" y="400050"/>
                  </a:lnTo>
                  <a:lnTo>
                    <a:pt x="1447800" y="133350"/>
                  </a:lnTo>
                  <a:lnTo>
                    <a:pt x="266700" y="133350"/>
                  </a:lnTo>
                  <a:lnTo>
                    <a:pt x="266700" y="0"/>
                  </a:lnTo>
                  <a:close/>
                </a:path>
              </a:pathLst>
            </a:custGeom>
            <a:solidFill>
              <a:srgbClr val="4F81BC"/>
            </a:solidFill>
          </p:spPr>
          <p:txBody>
            <a:bodyPr wrap="square" lIns="0" tIns="0" rIns="0" bIns="0" rtlCol="0"/>
            <a:lstStyle/>
            <a:p>
              <a:endParaRPr/>
            </a:p>
          </p:txBody>
        </p:sp>
        <p:sp>
          <p:nvSpPr>
            <p:cNvPr id="7" name="object 7"/>
            <p:cNvSpPr/>
            <p:nvPr/>
          </p:nvSpPr>
          <p:spPr>
            <a:xfrm>
              <a:off x="1143762" y="1829561"/>
              <a:ext cx="1447800" cy="533400"/>
            </a:xfrm>
            <a:custGeom>
              <a:avLst/>
              <a:gdLst/>
              <a:ahLst/>
              <a:cxnLst/>
              <a:rect l="l" t="t" r="r" b="b"/>
              <a:pathLst>
                <a:path w="1447800" h="533400">
                  <a:moveTo>
                    <a:pt x="0" y="266700"/>
                  </a:moveTo>
                  <a:lnTo>
                    <a:pt x="266700" y="0"/>
                  </a:lnTo>
                  <a:lnTo>
                    <a:pt x="266700" y="133350"/>
                  </a:lnTo>
                  <a:lnTo>
                    <a:pt x="1447800" y="133350"/>
                  </a:lnTo>
                  <a:lnTo>
                    <a:pt x="1447800" y="400050"/>
                  </a:lnTo>
                  <a:lnTo>
                    <a:pt x="266700" y="400050"/>
                  </a:lnTo>
                  <a:lnTo>
                    <a:pt x="266700" y="533400"/>
                  </a:lnTo>
                  <a:lnTo>
                    <a:pt x="0" y="266700"/>
                  </a:lnTo>
                  <a:close/>
                </a:path>
              </a:pathLst>
            </a:custGeom>
            <a:ln w="25908">
              <a:solidFill>
                <a:srgbClr val="385D89"/>
              </a:solidFill>
            </a:ln>
          </p:spPr>
          <p:txBody>
            <a:bodyPr wrap="square" lIns="0" tIns="0" rIns="0" bIns="0" rtlCol="0"/>
            <a:lstStyle/>
            <a:p>
              <a:endParaRPr/>
            </a:p>
          </p:txBody>
        </p:sp>
        <p:sp>
          <p:nvSpPr>
            <p:cNvPr id="8" name="object 8"/>
            <p:cNvSpPr/>
            <p:nvPr/>
          </p:nvSpPr>
          <p:spPr>
            <a:xfrm>
              <a:off x="1143762" y="4344161"/>
              <a:ext cx="1447800" cy="533400"/>
            </a:xfrm>
            <a:custGeom>
              <a:avLst/>
              <a:gdLst/>
              <a:ahLst/>
              <a:cxnLst/>
              <a:rect l="l" t="t" r="r" b="b"/>
              <a:pathLst>
                <a:path w="1447800" h="533400">
                  <a:moveTo>
                    <a:pt x="266700" y="0"/>
                  </a:moveTo>
                  <a:lnTo>
                    <a:pt x="0" y="266700"/>
                  </a:lnTo>
                  <a:lnTo>
                    <a:pt x="266700" y="533400"/>
                  </a:lnTo>
                  <a:lnTo>
                    <a:pt x="266700" y="400050"/>
                  </a:lnTo>
                  <a:lnTo>
                    <a:pt x="1447800" y="400050"/>
                  </a:lnTo>
                  <a:lnTo>
                    <a:pt x="1447800" y="133350"/>
                  </a:lnTo>
                  <a:lnTo>
                    <a:pt x="266700" y="133350"/>
                  </a:lnTo>
                  <a:lnTo>
                    <a:pt x="266700" y="0"/>
                  </a:lnTo>
                  <a:close/>
                </a:path>
              </a:pathLst>
            </a:custGeom>
            <a:solidFill>
              <a:srgbClr val="4F81BC"/>
            </a:solidFill>
          </p:spPr>
          <p:txBody>
            <a:bodyPr wrap="square" lIns="0" tIns="0" rIns="0" bIns="0" rtlCol="0"/>
            <a:lstStyle/>
            <a:p>
              <a:endParaRPr/>
            </a:p>
          </p:txBody>
        </p:sp>
        <p:sp>
          <p:nvSpPr>
            <p:cNvPr id="9" name="object 9"/>
            <p:cNvSpPr/>
            <p:nvPr/>
          </p:nvSpPr>
          <p:spPr>
            <a:xfrm>
              <a:off x="1143762" y="4344161"/>
              <a:ext cx="1447800" cy="533400"/>
            </a:xfrm>
            <a:custGeom>
              <a:avLst/>
              <a:gdLst/>
              <a:ahLst/>
              <a:cxnLst/>
              <a:rect l="l" t="t" r="r" b="b"/>
              <a:pathLst>
                <a:path w="1447800" h="533400">
                  <a:moveTo>
                    <a:pt x="0" y="266700"/>
                  </a:moveTo>
                  <a:lnTo>
                    <a:pt x="266700" y="0"/>
                  </a:lnTo>
                  <a:lnTo>
                    <a:pt x="266700" y="133350"/>
                  </a:lnTo>
                  <a:lnTo>
                    <a:pt x="1447800" y="133350"/>
                  </a:lnTo>
                  <a:lnTo>
                    <a:pt x="1447800" y="400050"/>
                  </a:lnTo>
                  <a:lnTo>
                    <a:pt x="266700" y="400050"/>
                  </a:lnTo>
                  <a:lnTo>
                    <a:pt x="266700" y="533400"/>
                  </a:lnTo>
                  <a:lnTo>
                    <a:pt x="0" y="266700"/>
                  </a:lnTo>
                  <a:close/>
                </a:path>
              </a:pathLst>
            </a:custGeom>
            <a:ln w="25908">
              <a:solidFill>
                <a:srgbClr val="385D89"/>
              </a:solidFill>
            </a:ln>
          </p:spPr>
          <p:txBody>
            <a:bodyPr wrap="square" lIns="0" tIns="0" rIns="0" bIns="0" rtlCol="0"/>
            <a:lstStyle/>
            <a:p>
              <a:endParaRPr/>
            </a:p>
          </p:txBody>
        </p:sp>
      </p:grpSp>
      <p:sp>
        <p:nvSpPr>
          <p:cNvPr id="10" name="object 10"/>
          <p:cNvSpPr txBox="1"/>
          <p:nvPr/>
        </p:nvSpPr>
        <p:spPr>
          <a:xfrm>
            <a:off x="7988158" y="3154532"/>
            <a:ext cx="384810" cy="532765"/>
          </a:xfrm>
          <a:prstGeom prst="rect">
            <a:avLst/>
          </a:prstGeom>
        </p:spPr>
        <p:txBody>
          <a:bodyPr vert="horz" wrap="square" lIns="0" tIns="15875" rIns="0" bIns="0" rtlCol="0">
            <a:spAutoFit/>
          </a:bodyPr>
          <a:lstStyle/>
          <a:p>
            <a:pPr marL="12700">
              <a:lnSpc>
                <a:spcPct val="100000"/>
              </a:lnSpc>
              <a:spcBef>
                <a:spcPts val="125"/>
              </a:spcBef>
            </a:pPr>
            <a:r>
              <a:rPr sz="3300" i="1" spc="-305" dirty="0">
                <a:latin typeface="Symbol"/>
                <a:cs typeface="Symbol"/>
              </a:rPr>
              <a:t></a:t>
            </a:r>
            <a:endParaRPr sz="3300">
              <a:latin typeface="Symbol"/>
              <a:cs typeface="Symbol"/>
            </a:endParaRPr>
          </a:p>
        </p:txBody>
      </p:sp>
      <p:sp>
        <p:nvSpPr>
          <p:cNvPr id="11" name="object 11"/>
          <p:cNvSpPr txBox="1"/>
          <p:nvPr/>
        </p:nvSpPr>
        <p:spPr>
          <a:xfrm>
            <a:off x="394652" y="3149853"/>
            <a:ext cx="537845" cy="532765"/>
          </a:xfrm>
          <a:prstGeom prst="rect">
            <a:avLst/>
          </a:prstGeom>
        </p:spPr>
        <p:txBody>
          <a:bodyPr vert="horz" wrap="square" lIns="0" tIns="15875" rIns="0" bIns="0" rtlCol="0">
            <a:spAutoFit/>
          </a:bodyPr>
          <a:lstStyle/>
          <a:p>
            <a:pPr marL="12700">
              <a:lnSpc>
                <a:spcPct val="100000"/>
              </a:lnSpc>
              <a:spcBef>
                <a:spcPts val="125"/>
              </a:spcBef>
            </a:pPr>
            <a:r>
              <a:rPr sz="3200" spc="-434" dirty="0">
                <a:latin typeface="Symbol"/>
                <a:cs typeface="Symbol"/>
              </a:rPr>
              <a:t></a:t>
            </a:r>
            <a:r>
              <a:rPr sz="3300" i="1" spc="-434" dirty="0">
                <a:latin typeface="Symbol"/>
                <a:cs typeface="Symbol"/>
              </a:rPr>
              <a:t></a:t>
            </a:r>
            <a:endParaRPr sz="3300">
              <a:latin typeface="Symbol"/>
              <a:cs typeface="Symbol"/>
            </a:endParaRPr>
          </a:p>
        </p:txBody>
      </p:sp>
      <p:sp>
        <p:nvSpPr>
          <p:cNvPr id="12" name="object 12"/>
          <p:cNvSpPr txBox="1">
            <a:spLocks noGrp="1"/>
          </p:cNvSpPr>
          <p:nvPr>
            <p:ph type="title"/>
          </p:nvPr>
        </p:nvSpPr>
        <p:spPr>
          <a:xfrm>
            <a:off x="6174740" y="826145"/>
            <a:ext cx="478155" cy="533400"/>
          </a:xfrm>
          <a:prstGeom prst="rect">
            <a:avLst/>
          </a:prstGeom>
        </p:spPr>
        <p:txBody>
          <a:bodyPr vert="horz" wrap="square" lIns="0" tIns="16510" rIns="0" bIns="0" rtlCol="0">
            <a:spAutoFit/>
          </a:bodyPr>
          <a:lstStyle/>
          <a:p>
            <a:pPr marL="12700">
              <a:lnSpc>
                <a:spcPct val="100000"/>
              </a:lnSpc>
              <a:spcBef>
                <a:spcPts val="130"/>
              </a:spcBef>
            </a:pPr>
            <a:r>
              <a:rPr b="0" i="1" spc="-370" dirty="0">
                <a:solidFill>
                  <a:srgbClr val="000000"/>
                </a:solidFill>
                <a:latin typeface="Times New Roman"/>
                <a:cs typeface="Times New Roman"/>
              </a:rPr>
              <a:t>j</a:t>
            </a:r>
            <a:r>
              <a:rPr sz="3300" b="0" i="1" spc="-370" dirty="0">
                <a:solidFill>
                  <a:srgbClr val="000000"/>
                </a:solidFill>
                <a:latin typeface="Symbol"/>
                <a:cs typeface="Symbol"/>
              </a:rPr>
              <a:t></a:t>
            </a:r>
            <a:endParaRPr sz="3300">
              <a:latin typeface="Symbol"/>
              <a:cs typeface="Symbol"/>
            </a:endParaRPr>
          </a:p>
        </p:txBody>
      </p:sp>
      <p:sp>
        <p:nvSpPr>
          <p:cNvPr id="13" name="object 13"/>
          <p:cNvSpPr txBox="1"/>
          <p:nvPr/>
        </p:nvSpPr>
        <p:spPr>
          <a:xfrm>
            <a:off x="6158345" y="5264192"/>
            <a:ext cx="750570" cy="532130"/>
          </a:xfrm>
          <a:prstGeom prst="rect">
            <a:avLst/>
          </a:prstGeom>
        </p:spPr>
        <p:txBody>
          <a:bodyPr vert="horz" wrap="square" lIns="0" tIns="15240" rIns="0" bIns="0" rtlCol="0">
            <a:spAutoFit/>
          </a:bodyPr>
          <a:lstStyle/>
          <a:p>
            <a:pPr marL="284480" indent="-272415">
              <a:lnSpc>
                <a:spcPct val="100000"/>
              </a:lnSpc>
              <a:spcBef>
                <a:spcPts val="120"/>
              </a:spcBef>
              <a:buFont typeface="Symbol"/>
              <a:buChar char=""/>
              <a:tabLst>
                <a:tab pos="285115" algn="l"/>
              </a:tabLst>
            </a:pPr>
            <a:r>
              <a:rPr sz="3150" i="1" spc="-365" dirty="0">
                <a:latin typeface="Times New Roman"/>
                <a:cs typeface="Times New Roman"/>
              </a:rPr>
              <a:t>j</a:t>
            </a:r>
            <a:r>
              <a:rPr sz="3300" i="1" spc="-365" dirty="0">
                <a:latin typeface="Symbol"/>
                <a:cs typeface="Symbol"/>
              </a:rPr>
              <a:t></a:t>
            </a:r>
            <a:endParaRPr sz="3300">
              <a:latin typeface="Symbol"/>
              <a:cs typeface="Symbol"/>
            </a:endParaRPr>
          </a:p>
        </p:txBody>
      </p:sp>
      <p:sp>
        <p:nvSpPr>
          <p:cNvPr id="14" name="object 14"/>
          <p:cNvSpPr txBox="1"/>
          <p:nvPr/>
        </p:nvSpPr>
        <p:spPr>
          <a:xfrm>
            <a:off x="706932" y="5239892"/>
            <a:ext cx="3785235" cy="574675"/>
          </a:xfrm>
          <a:prstGeom prst="rect">
            <a:avLst/>
          </a:prstGeom>
        </p:spPr>
        <p:txBody>
          <a:bodyPr vert="horz" wrap="square" lIns="0" tIns="12700" rIns="0" bIns="0" rtlCol="0">
            <a:spAutoFit/>
          </a:bodyPr>
          <a:lstStyle/>
          <a:p>
            <a:pPr marL="1094105" marR="5080" indent="-1082040">
              <a:lnSpc>
                <a:spcPct val="100000"/>
              </a:lnSpc>
              <a:spcBef>
                <a:spcPts val="100"/>
              </a:spcBef>
            </a:pPr>
            <a:r>
              <a:rPr sz="1800" spc="-10" dirty="0">
                <a:latin typeface="Carlito"/>
                <a:cs typeface="Carlito"/>
              </a:rPr>
              <a:t>Relative </a:t>
            </a:r>
            <a:r>
              <a:rPr sz="1800" spc="-5" dirty="0">
                <a:latin typeface="Carlito"/>
                <a:cs typeface="Carlito"/>
              </a:rPr>
              <a:t>Stability </a:t>
            </a:r>
            <a:r>
              <a:rPr sz="1800" spc="-10" dirty="0">
                <a:latin typeface="Carlito"/>
                <a:cs typeface="Carlito"/>
              </a:rPr>
              <a:t>improves </a:t>
            </a:r>
            <a:r>
              <a:rPr sz="1800" dirty="0">
                <a:latin typeface="Carlito"/>
                <a:cs typeface="Carlito"/>
              </a:rPr>
              <a:t>as </a:t>
            </a:r>
            <a:r>
              <a:rPr sz="1800" spc="-5" dirty="0">
                <a:latin typeface="Carlito"/>
                <a:cs typeface="Carlito"/>
              </a:rPr>
              <a:t>one moves  </a:t>
            </a:r>
            <a:r>
              <a:rPr sz="1800" spc="-20" dirty="0">
                <a:latin typeface="Carlito"/>
                <a:cs typeface="Carlito"/>
              </a:rPr>
              <a:t>away </a:t>
            </a:r>
            <a:r>
              <a:rPr sz="1800" spc="-10" dirty="0">
                <a:latin typeface="Carlito"/>
                <a:cs typeface="Carlito"/>
              </a:rPr>
              <a:t>from </a:t>
            </a:r>
            <a:r>
              <a:rPr sz="1800" dirty="0">
                <a:latin typeface="Carlito"/>
                <a:cs typeface="Carlito"/>
              </a:rPr>
              <a:t>jw</a:t>
            </a:r>
            <a:r>
              <a:rPr sz="1800" spc="30" dirty="0">
                <a:latin typeface="Carlito"/>
                <a:cs typeface="Carlito"/>
              </a:rPr>
              <a:t> </a:t>
            </a:r>
            <a:r>
              <a:rPr sz="1800" spc="-10" dirty="0">
                <a:latin typeface="Carlito"/>
                <a:cs typeface="Carlito"/>
              </a:rPr>
              <a:t>axis</a:t>
            </a:r>
            <a:endParaRPr sz="1800">
              <a:latin typeface="Carlito"/>
              <a:cs typeface="Carlito"/>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4294967295"/>
          </p:nvPr>
        </p:nvSpPr>
        <p:spPr>
          <a:xfrm>
            <a:off x="1371600" y="3886200"/>
            <a:ext cx="6400800" cy="1752600"/>
          </a:xfrm>
          <a:prstGeom prst="rect">
            <a:avLst/>
          </a:prstGeom>
        </p:spPr>
        <p:txBody>
          <a:bodyPr/>
          <a:lstStyle/>
          <a:p>
            <a:endParaRPr lang="en-US" dirty="0"/>
          </a:p>
        </p:txBody>
      </p:sp>
      <p:pic>
        <p:nvPicPr>
          <p:cNvPr id="2050"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flipH="1">
            <a:off x="-22679026" y="-9526219"/>
            <a:ext cx="310450" cy="430917"/>
          </a:xfrm>
        </p:spPr>
        <p:txBody>
          <a:bodyPr>
            <a:normAutofit fontScale="90000"/>
          </a:bodyPr>
          <a:lstStyle/>
          <a:p>
            <a:endParaRPr lang="en-US" dirty="0"/>
          </a:p>
        </p:txBody>
      </p:sp>
      <p:sp>
        <p:nvSpPr>
          <p:cNvPr id="3" name="Subtitle 2"/>
          <p:cNvSpPr>
            <a:spLocks noGrp="1"/>
          </p:cNvSpPr>
          <p:nvPr>
            <p:ph type="subTitle" idx="4294967295"/>
          </p:nvPr>
        </p:nvSpPr>
        <p:spPr>
          <a:xfrm>
            <a:off x="1371600" y="3886200"/>
            <a:ext cx="6400800" cy="1752600"/>
          </a:xfrm>
          <a:prstGeom prst="rect">
            <a:avLst/>
          </a:prstGeom>
        </p:spPr>
        <p:txBody>
          <a:bodyPr/>
          <a:lstStyle/>
          <a:p>
            <a:endParaRPr lang="en-US"/>
          </a:p>
        </p:txBody>
      </p:sp>
      <p:pic>
        <p:nvPicPr>
          <p:cNvPr id="1026"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a:effectLst/>
        </p:spPr>
      </p:pic>
      <mc:AlternateContent xmlns:mc="http://schemas.openxmlformats.org/markup-compatibility/2006">
        <mc:Choice xmlns:p14="http://schemas.microsoft.com/office/powerpoint/2010/main" Requires="p14">
          <p:contentPart p14:bwMode="auto" r:id="rId3">
            <p14:nvContentPartPr>
              <p14:cNvPr id="1027" name="Ink 3"/>
              <p14:cNvContentPartPr>
                <a14:cpLocks xmlns:a14="http://schemas.microsoft.com/office/drawing/2010/main" noRot="1" noChangeAspect="1" noEditPoints="1" noChangeArrowheads="1" noChangeShapeType="1"/>
              </p14:cNvContentPartPr>
              <p14:nvPr/>
            </p14:nvContentPartPr>
            <p14:xfrm>
              <a:off x="660400" y="1150938"/>
              <a:ext cx="1616075" cy="403225"/>
            </p14:xfrm>
          </p:contentPart>
        </mc:Choice>
        <mc:Fallback>
          <p:pic>
            <p:nvPicPr>
              <p:cNvPr id="1027" name="Ink 3"/>
              <p:cNvPicPr>
                <a:picLocks noRot="1" noChangeAspect="1" noEditPoints="1" noChangeArrowheads="1" noChangeShapeType="1"/>
              </p:cNvPicPr>
              <p:nvPr/>
            </p:nvPicPr>
            <p:blipFill>
              <a:blip r:embed="rId4"/>
              <a:stretch>
                <a:fillRect/>
              </a:stretch>
            </p:blipFill>
            <p:spPr>
              <a:xfrm>
                <a:off x="652840" y="1141937"/>
                <a:ext cx="1631555" cy="417626"/>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1028" name="Ink 4"/>
              <p14:cNvContentPartPr>
                <a14:cpLocks xmlns:a14="http://schemas.microsoft.com/office/drawing/2010/main" noRot="1" noChangeAspect="1" noEditPoints="1" noChangeArrowheads="1" noChangeShapeType="1"/>
              </p14:cNvContentPartPr>
              <p14:nvPr/>
            </p14:nvContentPartPr>
            <p14:xfrm>
              <a:off x="696913" y="1169988"/>
              <a:ext cx="392112" cy="554037"/>
            </p14:xfrm>
          </p:contentPart>
        </mc:Choice>
        <mc:Fallback>
          <p:pic>
            <p:nvPicPr>
              <p:cNvPr id="1028" name="Ink 4"/>
              <p:cNvPicPr>
                <a:picLocks noRot="1" noChangeAspect="1" noEditPoints="1" noChangeArrowheads="1" noChangeShapeType="1"/>
              </p:cNvPicPr>
              <p:nvPr/>
            </p:nvPicPr>
            <p:blipFill>
              <a:blip r:embed="rId6"/>
              <a:stretch>
                <a:fillRect/>
              </a:stretch>
            </p:blipFill>
            <p:spPr>
              <a:xfrm>
                <a:off x="688271" y="1162063"/>
                <a:ext cx="408675" cy="566285"/>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029" name="Ink 5"/>
              <p14:cNvContentPartPr>
                <a14:cpLocks xmlns:a14="http://schemas.microsoft.com/office/drawing/2010/main" noRot="1" noChangeAspect="1" noEditPoints="1" noChangeArrowheads="1" noChangeShapeType="1"/>
              </p14:cNvContentPartPr>
              <p14:nvPr/>
            </p14:nvContentPartPr>
            <p14:xfrm>
              <a:off x="1241425" y="1482725"/>
              <a:ext cx="1322388" cy="312738"/>
            </p14:xfrm>
          </p:contentPart>
        </mc:Choice>
        <mc:Fallback>
          <p:pic>
            <p:nvPicPr>
              <p:cNvPr id="1029" name="Ink 5"/>
              <p:cNvPicPr>
                <a:picLocks noRot="1" noChangeAspect="1" noEditPoints="1" noChangeArrowheads="1" noChangeShapeType="1"/>
              </p:cNvPicPr>
              <p:nvPr/>
            </p:nvPicPr>
            <p:blipFill>
              <a:blip r:embed="rId8"/>
              <a:stretch>
                <a:fillRect/>
              </a:stretch>
            </p:blipFill>
            <p:spPr>
              <a:xfrm>
                <a:off x="1236025" y="1473008"/>
                <a:ext cx="1333549" cy="329293"/>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030" name="Ink 6"/>
              <p14:cNvContentPartPr>
                <a14:cpLocks xmlns:a14="http://schemas.microsoft.com/office/drawing/2010/main" noRot="1" noChangeAspect="1" noEditPoints="1" noChangeArrowheads="1" noChangeShapeType="1"/>
              </p14:cNvContentPartPr>
              <p14:nvPr/>
            </p14:nvContentPartPr>
            <p14:xfrm>
              <a:off x="660400" y="2946400"/>
              <a:ext cx="376238" cy="107950"/>
            </p14:xfrm>
          </p:contentPart>
        </mc:Choice>
        <mc:Fallback>
          <p:pic>
            <p:nvPicPr>
              <p:cNvPr id="1030" name="Ink 6"/>
              <p:cNvPicPr>
                <a:picLocks noRot="1" noChangeAspect="1" noEditPoints="1" noChangeArrowheads="1" noChangeShapeType="1"/>
              </p:cNvPicPr>
              <p:nvPr/>
            </p:nvPicPr>
            <p:blipFill>
              <a:blip r:embed="rId10"/>
              <a:stretch>
                <a:fillRect/>
              </a:stretch>
            </p:blipFill>
            <p:spPr>
              <a:xfrm>
                <a:off x="651759" y="2937404"/>
                <a:ext cx="393520" cy="124862"/>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031" name="Ink 7"/>
              <p14:cNvContentPartPr>
                <a14:cpLocks xmlns:a14="http://schemas.microsoft.com/office/drawing/2010/main" noRot="1" noChangeAspect="1" noEditPoints="1" noChangeArrowheads="1" noChangeShapeType="1"/>
              </p14:cNvContentPartPr>
              <p14:nvPr/>
            </p14:nvContentPartPr>
            <p14:xfrm>
              <a:off x="1196975" y="2928938"/>
              <a:ext cx="258763" cy="160337"/>
            </p14:xfrm>
          </p:contentPart>
        </mc:Choice>
        <mc:Fallback>
          <p:pic>
            <p:nvPicPr>
              <p:cNvPr id="1031" name="Ink 7"/>
              <p:cNvPicPr>
                <a:picLocks noRot="1" noChangeAspect="1" noEditPoints="1" noChangeArrowheads="1" noChangeShapeType="1"/>
              </p:cNvPicPr>
              <p:nvPr/>
            </p:nvPicPr>
            <p:blipFill>
              <a:blip r:embed="rId12"/>
              <a:stretch>
                <a:fillRect/>
              </a:stretch>
            </p:blipFill>
            <p:spPr>
              <a:xfrm>
                <a:off x="1189057" y="2920291"/>
                <a:ext cx="272799" cy="176911"/>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032" name="Ink 8"/>
              <p14:cNvContentPartPr>
                <a14:cpLocks xmlns:a14="http://schemas.microsoft.com/office/drawing/2010/main" noRot="1" noChangeAspect="1" noEditPoints="1" noChangeArrowheads="1" noChangeShapeType="1"/>
              </p14:cNvContentPartPr>
              <p14:nvPr/>
            </p14:nvContentPartPr>
            <p14:xfrm>
              <a:off x="1133475" y="2963863"/>
              <a:ext cx="955675" cy="358775"/>
            </p14:xfrm>
          </p:contentPart>
        </mc:Choice>
        <mc:Fallback>
          <p:pic>
            <p:nvPicPr>
              <p:cNvPr id="1032" name="Ink 8"/>
              <p:cNvPicPr>
                <a:picLocks noRot="1" noChangeAspect="1" noEditPoints="1" noChangeArrowheads="1" noChangeShapeType="1"/>
              </p:cNvPicPr>
              <p:nvPr/>
            </p:nvPicPr>
            <p:blipFill>
              <a:blip r:embed="rId14"/>
              <a:stretch>
                <a:fillRect/>
              </a:stretch>
            </p:blipFill>
            <p:spPr>
              <a:xfrm>
                <a:off x="1126276" y="2954507"/>
                <a:ext cx="971873" cy="37209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033" name="Ink 9"/>
              <p14:cNvContentPartPr>
                <a14:cpLocks xmlns:a14="http://schemas.microsoft.com/office/drawing/2010/main" noRot="1" noChangeAspect="1" noEditPoints="1" noChangeArrowheads="1" noChangeShapeType="1"/>
              </p14:cNvContentPartPr>
              <p14:nvPr/>
            </p14:nvContentPartPr>
            <p14:xfrm>
              <a:off x="588963" y="3429000"/>
              <a:ext cx="366712" cy="107950"/>
            </p14:xfrm>
          </p:contentPart>
        </mc:Choice>
        <mc:Fallback>
          <p:pic>
            <p:nvPicPr>
              <p:cNvPr id="1033" name="Ink 9"/>
              <p:cNvPicPr>
                <a:picLocks noRot="1" noChangeAspect="1" noEditPoints="1" noChangeArrowheads="1" noChangeShapeType="1"/>
              </p:cNvPicPr>
              <p:nvPr/>
            </p:nvPicPr>
            <p:blipFill>
              <a:blip r:embed="rId16"/>
              <a:stretch>
                <a:fillRect/>
              </a:stretch>
            </p:blipFill>
            <p:spPr>
              <a:xfrm>
                <a:off x="580326" y="3420724"/>
                <a:ext cx="381107" cy="125222"/>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034" name="Ink 10"/>
              <p14:cNvContentPartPr>
                <a14:cpLocks xmlns:a14="http://schemas.microsoft.com/office/drawing/2010/main" noRot="1" noChangeAspect="1" noEditPoints="1" noChangeArrowheads="1" noChangeShapeType="1"/>
              </p14:cNvContentPartPr>
              <p14:nvPr/>
            </p14:nvContentPartPr>
            <p14:xfrm>
              <a:off x="1089025" y="3286125"/>
              <a:ext cx="1125538" cy="268288"/>
            </p14:xfrm>
          </p:contentPart>
        </mc:Choice>
        <mc:Fallback>
          <p:pic>
            <p:nvPicPr>
              <p:cNvPr id="1034" name="Ink 10"/>
              <p:cNvPicPr>
                <a:picLocks noRot="1" noChangeAspect="1" noEditPoints="1" noChangeArrowheads="1" noChangeShapeType="1"/>
              </p:cNvPicPr>
              <p:nvPr/>
            </p:nvPicPr>
            <p:blipFill>
              <a:blip r:embed="rId18"/>
              <a:stretch>
                <a:fillRect/>
              </a:stretch>
            </p:blipFill>
            <p:spPr>
              <a:xfrm>
                <a:off x="1080744" y="3277122"/>
                <a:ext cx="1137420" cy="285574"/>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035" name="Ink 11"/>
              <p14:cNvContentPartPr>
                <a14:cpLocks xmlns:a14="http://schemas.microsoft.com/office/drawing/2010/main" noRot="1" noChangeAspect="1" noEditPoints="1" noChangeArrowheads="1" noChangeShapeType="1"/>
              </p14:cNvContentPartPr>
              <p14:nvPr/>
            </p14:nvContentPartPr>
            <p14:xfrm>
              <a:off x="4518025" y="3313113"/>
              <a:ext cx="36513" cy="125412"/>
            </p14:xfrm>
          </p:contentPart>
        </mc:Choice>
        <mc:Fallback>
          <p:pic>
            <p:nvPicPr>
              <p:cNvPr id="1035" name="Ink 11"/>
              <p:cNvPicPr>
                <a:picLocks noRot="1" noChangeAspect="1" noEditPoints="1" noChangeArrowheads="1" noChangeShapeType="1"/>
              </p:cNvPicPr>
              <p:nvPr/>
            </p:nvPicPr>
            <p:blipFill>
              <a:blip r:embed="rId20"/>
              <a:stretch>
                <a:fillRect/>
              </a:stretch>
            </p:blipFill>
            <p:spPr>
              <a:xfrm>
                <a:off x="4511527" y="3305225"/>
                <a:ext cx="49509" cy="141581"/>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036" name="Ink 12"/>
              <p14:cNvContentPartPr>
                <a14:cpLocks xmlns:a14="http://schemas.microsoft.com/office/drawing/2010/main" noRot="1" noChangeAspect="1" noEditPoints="1" noChangeArrowheads="1" noChangeShapeType="1"/>
              </p14:cNvContentPartPr>
              <p14:nvPr/>
            </p14:nvContentPartPr>
            <p14:xfrm>
              <a:off x="4616450" y="3071813"/>
              <a:ext cx="428625" cy="214312"/>
            </p14:xfrm>
          </p:contentPart>
        </mc:Choice>
        <mc:Fallback>
          <p:pic>
            <p:nvPicPr>
              <p:cNvPr id="1036" name="Ink 12"/>
              <p:cNvPicPr>
                <a:picLocks noRot="1" noChangeAspect="1" noEditPoints="1" noChangeArrowheads="1" noChangeShapeType="1"/>
              </p:cNvPicPr>
              <p:nvPr/>
            </p:nvPicPr>
            <p:blipFill>
              <a:blip r:embed="rId22"/>
              <a:stretch>
                <a:fillRect/>
              </a:stretch>
            </p:blipFill>
            <p:spPr>
              <a:xfrm>
                <a:off x="4607805" y="3063183"/>
                <a:ext cx="442672" cy="228695"/>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037" name="Ink 13"/>
              <p14:cNvContentPartPr>
                <a14:cpLocks xmlns:a14="http://schemas.microsoft.com/office/drawing/2010/main" noRot="1" noChangeAspect="1" noEditPoints="1" noChangeArrowheads="1" noChangeShapeType="1"/>
              </p14:cNvContentPartPr>
              <p14:nvPr/>
            </p14:nvContentPartPr>
            <p14:xfrm>
              <a:off x="3027363" y="3722688"/>
              <a:ext cx="714375" cy="376237"/>
            </p14:xfrm>
          </p:contentPart>
        </mc:Choice>
        <mc:Fallback>
          <p:pic>
            <p:nvPicPr>
              <p:cNvPr id="1037" name="Ink 13"/>
              <p:cNvPicPr>
                <a:picLocks noRot="1" noChangeAspect="1" noEditPoints="1" noChangeArrowheads="1" noChangeShapeType="1"/>
              </p:cNvPicPr>
              <p:nvPr/>
            </p:nvPicPr>
            <p:blipFill>
              <a:blip r:embed="rId24"/>
              <a:stretch>
                <a:fillRect/>
              </a:stretch>
            </p:blipFill>
            <p:spPr>
              <a:xfrm>
                <a:off x="3020525" y="3714407"/>
                <a:ext cx="729130" cy="393159"/>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038" name="Ink 14"/>
              <p14:cNvContentPartPr>
                <a14:cpLocks xmlns:a14="http://schemas.microsoft.com/office/drawing/2010/main" noRot="1" noChangeAspect="1" noEditPoints="1" noChangeArrowheads="1" noChangeShapeType="1"/>
              </p14:cNvContentPartPr>
              <p14:nvPr/>
            </p14:nvContentPartPr>
            <p14:xfrm>
              <a:off x="3840163" y="3643313"/>
              <a:ext cx="768350" cy="277812"/>
            </p14:xfrm>
          </p:contentPart>
        </mc:Choice>
        <mc:Fallback>
          <p:pic>
            <p:nvPicPr>
              <p:cNvPr id="1038" name="Ink 14"/>
              <p:cNvPicPr>
                <a:picLocks noRot="1" noChangeAspect="1" noEditPoints="1" noChangeArrowheads="1" noChangeShapeType="1"/>
              </p:cNvPicPr>
              <p:nvPr/>
            </p:nvPicPr>
            <p:blipFill>
              <a:blip r:embed="rId26"/>
              <a:stretch>
                <a:fillRect/>
              </a:stretch>
            </p:blipFill>
            <p:spPr>
              <a:xfrm>
                <a:off x="3831882" y="3633597"/>
                <a:ext cx="783112" cy="294725"/>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039" name="Ink 15"/>
              <p14:cNvContentPartPr>
                <a14:cpLocks xmlns:a14="http://schemas.microsoft.com/office/drawing/2010/main" noRot="1" noChangeAspect="1" noEditPoints="1" noChangeArrowheads="1" noChangeShapeType="1"/>
              </p14:cNvContentPartPr>
              <p14:nvPr/>
            </p14:nvContentPartPr>
            <p14:xfrm>
              <a:off x="588963" y="6180138"/>
              <a:ext cx="366712" cy="169862"/>
            </p14:xfrm>
          </p:contentPart>
        </mc:Choice>
        <mc:Fallback>
          <p:pic>
            <p:nvPicPr>
              <p:cNvPr id="1039" name="Ink 15"/>
              <p:cNvPicPr>
                <a:picLocks noRot="1" noChangeAspect="1" noEditPoints="1" noChangeArrowheads="1" noChangeShapeType="1"/>
              </p:cNvPicPr>
              <p:nvPr/>
            </p:nvPicPr>
            <p:blipFill>
              <a:blip r:embed="rId28"/>
              <a:stretch>
                <a:fillRect/>
              </a:stretch>
            </p:blipFill>
            <p:spPr>
              <a:xfrm>
                <a:off x="581069" y="6172221"/>
                <a:ext cx="378194" cy="183537"/>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1040" name="Ink 16"/>
              <p14:cNvContentPartPr>
                <a14:cpLocks xmlns:a14="http://schemas.microsoft.com/office/drawing/2010/main" noRot="1" noChangeAspect="1" noEditPoints="1" noChangeArrowheads="1" noChangeShapeType="1"/>
              </p14:cNvContentPartPr>
              <p14:nvPr/>
            </p14:nvContentPartPr>
            <p14:xfrm>
              <a:off x="1089025" y="6099175"/>
              <a:ext cx="1116013" cy="223838"/>
            </p14:xfrm>
          </p:contentPart>
        </mc:Choice>
        <mc:Fallback>
          <p:pic>
            <p:nvPicPr>
              <p:cNvPr id="1040" name="Ink 16"/>
              <p:cNvPicPr>
                <a:picLocks noRot="1" noChangeAspect="1" noEditPoints="1" noChangeArrowheads="1" noChangeShapeType="1"/>
              </p:cNvPicPr>
              <p:nvPr/>
            </p:nvPicPr>
            <p:blipFill>
              <a:blip r:embed="rId30"/>
              <a:stretch>
                <a:fillRect/>
              </a:stretch>
            </p:blipFill>
            <p:spPr>
              <a:xfrm>
                <a:off x="1080025" y="6091258"/>
                <a:ext cx="1129693" cy="241112"/>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1041" name="Ink 17"/>
              <p14:cNvContentPartPr>
                <a14:cpLocks xmlns:a14="http://schemas.microsoft.com/office/drawing/2010/main" noRot="1" noChangeAspect="1" noEditPoints="1" noChangeArrowheads="1" noChangeShapeType="1"/>
              </p14:cNvContentPartPr>
              <p14:nvPr/>
            </p14:nvContentPartPr>
            <p14:xfrm>
              <a:off x="4197350" y="5983288"/>
              <a:ext cx="88900" cy="80962"/>
            </p14:xfrm>
          </p:contentPart>
        </mc:Choice>
        <mc:Fallback>
          <p:pic>
            <p:nvPicPr>
              <p:cNvPr id="1041" name="Ink 17"/>
              <p:cNvPicPr>
                <a:picLocks noRot="1" noChangeAspect="1" noEditPoints="1" noChangeArrowheads="1" noChangeShapeType="1"/>
              </p:cNvPicPr>
              <p:nvPr/>
            </p:nvPicPr>
            <p:blipFill>
              <a:blip r:embed="rId32"/>
              <a:stretch>
                <a:fillRect/>
              </a:stretch>
            </p:blipFill>
            <p:spPr>
              <a:xfrm>
                <a:off x="4190512" y="5976451"/>
                <a:ext cx="100057" cy="94276"/>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1042" name="Ink 18"/>
              <p14:cNvContentPartPr>
                <a14:cpLocks xmlns:a14="http://schemas.microsoft.com/office/drawing/2010/main" noRot="1" noChangeAspect="1" noEditPoints="1" noChangeArrowheads="1" noChangeShapeType="1"/>
              </p14:cNvContentPartPr>
              <p14:nvPr/>
            </p14:nvContentPartPr>
            <p14:xfrm>
              <a:off x="3695700" y="6483350"/>
              <a:ext cx="36513" cy="107950"/>
            </p14:xfrm>
          </p:contentPart>
        </mc:Choice>
        <mc:Fallback>
          <p:pic>
            <p:nvPicPr>
              <p:cNvPr id="1042" name="Ink 18"/>
              <p:cNvPicPr>
                <a:picLocks noRot="1" noChangeAspect="1" noEditPoints="1" noChangeArrowheads="1" noChangeShapeType="1"/>
              </p:cNvPicPr>
              <p:nvPr/>
            </p:nvPicPr>
            <p:blipFill>
              <a:blip r:embed="rId34"/>
              <a:stretch>
                <a:fillRect/>
              </a:stretch>
            </p:blipFill>
            <p:spPr>
              <a:xfrm>
                <a:off x="3688108" y="6475793"/>
                <a:ext cx="47358" cy="123423"/>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1043" name="Ink 19"/>
              <p14:cNvContentPartPr>
                <a14:cpLocks xmlns:a14="http://schemas.microsoft.com/office/drawing/2010/main" noRot="1" noChangeAspect="1" noEditPoints="1" noChangeArrowheads="1" noChangeShapeType="1"/>
              </p14:cNvContentPartPr>
              <p14:nvPr/>
            </p14:nvContentPartPr>
            <p14:xfrm>
              <a:off x="4330700" y="6367463"/>
              <a:ext cx="482600" cy="204787"/>
            </p14:xfrm>
          </p:contentPart>
        </mc:Choice>
        <mc:Fallback>
          <p:pic>
            <p:nvPicPr>
              <p:cNvPr id="1043" name="Ink 19"/>
              <p:cNvPicPr>
                <a:picLocks noRot="1" noChangeAspect="1" noEditPoints="1" noChangeArrowheads="1" noChangeShapeType="1"/>
              </p:cNvPicPr>
              <p:nvPr/>
            </p:nvPicPr>
            <p:blipFill>
              <a:blip r:embed="rId36"/>
              <a:stretch>
                <a:fillRect/>
              </a:stretch>
            </p:blipFill>
            <p:spPr>
              <a:xfrm>
                <a:off x="4323502" y="6358825"/>
                <a:ext cx="494476" cy="219183"/>
              </a:xfrm>
              <a:prstGeom prst="rect">
                <a:avLst/>
              </a:prstGeom>
            </p:spPr>
          </p:pic>
        </mc:Fallback>
      </mc:AlternateContent>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4294967295"/>
          </p:nvPr>
        </p:nvSpPr>
        <p:spPr>
          <a:xfrm>
            <a:off x="1371600" y="3886200"/>
            <a:ext cx="6400800" cy="1752600"/>
          </a:xfrm>
          <a:prstGeom prst="rect">
            <a:avLst/>
          </a:prstGeom>
        </p:spPr>
        <p:txBody>
          <a:bodyPr/>
          <a:lstStyle/>
          <a:p>
            <a:endParaRPr lang="en-US"/>
          </a:p>
        </p:txBody>
      </p:sp>
      <p:pic>
        <p:nvPicPr>
          <p:cNvPr id="5122" name="Picture 2"/>
          <p:cNvPicPr>
            <a:picLocks noChangeAspect="1" noChangeArrowheads="1"/>
          </p:cNvPicPr>
          <p:nvPr/>
        </p:nvPicPr>
        <p:blipFill>
          <a:blip r:embed="rId2" cstate="print"/>
          <a:srcRect/>
          <a:stretch>
            <a:fillRect/>
          </a:stretch>
        </p:blipFill>
        <p:spPr bwMode="auto">
          <a:xfrm>
            <a:off x="0" y="0"/>
            <a:ext cx="9380424" cy="6858000"/>
          </a:xfrm>
          <a:prstGeom prst="rect">
            <a:avLst/>
          </a:prstGeom>
          <a:noFill/>
          <a:ln w="9525">
            <a:noFill/>
            <a:miter lim="800000"/>
            <a:headEnd/>
            <a:tailEnd/>
          </a:ln>
          <a:effectLst/>
        </p:spPr>
      </p:pic>
      <mc:AlternateContent xmlns:mc="http://schemas.openxmlformats.org/markup-compatibility/2006">
        <mc:Choice xmlns:p14="http://schemas.microsoft.com/office/powerpoint/2010/main" Requires="p14">
          <p:contentPart p14:bwMode="auto" r:id="rId3">
            <p14:nvContentPartPr>
              <p14:cNvPr id="2050" name="Ink 2"/>
              <p14:cNvContentPartPr>
                <a14:cpLocks xmlns:a14="http://schemas.microsoft.com/office/drawing/2010/main" noRot="1" noChangeAspect="1" noEditPoints="1" noChangeArrowheads="1" noChangeShapeType="1"/>
              </p14:cNvContentPartPr>
              <p14:nvPr/>
            </p14:nvContentPartPr>
            <p14:xfrm>
              <a:off x="4473575" y="946150"/>
              <a:ext cx="482600" cy="152400"/>
            </p14:xfrm>
          </p:contentPart>
        </mc:Choice>
        <mc:Fallback>
          <p:pic>
            <p:nvPicPr>
              <p:cNvPr id="2050" name="Ink 2"/>
              <p:cNvPicPr>
                <a:picLocks noRot="1" noChangeAspect="1" noEditPoints="1" noChangeArrowheads="1" noChangeShapeType="1"/>
              </p:cNvPicPr>
              <p:nvPr/>
            </p:nvPicPr>
            <p:blipFill>
              <a:blip r:embed="rId4"/>
              <a:stretch>
                <a:fillRect/>
              </a:stretch>
            </p:blipFill>
            <p:spPr>
              <a:xfrm>
                <a:off x="4467457" y="937143"/>
                <a:ext cx="493756" cy="167532"/>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2051" name="Ink 3"/>
              <p14:cNvContentPartPr>
                <a14:cpLocks xmlns:a14="http://schemas.microsoft.com/office/drawing/2010/main" noRot="1" noChangeAspect="1" noEditPoints="1" noChangeArrowheads="1" noChangeShapeType="1"/>
              </p14:cNvContentPartPr>
              <p14:nvPr/>
            </p14:nvContentPartPr>
            <p14:xfrm>
              <a:off x="6143625" y="446088"/>
              <a:ext cx="750888" cy="304800"/>
            </p14:xfrm>
          </p:contentPart>
        </mc:Choice>
        <mc:Fallback>
          <p:pic>
            <p:nvPicPr>
              <p:cNvPr id="2051" name="Ink 3"/>
              <p:cNvPicPr>
                <a:picLocks noRot="1" noChangeAspect="1" noEditPoints="1" noChangeArrowheads="1" noChangeShapeType="1"/>
              </p:cNvPicPr>
              <p:nvPr/>
            </p:nvPicPr>
            <p:blipFill>
              <a:blip r:embed="rId6"/>
              <a:stretch>
                <a:fillRect/>
              </a:stretch>
            </p:blipFill>
            <p:spPr>
              <a:xfrm>
                <a:off x="6137146" y="437092"/>
                <a:ext cx="762767" cy="320274"/>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2052" name="Ink 4"/>
              <p14:cNvContentPartPr>
                <a14:cpLocks xmlns:a14="http://schemas.microsoft.com/office/drawing/2010/main" noRot="1" noChangeAspect="1" noEditPoints="1" noChangeArrowheads="1" noChangeShapeType="1"/>
              </p14:cNvContentPartPr>
              <p14:nvPr/>
            </p14:nvContentPartPr>
            <p14:xfrm>
              <a:off x="6054725" y="1973263"/>
              <a:ext cx="1704975" cy="581025"/>
            </p14:xfrm>
          </p:contentPart>
        </mc:Choice>
        <mc:Fallback>
          <p:pic>
            <p:nvPicPr>
              <p:cNvPr id="2052" name="Ink 4"/>
              <p:cNvPicPr>
                <a:picLocks noRot="1" noChangeAspect="1" noEditPoints="1" noChangeArrowheads="1" noChangeShapeType="1"/>
              </p:cNvPicPr>
              <p:nvPr/>
            </p:nvPicPr>
            <p:blipFill>
              <a:blip r:embed="rId8"/>
              <a:stretch>
                <a:fillRect/>
              </a:stretch>
            </p:blipFill>
            <p:spPr>
              <a:xfrm>
                <a:off x="6048245" y="1962463"/>
                <a:ext cx="1715775" cy="598305"/>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2053" name="Ink 5"/>
              <p14:cNvContentPartPr>
                <a14:cpLocks xmlns:a14="http://schemas.microsoft.com/office/drawing/2010/main" noRot="1" noChangeAspect="1" noEditPoints="1" noChangeArrowheads="1" noChangeShapeType="1"/>
              </p14:cNvContentPartPr>
              <p14:nvPr/>
            </p14:nvContentPartPr>
            <p14:xfrm>
              <a:off x="5840413" y="5010150"/>
              <a:ext cx="946150" cy="312738"/>
            </p14:xfrm>
          </p:contentPart>
        </mc:Choice>
        <mc:Fallback>
          <p:pic>
            <p:nvPicPr>
              <p:cNvPr id="2053" name="Ink 5"/>
              <p:cNvPicPr>
                <a:picLocks noRot="1" noChangeAspect="1" noEditPoints="1" noChangeArrowheads="1" noChangeShapeType="1"/>
              </p:cNvPicPr>
              <p:nvPr/>
            </p:nvPicPr>
            <p:blipFill>
              <a:blip r:embed="rId10"/>
              <a:stretch>
                <a:fillRect/>
              </a:stretch>
            </p:blipFill>
            <p:spPr>
              <a:xfrm>
                <a:off x="5833215" y="5005826"/>
                <a:ext cx="957666" cy="323907"/>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2054" name="Ink 6"/>
              <p14:cNvContentPartPr>
                <a14:cpLocks xmlns:a14="http://schemas.microsoft.com/office/drawing/2010/main" noRot="1" noChangeAspect="1" noEditPoints="1" noChangeArrowheads="1" noChangeShapeType="1"/>
              </p14:cNvContentPartPr>
              <p14:nvPr/>
            </p14:nvContentPartPr>
            <p14:xfrm>
              <a:off x="731838" y="5840413"/>
              <a:ext cx="285750" cy="214312"/>
            </p14:xfrm>
          </p:contentPart>
        </mc:Choice>
        <mc:Fallback>
          <p:pic>
            <p:nvPicPr>
              <p:cNvPr id="2054" name="Ink 6"/>
              <p:cNvPicPr>
                <a:picLocks noRot="1" noChangeAspect="1" noEditPoints="1" noChangeArrowheads="1" noChangeShapeType="1"/>
              </p:cNvPicPr>
              <p:nvPr/>
            </p:nvPicPr>
            <p:blipFill>
              <a:blip r:embed="rId12"/>
              <a:stretch>
                <a:fillRect/>
              </a:stretch>
            </p:blipFill>
            <p:spPr>
              <a:xfrm>
                <a:off x="724280" y="5833569"/>
                <a:ext cx="299066" cy="22944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2055" name="Ink 7"/>
              <p14:cNvContentPartPr>
                <a14:cpLocks xmlns:a14="http://schemas.microsoft.com/office/drawing/2010/main" noRot="1" noChangeAspect="1" noEditPoints="1" noChangeArrowheads="1" noChangeShapeType="1"/>
              </p14:cNvContentPartPr>
              <p14:nvPr/>
            </p14:nvContentPartPr>
            <p14:xfrm>
              <a:off x="722313" y="5768975"/>
              <a:ext cx="1465262" cy="598488"/>
            </p14:xfrm>
          </p:contentPart>
        </mc:Choice>
        <mc:Fallback>
          <p:pic>
            <p:nvPicPr>
              <p:cNvPr id="2055" name="Ink 7"/>
              <p:cNvPicPr>
                <a:picLocks noRot="1" noChangeAspect="1" noEditPoints="1" noChangeArrowheads="1" noChangeShapeType="1"/>
              </p:cNvPicPr>
              <p:nvPr/>
            </p:nvPicPr>
            <p:blipFill>
              <a:blip r:embed="rId14"/>
              <a:stretch>
                <a:fillRect/>
              </a:stretch>
            </p:blipFill>
            <p:spPr>
              <a:xfrm>
                <a:off x="716553" y="5762133"/>
                <a:ext cx="1476062" cy="611452"/>
              </a:xfrm>
              <a:prstGeom prst="rect">
                <a:avLst/>
              </a:prstGeom>
            </p:spPr>
          </p:pic>
        </mc:Fallback>
      </mc:AlternateContent>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86276" y="98247"/>
            <a:ext cx="6157723" cy="514350"/>
          </a:xfrm>
          <a:prstGeom prst="rect">
            <a:avLst/>
          </a:prstGeom>
        </p:spPr>
        <p:txBody>
          <a:bodyPr vert="horz" wrap="square" lIns="0" tIns="13335" rIns="0" bIns="0" rtlCol="0">
            <a:spAutoFit/>
          </a:bodyPr>
          <a:lstStyle/>
          <a:p>
            <a:pPr marL="12700">
              <a:lnSpc>
                <a:spcPct val="100000"/>
              </a:lnSpc>
              <a:spcBef>
                <a:spcPts val="105"/>
              </a:spcBef>
            </a:pPr>
            <a:r>
              <a:rPr spc="-5" dirty="0"/>
              <a:t>Specific</a:t>
            </a:r>
            <a:r>
              <a:rPr spc="-75" dirty="0"/>
              <a:t> </a:t>
            </a:r>
            <a:r>
              <a:rPr spc="-5" dirty="0"/>
              <a:t>Objectives</a:t>
            </a:r>
          </a:p>
        </p:txBody>
      </p:sp>
      <p:sp>
        <p:nvSpPr>
          <p:cNvPr id="3" name="object 3"/>
          <p:cNvSpPr txBox="1"/>
          <p:nvPr/>
        </p:nvSpPr>
        <p:spPr>
          <a:xfrm>
            <a:off x="383540" y="990600"/>
            <a:ext cx="8379460" cy="1011174"/>
          </a:xfrm>
          <a:prstGeom prst="rect">
            <a:avLst/>
          </a:prstGeom>
        </p:spPr>
        <p:txBody>
          <a:bodyPr vert="horz" wrap="square" lIns="0" tIns="13335" rIns="0" bIns="0" rtlCol="0">
            <a:spAutoFit/>
          </a:bodyPr>
          <a:lstStyle/>
          <a:p>
            <a:pPr marL="355600" indent="-342900">
              <a:lnSpc>
                <a:spcPct val="100000"/>
              </a:lnSpc>
              <a:spcBef>
                <a:spcPts val="105"/>
              </a:spcBef>
              <a:buFont typeface="Wingdings"/>
              <a:buChar char=""/>
              <a:tabLst>
                <a:tab pos="355600" algn="l"/>
                <a:tab pos="4972050" algn="l"/>
              </a:tabLst>
            </a:pPr>
            <a:endParaRPr lang="en-US" sz="3200" spc="-15" dirty="0" smtClean="0">
              <a:latin typeface="Carlito"/>
              <a:cs typeface="Carlito"/>
            </a:endParaRPr>
          </a:p>
          <a:p>
            <a:pPr marL="355600" indent="-342900">
              <a:lnSpc>
                <a:spcPct val="100000"/>
              </a:lnSpc>
              <a:spcBef>
                <a:spcPts val="105"/>
              </a:spcBef>
              <a:buFont typeface="Wingdings"/>
              <a:buChar char=""/>
              <a:tabLst>
                <a:tab pos="355600" algn="l"/>
                <a:tab pos="4972050" algn="l"/>
              </a:tabLst>
            </a:pPr>
            <a:r>
              <a:rPr lang="en-US" sz="3200" spc="-5" dirty="0" smtClean="0">
                <a:latin typeface="Carlito"/>
                <a:cs typeface="Carlito"/>
              </a:rPr>
              <a:t>I</a:t>
            </a:r>
            <a:r>
              <a:rPr sz="3200" spc="-5" dirty="0" smtClean="0">
                <a:latin typeface="Carlito"/>
                <a:cs typeface="Carlito"/>
              </a:rPr>
              <a:t>mportance</a:t>
            </a:r>
            <a:r>
              <a:rPr lang="en-US" sz="3200" spc="-5" dirty="0" smtClean="0">
                <a:latin typeface="Carlito"/>
                <a:cs typeface="Carlito"/>
              </a:rPr>
              <a:t>  </a:t>
            </a:r>
            <a:r>
              <a:rPr sz="3200" dirty="0" smtClean="0">
                <a:latin typeface="Carlito"/>
                <a:cs typeface="Carlito"/>
              </a:rPr>
              <a:t>of</a:t>
            </a:r>
            <a:r>
              <a:rPr sz="3200" spc="-60" dirty="0" smtClean="0">
                <a:latin typeface="Carlito"/>
                <a:cs typeface="Carlito"/>
              </a:rPr>
              <a:t> </a:t>
            </a:r>
            <a:r>
              <a:rPr sz="3200" spc="-15" dirty="0">
                <a:latin typeface="Carlito"/>
                <a:cs typeface="Carlito"/>
              </a:rPr>
              <a:t>stability</a:t>
            </a:r>
            <a:endParaRPr sz="3200" dirty="0">
              <a:latin typeface="Carlito"/>
              <a:cs typeface="Carlito"/>
            </a:endParaRPr>
          </a:p>
        </p:txBody>
      </p:sp>
      <p:sp>
        <p:nvSpPr>
          <p:cNvPr id="4" name="object 4"/>
          <p:cNvSpPr txBox="1"/>
          <p:nvPr/>
        </p:nvSpPr>
        <p:spPr>
          <a:xfrm>
            <a:off x="383540" y="2421763"/>
            <a:ext cx="8074660" cy="2562225"/>
          </a:xfrm>
          <a:prstGeom prst="rect">
            <a:avLst/>
          </a:prstGeom>
        </p:spPr>
        <p:txBody>
          <a:bodyPr vert="horz" wrap="square" lIns="0" tIns="13335" rIns="0" bIns="0" rtlCol="0">
            <a:spAutoFit/>
          </a:bodyPr>
          <a:lstStyle/>
          <a:p>
            <a:pPr marL="447040" indent="-434340">
              <a:lnSpc>
                <a:spcPct val="100000"/>
              </a:lnSpc>
              <a:spcBef>
                <a:spcPts val="105"/>
              </a:spcBef>
              <a:buFont typeface="Wingdings"/>
              <a:buChar char=""/>
              <a:tabLst>
                <a:tab pos="447040" algn="l"/>
              </a:tabLst>
            </a:pPr>
            <a:r>
              <a:rPr sz="3200" spc="-20" dirty="0">
                <a:latin typeface="Carlito"/>
                <a:cs typeface="Carlito"/>
              </a:rPr>
              <a:t>Analyze </a:t>
            </a:r>
            <a:r>
              <a:rPr sz="3200" spc="-25" dirty="0">
                <a:latin typeface="Carlito"/>
                <a:cs typeface="Carlito"/>
              </a:rPr>
              <a:t>different </a:t>
            </a:r>
            <a:r>
              <a:rPr sz="3200" dirty="0">
                <a:latin typeface="Carlito"/>
                <a:cs typeface="Carlito"/>
              </a:rPr>
              <a:t>types of</a:t>
            </a:r>
            <a:r>
              <a:rPr sz="3200" spc="50" dirty="0">
                <a:latin typeface="Carlito"/>
                <a:cs typeface="Carlito"/>
              </a:rPr>
              <a:t> </a:t>
            </a:r>
            <a:r>
              <a:rPr sz="3200" spc="-15" dirty="0">
                <a:latin typeface="Carlito"/>
                <a:cs typeface="Carlito"/>
              </a:rPr>
              <a:t>stability</a:t>
            </a:r>
            <a:endParaRPr sz="3200" dirty="0">
              <a:latin typeface="Carlito"/>
              <a:cs typeface="Carlito"/>
            </a:endParaRPr>
          </a:p>
          <a:p>
            <a:pPr marL="355600" marR="5080" indent="-342900">
              <a:lnSpc>
                <a:spcPct val="200000"/>
              </a:lnSpc>
              <a:spcBef>
                <a:spcPts val="765"/>
              </a:spcBef>
              <a:buFont typeface="Wingdings"/>
              <a:buChar char=""/>
              <a:tabLst>
                <a:tab pos="447040" algn="l"/>
                <a:tab pos="1643380" algn="l"/>
                <a:tab pos="3126740" algn="l"/>
                <a:tab pos="4678045" algn="l"/>
              </a:tabLst>
            </a:pPr>
            <a:r>
              <a:rPr sz="3200" dirty="0">
                <a:latin typeface="Carlito"/>
                <a:cs typeface="Carlito"/>
              </a:rPr>
              <a:t>Apply	</a:t>
            </a:r>
            <a:r>
              <a:rPr sz="3200" spc="-65" dirty="0">
                <a:latin typeface="Carlito"/>
                <a:cs typeface="Carlito"/>
              </a:rPr>
              <a:t>R</a:t>
            </a:r>
            <a:r>
              <a:rPr sz="3200" spc="-5" dirty="0">
                <a:latin typeface="Carlito"/>
                <a:cs typeface="Carlito"/>
              </a:rPr>
              <a:t>outh</a:t>
            </a:r>
            <a:r>
              <a:rPr sz="3200" spc="-200" dirty="0">
                <a:latin typeface="Carlito"/>
                <a:cs typeface="Carlito"/>
              </a:rPr>
              <a:t>’</a:t>
            </a:r>
            <a:r>
              <a:rPr sz="3200" dirty="0">
                <a:latin typeface="Carlito"/>
                <a:cs typeface="Carlito"/>
              </a:rPr>
              <a:t>s	</a:t>
            </a:r>
            <a:r>
              <a:rPr sz="3200" spc="-45" dirty="0">
                <a:latin typeface="Carlito"/>
                <a:cs typeface="Carlito"/>
              </a:rPr>
              <a:t>s</a:t>
            </a:r>
            <a:r>
              <a:rPr sz="3200" spc="-30" dirty="0">
                <a:latin typeface="Carlito"/>
                <a:cs typeface="Carlito"/>
              </a:rPr>
              <a:t>t</a:t>
            </a:r>
            <a:r>
              <a:rPr sz="3200" dirty="0">
                <a:latin typeface="Carlito"/>
                <a:cs typeface="Carlito"/>
              </a:rPr>
              <a:t>ability	</a:t>
            </a:r>
            <a:r>
              <a:rPr sz="3200" spc="10" dirty="0">
                <a:latin typeface="Carlito"/>
                <a:cs typeface="Carlito"/>
              </a:rPr>
              <a:t>c</a:t>
            </a:r>
            <a:r>
              <a:rPr sz="3200" dirty="0">
                <a:latin typeface="Carlito"/>
                <a:cs typeface="Carlito"/>
              </a:rPr>
              <a:t>ri</a:t>
            </a:r>
            <a:r>
              <a:rPr sz="3200" spc="-45" dirty="0">
                <a:latin typeface="Carlito"/>
                <a:cs typeface="Carlito"/>
              </a:rPr>
              <a:t>t</a:t>
            </a:r>
            <a:r>
              <a:rPr sz="3200" dirty="0">
                <a:latin typeface="Carlito"/>
                <a:cs typeface="Carlito"/>
              </a:rPr>
              <a:t>erion  </a:t>
            </a:r>
            <a:r>
              <a:rPr sz="3200" spc="-5" dirty="0">
                <a:latin typeface="Carlito"/>
                <a:cs typeface="Carlito"/>
              </a:rPr>
              <a:t>analysis </a:t>
            </a:r>
            <a:r>
              <a:rPr sz="3200" dirty="0">
                <a:latin typeface="Carlito"/>
                <a:cs typeface="Carlito"/>
              </a:rPr>
              <a:t>and </a:t>
            </a:r>
            <a:r>
              <a:rPr sz="3200" spc="-10" dirty="0">
                <a:latin typeface="Carlito"/>
                <a:cs typeface="Carlito"/>
              </a:rPr>
              <a:t>solve </a:t>
            </a:r>
            <a:r>
              <a:rPr sz="3200" dirty="0">
                <a:latin typeface="Carlito"/>
                <a:cs typeface="Carlito"/>
              </a:rPr>
              <a:t>the</a:t>
            </a:r>
            <a:r>
              <a:rPr sz="3200" spc="10" dirty="0">
                <a:latin typeface="Carlito"/>
                <a:cs typeface="Carlito"/>
              </a:rPr>
              <a:t> </a:t>
            </a:r>
            <a:r>
              <a:rPr sz="3200" spc="-5" dirty="0">
                <a:latin typeface="Carlito"/>
                <a:cs typeface="Carlito"/>
              </a:rPr>
              <a:t>numerical.</a:t>
            </a:r>
            <a:endParaRPr sz="3200" dirty="0">
              <a:latin typeface="Carlito"/>
              <a:cs typeface="Carlito"/>
            </a:endParaRPr>
          </a:p>
        </p:txBody>
      </p:sp>
      <p:sp>
        <p:nvSpPr>
          <p:cNvPr id="6" name="object 6"/>
          <p:cNvSpPr/>
          <p:nvPr/>
        </p:nvSpPr>
        <p:spPr>
          <a:xfrm>
            <a:off x="305561" y="9913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9" name="object 9"/>
          <p:cNvSpPr txBox="1"/>
          <p:nvPr/>
        </p:nvSpPr>
        <p:spPr>
          <a:xfrm>
            <a:off x="8401557" y="6464909"/>
            <a:ext cx="231775" cy="177800"/>
          </a:xfrm>
          <a:prstGeom prst="rect">
            <a:avLst/>
          </a:prstGeom>
        </p:spPr>
        <p:txBody>
          <a:bodyPr vert="horz" wrap="square" lIns="0" tIns="0" rIns="0" bIns="0" rtlCol="0">
            <a:spAutoFit/>
          </a:bodyPr>
          <a:lstStyle/>
          <a:p>
            <a:pPr marL="38100">
              <a:lnSpc>
                <a:spcPts val="1240"/>
              </a:lnSpc>
            </a:pPr>
            <a:fld id="{81D60167-4931-47E6-BA6A-407CBD079E47}" type="slidenum">
              <a:rPr sz="1200" dirty="0">
                <a:solidFill>
                  <a:srgbClr val="888888"/>
                </a:solidFill>
                <a:latin typeface="Carlito"/>
                <a:cs typeface="Carlito"/>
              </a:rPr>
              <a:pPr marL="38100">
                <a:lnSpc>
                  <a:spcPts val="1240"/>
                </a:lnSpc>
              </a:pPr>
              <a:t>2</a:t>
            </a:fld>
            <a:endParaRPr sz="1200">
              <a:latin typeface="Carlito"/>
              <a:cs typeface="Carlito"/>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7334" y="60147"/>
            <a:ext cx="3529330" cy="492443"/>
          </a:xfrm>
        </p:spPr>
        <p:txBody>
          <a:bodyPr/>
          <a:lstStyle/>
          <a:p>
            <a:r>
              <a:rPr lang="en-US" dirty="0" smtClean="0"/>
              <a:t>stability</a:t>
            </a:r>
            <a:endParaRPr lang="en-US" dirty="0"/>
          </a:p>
        </p:txBody>
      </p:sp>
      <mc:AlternateContent xmlns:mc="http://schemas.openxmlformats.org/markup-compatibility/2006">
        <mc:Choice xmlns:p14="http://schemas.microsoft.com/office/powerpoint/2010/main" Requires="p14">
          <p:contentPart p14:bwMode="auto" r:id="rId2">
            <p14:nvContentPartPr>
              <p14:cNvPr id="3074" name="Ink 2"/>
              <p14:cNvContentPartPr>
                <a14:cpLocks xmlns:a14="http://schemas.microsoft.com/office/drawing/2010/main" noRot="1" noChangeAspect="1" noEditPoints="1" noChangeArrowheads="1" noChangeShapeType="1"/>
              </p14:cNvContentPartPr>
              <p14:nvPr/>
            </p14:nvContentPartPr>
            <p14:xfrm>
              <a:off x="-69850" y="2143125"/>
              <a:ext cx="1525588" cy="3259138"/>
            </p14:xfrm>
          </p:contentPart>
        </mc:Choice>
        <mc:Fallback>
          <p:pic>
            <p:nvPicPr>
              <p:cNvPr id="3074" name="Ink 2"/>
              <p:cNvPicPr>
                <a:picLocks noRot="1" noChangeAspect="1" noEditPoints="1" noChangeArrowheads="1" noChangeShapeType="1"/>
              </p:cNvPicPr>
              <p:nvPr/>
            </p:nvPicPr>
            <p:blipFill>
              <a:blip r:embed="rId3"/>
              <a:stretch>
                <a:fillRect/>
              </a:stretch>
            </p:blipFill>
            <p:spPr>
              <a:xfrm>
                <a:off x="-76330" y="2135925"/>
                <a:ext cx="1539267" cy="3272818"/>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3075" name="Ink 3"/>
              <p14:cNvContentPartPr>
                <a14:cpLocks xmlns:a14="http://schemas.microsoft.com/office/drawing/2010/main" noRot="1" noChangeAspect="1" noEditPoints="1" noChangeArrowheads="1" noChangeShapeType="1"/>
              </p14:cNvContentPartPr>
              <p14:nvPr/>
            </p14:nvContentPartPr>
            <p14:xfrm>
              <a:off x="125413" y="1428750"/>
              <a:ext cx="2536825" cy="2446338"/>
            </p14:xfrm>
          </p:contentPart>
        </mc:Choice>
        <mc:Fallback>
          <p:pic>
            <p:nvPicPr>
              <p:cNvPr id="3075" name="Ink 3"/>
              <p:cNvPicPr>
                <a:picLocks noRot="1" noChangeAspect="1" noEditPoints="1" noChangeArrowheads="1" noChangeShapeType="1"/>
              </p:cNvPicPr>
              <p:nvPr/>
            </p:nvPicPr>
            <p:blipFill>
              <a:blip r:embed="rId5"/>
              <a:stretch>
                <a:fillRect/>
              </a:stretch>
            </p:blipFill>
            <p:spPr>
              <a:xfrm>
                <a:off x="119653" y="1422990"/>
                <a:ext cx="2552664" cy="2466139"/>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076" name="Ink 4"/>
              <p14:cNvContentPartPr>
                <a14:cpLocks xmlns:a14="http://schemas.microsoft.com/office/drawing/2010/main" noRot="1" noChangeAspect="1" noEditPoints="1" noChangeArrowheads="1" noChangeShapeType="1"/>
              </p14:cNvContentPartPr>
              <p14:nvPr/>
            </p14:nvContentPartPr>
            <p14:xfrm>
              <a:off x="-42863" y="4705350"/>
              <a:ext cx="3195638" cy="1554163"/>
            </p14:xfrm>
          </p:contentPart>
        </mc:Choice>
        <mc:Fallback>
          <p:pic>
            <p:nvPicPr>
              <p:cNvPr id="3076" name="Ink 4"/>
              <p:cNvPicPr>
                <a:picLocks noRot="1" noChangeAspect="1" noEditPoints="1" noChangeArrowheads="1" noChangeShapeType="1"/>
              </p:cNvPicPr>
              <p:nvPr/>
            </p:nvPicPr>
            <p:blipFill>
              <a:blip r:embed="rId7"/>
              <a:stretch>
                <a:fillRect/>
              </a:stretch>
            </p:blipFill>
            <p:spPr>
              <a:xfrm>
                <a:off x="-52223" y="4696710"/>
                <a:ext cx="3214358" cy="1573244"/>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3077" name="Ink 5"/>
              <p14:cNvContentPartPr>
                <a14:cpLocks xmlns:a14="http://schemas.microsoft.com/office/drawing/2010/main" noRot="1" noChangeAspect="1" noEditPoints="1" noChangeArrowheads="1" noChangeShapeType="1"/>
              </p14:cNvContentPartPr>
              <p14:nvPr/>
            </p14:nvContentPartPr>
            <p14:xfrm>
              <a:off x="4776788" y="1196975"/>
              <a:ext cx="2716212" cy="3759200"/>
            </p14:xfrm>
          </p:contentPart>
        </mc:Choice>
        <mc:Fallback>
          <p:pic>
            <p:nvPicPr>
              <p:cNvPr id="3077" name="Ink 5"/>
              <p:cNvPicPr>
                <a:picLocks noRot="1" noChangeAspect="1" noEditPoints="1" noChangeArrowheads="1" noChangeShapeType="1"/>
              </p:cNvPicPr>
              <p:nvPr/>
            </p:nvPicPr>
            <p:blipFill>
              <a:blip r:embed="rId9"/>
              <a:stretch>
                <a:fillRect/>
              </a:stretch>
            </p:blipFill>
            <p:spPr>
              <a:xfrm>
                <a:off x="4773188" y="1187615"/>
                <a:ext cx="2728452" cy="37790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3078" name="Ink 6"/>
              <p14:cNvContentPartPr>
                <a14:cpLocks xmlns:a14="http://schemas.microsoft.com/office/drawing/2010/main" noRot="1" noChangeAspect="1" noEditPoints="1" noChangeArrowheads="1" noChangeShapeType="1"/>
              </p14:cNvContentPartPr>
              <p14:nvPr/>
            </p14:nvContentPartPr>
            <p14:xfrm>
              <a:off x="5813425" y="3348038"/>
              <a:ext cx="61913" cy="438150"/>
            </p14:xfrm>
          </p:contentPart>
        </mc:Choice>
        <mc:Fallback>
          <p:pic>
            <p:nvPicPr>
              <p:cNvPr id="3078" name="Ink 6"/>
              <p:cNvPicPr>
                <a:picLocks noRot="1" noChangeAspect="1" noEditPoints="1" noChangeArrowheads="1" noChangeShapeType="1"/>
              </p:cNvPicPr>
              <p:nvPr/>
            </p:nvPicPr>
            <p:blipFill>
              <a:blip r:embed="rId11"/>
              <a:stretch>
                <a:fillRect/>
              </a:stretch>
            </p:blipFill>
            <p:spPr>
              <a:xfrm>
                <a:off x="5806226" y="3341558"/>
                <a:ext cx="77391" cy="450751"/>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3079" name="Ink 7"/>
              <p14:cNvContentPartPr>
                <a14:cpLocks xmlns:a14="http://schemas.microsoft.com/office/drawing/2010/main" noRot="1" noChangeAspect="1" noEditPoints="1" noChangeArrowheads="1" noChangeShapeType="1"/>
              </p14:cNvContentPartPr>
              <p14:nvPr/>
            </p14:nvContentPartPr>
            <p14:xfrm>
              <a:off x="6796088" y="2982913"/>
              <a:ext cx="374650" cy="179387"/>
            </p14:xfrm>
          </p:contentPart>
        </mc:Choice>
        <mc:Fallback>
          <p:pic>
            <p:nvPicPr>
              <p:cNvPr id="3079" name="Ink 7"/>
              <p:cNvPicPr>
                <a:picLocks noRot="1" noChangeAspect="1" noEditPoints="1" noChangeArrowheads="1" noChangeShapeType="1"/>
              </p:cNvPicPr>
              <p:nvPr/>
            </p:nvPicPr>
            <p:blipFill>
              <a:blip r:embed="rId13"/>
              <a:stretch>
                <a:fillRect/>
              </a:stretch>
            </p:blipFill>
            <p:spPr>
              <a:xfrm>
                <a:off x="6787116" y="2975738"/>
                <a:ext cx="393311" cy="193379"/>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3080" name="Ink 8"/>
              <p14:cNvContentPartPr>
                <a14:cpLocks xmlns:a14="http://schemas.microsoft.com/office/drawing/2010/main" noRot="1" noChangeAspect="1" noEditPoints="1" noChangeArrowheads="1" noChangeShapeType="1"/>
              </p14:cNvContentPartPr>
              <p14:nvPr/>
            </p14:nvContentPartPr>
            <p14:xfrm>
              <a:off x="1276350" y="4268788"/>
              <a:ext cx="955675" cy="588962"/>
            </p14:xfrm>
          </p:contentPart>
        </mc:Choice>
        <mc:Fallback>
          <p:pic>
            <p:nvPicPr>
              <p:cNvPr id="3080" name="Ink 8"/>
              <p:cNvPicPr>
                <a:picLocks noRot="1" noChangeAspect="1" noEditPoints="1" noChangeArrowheads="1" noChangeShapeType="1"/>
              </p:cNvPicPr>
              <p:nvPr/>
            </p:nvPicPr>
            <p:blipFill>
              <a:blip r:embed="rId15"/>
              <a:stretch>
                <a:fillRect/>
              </a:stretch>
            </p:blipFill>
            <p:spPr>
              <a:xfrm>
                <a:off x="1267351" y="4258708"/>
                <a:ext cx="974033" cy="608042"/>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3081" name="Ink 9"/>
              <p14:cNvContentPartPr>
                <a14:cpLocks xmlns:a14="http://schemas.microsoft.com/office/drawing/2010/main" noRot="1" noChangeAspect="1" noEditPoints="1" noChangeArrowheads="1" noChangeShapeType="1"/>
              </p14:cNvContentPartPr>
              <p14:nvPr/>
            </p14:nvContentPartPr>
            <p14:xfrm>
              <a:off x="5786438" y="2071688"/>
              <a:ext cx="1587" cy="9525"/>
            </p14:xfrm>
          </p:contentPart>
        </mc:Choice>
        <mc:Fallback>
          <p:pic>
            <p:nvPicPr>
              <p:cNvPr id="3081" name="Ink 9"/>
              <p:cNvPicPr>
                <a:picLocks noRot="1" noChangeAspect="1" noEditPoints="1" noChangeArrowheads="1" noChangeShapeType="1"/>
              </p:cNvPicPr>
              <p:nvPr/>
            </p:nvPicPr>
            <p:blipFill>
              <a:blip r:embed="rId17"/>
              <a:stretch>
                <a:fillRect/>
              </a:stretch>
            </p:blipFill>
            <p:spPr>
              <a:xfrm>
                <a:off x="5759459" y="2069124"/>
                <a:ext cx="55545" cy="18317"/>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3082" name="Ink 10"/>
              <p14:cNvContentPartPr>
                <a14:cpLocks xmlns:a14="http://schemas.microsoft.com/office/drawing/2010/main" noRot="1" noChangeAspect="1" noEditPoints="1" noChangeArrowheads="1" noChangeShapeType="1"/>
              </p14:cNvContentPartPr>
              <p14:nvPr/>
            </p14:nvContentPartPr>
            <p14:xfrm>
              <a:off x="5794375" y="1357313"/>
              <a:ext cx="2054225" cy="223837"/>
            </p14:xfrm>
          </p:contentPart>
        </mc:Choice>
        <mc:Fallback>
          <p:pic>
            <p:nvPicPr>
              <p:cNvPr id="3082" name="Ink 10"/>
              <p:cNvPicPr>
                <a:picLocks noRot="1" noChangeAspect="1" noEditPoints="1" noChangeArrowheads="1" noChangeShapeType="1"/>
              </p:cNvPicPr>
              <p:nvPr/>
            </p:nvPicPr>
            <p:blipFill>
              <a:blip r:embed="rId19"/>
              <a:stretch>
                <a:fillRect/>
              </a:stretch>
            </p:blipFill>
            <p:spPr>
              <a:xfrm>
                <a:off x="5788255" y="1346517"/>
                <a:ext cx="2070786" cy="24327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3083" name="Ink 11"/>
              <p14:cNvContentPartPr>
                <a14:cpLocks xmlns:a14="http://schemas.microsoft.com/office/drawing/2010/main" noRot="1" noChangeAspect="1" noEditPoints="1" noChangeArrowheads="1" noChangeShapeType="1"/>
              </p14:cNvContentPartPr>
              <p14:nvPr/>
            </p14:nvContentPartPr>
            <p14:xfrm>
              <a:off x="7491413" y="2963863"/>
              <a:ext cx="349250" cy="198437"/>
            </p14:xfrm>
          </p:contentPart>
        </mc:Choice>
        <mc:Fallback>
          <p:pic>
            <p:nvPicPr>
              <p:cNvPr id="3083" name="Ink 11"/>
              <p:cNvPicPr>
                <a:picLocks noRot="1" noChangeAspect="1" noEditPoints="1" noChangeArrowheads="1" noChangeShapeType="1"/>
              </p:cNvPicPr>
              <p:nvPr/>
            </p:nvPicPr>
            <p:blipFill>
              <a:blip r:embed="rId21"/>
              <a:stretch>
                <a:fillRect/>
              </a:stretch>
            </p:blipFill>
            <p:spPr>
              <a:xfrm>
                <a:off x="7482772" y="2956300"/>
                <a:ext cx="361852" cy="214643"/>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3084" name="Ink 12"/>
              <p14:cNvContentPartPr>
                <a14:cpLocks xmlns:a14="http://schemas.microsoft.com/office/drawing/2010/main" noRot="1" noChangeAspect="1" noEditPoints="1" noChangeArrowheads="1" noChangeShapeType="1"/>
              </p14:cNvContentPartPr>
              <p14:nvPr/>
            </p14:nvContentPartPr>
            <p14:xfrm>
              <a:off x="982663" y="2724150"/>
              <a:ext cx="152400" cy="125413"/>
            </p14:xfrm>
          </p:contentPart>
        </mc:Choice>
        <mc:Fallback>
          <p:pic>
            <p:nvPicPr>
              <p:cNvPr id="3084" name="Ink 12"/>
              <p:cNvPicPr>
                <a:picLocks noRot="1" noChangeAspect="1" noEditPoints="1" noChangeArrowheads="1" noChangeShapeType="1"/>
              </p:cNvPicPr>
              <p:nvPr/>
            </p:nvPicPr>
            <p:blipFill>
              <a:blip r:embed="rId23"/>
              <a:stretch>
                <a:fillRect/>
              </a:stretch>
            </p:blipFill>
            <p:spPr>
              <a:xfrm>
                <a:off x="977259" y="2714088"/>
                <a:ext cx="168613" cy="146255"/>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3085" name="Ink 13"/>
              <p14:cNvContentPartPr>
                <a14:cpLocks xmlns:a14="http://schemas.microsoft.com/office/drawing/2010/main" noRot="1" noChangeAspect="1" noEditPoints="1" noChangeArrowheads="1" noChangeShapeType="1"/>
              </p14:cNvContentPartPr>
              <p14:nvPr/>
            </p14:nvContentPartPr>
            <p14:xfrm>
              <a:off x="1035050" y="2697163"/>
              <a:ext cx="117475" cy="169862"/>
            </p14:xfrm>
          </p:contentPart>
        </mc:Choice>
        <mc:Fallback>
          <p:pic>
            <p:nvPicPr>
              <p:cNvPr id="3085" name="Ink 13"/>
              <p:cNvPicPr>
                <a:picLocks noRot="1" noChangeAspect="1" noEditPoints="1" noChangeArrowheads="1" noChangeShapeType="1"/>
              </p:cNvPicPr>
              <p:nvPr/>
            </p:nvPicPr>
            <p:blipFill>
              <a:blip r:embed="rId25"/>
              <a:stretch>
                <a:fillRect/>
              </a:stretch>
            </p:blipFill>
            <p:spPr>
              <a:xfrm>
                <a:off x="1024960" y="2686727"/>
                <a:ext cx="138015" cy="190375"/>
              </a:xfrm>
              <a:prstGeom prst="rect">
                <a:avLst/>
              </a:prstGeom>
            </p:spPr>
          </p:pic>
        </mc:Fallback>
      </mc:AlternateContent>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4294967295"/>
          </p:nvPr>
        </p:nvSpPr>
        <p:spPr>
          <a:xfrm>
            <a:off x="1371600" y="3886200"/>
            <a:ext cx="6400800" cy="1752600"/>
          </a:xfrm>
          <a:prstGeom prst="rect">
            <a:avLst/>
          </a:prstGeom>
        </p:spPr>
        <p:txBody>
          <a:bodyPr/>
          <a:lstStyle/>
          <a:p>
            <a:endParaRPr lang="en-US" dirty="0"/>
          </a:p>
        </p:txBody>
      </p:sp>
      <p:pic>
        <p:nvPicPr>
          <p:cNvPr id="1027" name="Picture 3"/>
          <p:cNvPicPr>
            <a:picLocks noChangeAspect="1" noChangeArrowheads="1"/>
          </p:cNvPicPr>
          <p:nvPr/>
        </p:nvPicPr>
        <p:blipFill>
          <a:blip r:embed="rId2" cstate="print"/>
          <a:srcRect/>
          <a:stretch>
            <a:fillRect/>
          </a:stretch>
        </p:blipFill>
        <p:spPr bwMode="auto">
          <a:xfrm>
            <a:off x="-76200" y="34925"/>
            <a:ext cx="9144000" cy="66706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291611" y="2829825"/>
            <a:ext cx="2913539" cy="1135642"/>
          </a:xfrm>
        </p:spPr>
        <p:txBody>
          <a:bodyPr/>
          <a:lstStyle/>
          <a:p>
            <a:endParaRPr lang="en-US" dirty="0"/>
          </a:p>
        </p:txBody>
      </p:sp>
      <p:sp>
        <p:nvSpPr>
          <p:cNvPr id="3" name="Subtitle 2"/>
          <p:cNvSpPr>
            <a:spLocks noGrp="1"/>
          </p:cNvSpPr>
          <p:nvPr>
            <p:ph type="subTitle" idx="4294967295"/>
          </p:nvPr>
        </p:nvSpPr>
        <p:spPr>
          <a:xfrm>
            <a:off x="1371600" y="3886200"/>
            <a:ext cx="6400800" cy="1752600"/>
          </a:xfrm>
          <a:prstGeom prst="rect">
            <a:avLst/>
          </a:prstGeom>
        </p:spPr>
        <p:txBody>
          <a:bodyPr/>
          <a:lstStyle/>
          <a:p>
            <a:endParaRPr lang="en-US"/>
          </a:p>
        </p:txBody>
      </p:sp>
      <p:pic>
        <p:nvPicPr>
          <p:cNvPr id="8194" name="Picture 2"/>
          <p:cNvPicPr>
            <a:picLocks noChangeAspect="1" noChangeArrowheads="1"/>
          </p:cNvPicPr>
          <p:nvPr/>
        </p:nvPicPr>
        <p:blipFill>
          <a:blip r:embed="rId2" cstate="print"/>
          <a:srcRect/>
          <a:stretch>
            <a:fillRect/>
          </a:stretch>
        </p:blipFill>
        <p:spPr bwMode="auto">
          <a:xfrm>
            <a:off x="0" y="0"/>
            <a:ext cx="9372600" cy="6858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4294967295"/>
          </p:nvPr>
        </p:nvSpPr>
        <p:spPr>
          <a:xfrm>
            <a:off x="1371600" y="3886200"/>
            <a:ext cx="6400800" cy="1752600"/>
          </a:xfrm>
          <a:prstGeom prst="rect">
            <a:avLst/>
          </a:prstGeom>
        </p:spPr>
        <p:txBody>
          <a:bodyPr/>
          <a:lstStyle/>
          <a:p>
            <a:endParaRPr lang="en-US"/>
          </a:p>
        </p:txBody>
      </p:sp>
      <p:pic>
        <p:nvPicPr>
          <p:cNvPr id="7171" name="Picture 3" descr="C:\Users\sps\Desktop\CS\fig\stability\CamScanner_09-30-2020_10.59.38_7.jpg"/>
          <p:cNvPicPr>
            <a:picLocks noChangeAspect="1" noChangeArrowheads="1"/>
          </p:cNvPicPr>
          <p:nvPr/>
        </p:nvPicPr>
        <p:blipFill>
          <a:blip r:embed="rId2" cstate="print"/>
          <a:srcRect/>
          <a:stretch>
            <a:fillRect/>
          </a:stretch>
        </p:blipFill>
        <p:spPr bwMode="auto">
          <a:xfrm>
            <a:off x="0" y="0"/>
            <a:ext cx="9144000" cy="6858000"/>
          </a:xfrm>
          <a:prstGeom prst="rect">
            <a:avLst/>
          </a:prstGeom>
          <a:noFill/>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4400" y="1760296"/>
            <a:ext cx="7696200" cy="843821"/>
          </a:xfrm>
          <a:prstGeom prst="rect">
            <a:avLst/>
          </a:prstGeom>
        </p:spPr>
        <p:txBody>
          <a:bodyPr vert="horz" wrap="square" lIns="0" tIns="12700" rIns="0" bIns="0" rtlCol="0">
            <a:spAutoFit/>
          </a:bodyPr>
          <a:lstStyle/>
          <a:p>
            <a:pPr marL="334010" marR="5080" indent="-321945" algn="ctr">
              <a:lnSpc>
                <a:spcPct val="100000"/>
              </a:lnSpc>
              <a:spcBef>
                <a:spcPts val="100"/>
              </a:spcBef>
            </a:pPr>
            <a:r>
              <a:rPr sz="5400" spc="-10" dirty="0" smtClean="0"/>
              <a:t>Stability</a:t>
            </a:r>
            <a:endParaRPr sz="5400" dirty="0"/>
          </a:p>
        </p:txBody>
      </p:sp>
      <p:sp>
        <p:nvSpPr>
          <p:cNvPr id="3" name="object 3"/>
          <p:cNvSpPr/>
          <p:nvPr/>
        </p:nvSpPr>
        <p:spPr>
          <a:xfrm>
            <a:off x="304800" y="4419600"/>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6" name="object 6"/>
          <p:cNvSpPr txBox="1"/>
          <p:nvPr/>
        </p:nvSpPr>
        <p:spPr>
          <a:xfrm>
            <a:off x="8401557" y="6464909"/>
            <a:ext cx="231775" cy="177800"/>
          </a:xfrm>
          <a:prstGeom prst="rect">
            <a:avLst/>
          </a:prstGeom>
        </p:spPr>
        <p:txBody>
          <a:bodyPr vert="horz" wrap="square" lIns="0" tIns="0" rIns="0" bIns="0" rtlCol="0">
            <a:spAutoFit/>
          </a:bodyPr>
          <a:lstStyle/>
          <a:p>
            <a:pPr marL="38100">
              <a:lnSpc>
                <a:spcPts val="1240"/>
              </a:lnSpc>
            </a:pPr>
            <a:fld id="{81D60167-4931-47E6-BA6A-407CBD079E47}" type="slidenum">
              <a:rPr sz="1200" dirty="0">
                <a:solidFill>
                  <a:srgbClr val="888888"/>
                </a:solidFill>
                <a:latin typeface="Carlito"/>
                <a:cs typeface="Carlito"/>
              </a:rPr>
              <a:pPr marL="38100">
                <a:lnSpc>
                  <a:spcPts val="1240"/>
                </a:lnSpc>
              </a:pPr>
              <a:t>24</a:t>
            </a:fld>
            <a:endParaRPr sz="1200">
              <a:latin typeface="Carlito"/>
              <a:cs typeface="Carlito"/>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86276" y="98247"/>
            <a:ext cx="6157723" cy="514350"/>
          </a:xfrm>
          <a:prstGeom prst="rect">
            <a:avLst/>
          </a:prstGeom>
        </p:spPr>
        <p:txBody>
          <a:bodyPr vert="horz" wrap="square" lIns="0" tIns="13335" rIns="0" bIns="0" rtlCol="0">
            <a:spAutoFit/>
          </a:bodyPr>
          <a:lstStyle/>
          <a:p>
            <a:pPr marL="12700">
              <a:lnSpc>
                <a:spcPct val="100000"/>
              </a:lnSpc>
              <a:spcBef>
                <a:spcPts val="105"/>
              </a:spcBef>
            </a:pPr>
            <a:r>
              <a:rPr lang="en-US" spc="-5" dirty="0" smtClean="0"/>
              <a:t> STABILITY</a:t>
            </a:r>
            <a:endParaRPr spc="-5" dirty="0"/>
          </a:p>
        </p:txBody>
      </p:sp>
      <p:sp>
        <p:nvSpPr>
          <p:cNvPr id="3" name="object 3"/>
          <p:cNvSpPr txBox="1"/>
          <p:nvPr/>
        </p:nvSpPr>
        <p:spPr>
          <a:xfrm>
            <a:off x="383540" y="990600"/>
            <a:ext cx="8379460" cy="1011174"/>
          </a:xfrm>
          <a:prstGeom prst="rect">
            <a:avLst/>
          </a:prstGeom>
        </p:spPr>
        <p:txBody>
          <a:bodyPr vert="horz" wrap="square" lIns="0" tIns="13335" rIns="0" bIns="0" rtlCol="0">
            <a:spAutoFit/>
          </a:bodyPr>
          <a:lstStyle/>
          <a:p>
            <a:pPr marL="355600" indent="-342900">
              <a:lnSpc>
                <a:spcPct val="100000"/>
              </a:lnSpc>
              <a:spcBef>
                <a:spcPts val="105"/>
              </a:spcBef>
              <a:buFont typeface="Wingdings"/>
              <a:buChar char=""/>
              <a:tabLst>
                <a:tab pos="355600" algn="l"/>
                <a:tab pos="4972050" algn="l"/>
              </a:tabLst>
            </a:pPr>
            <a:endParaRPr lang="en-US" sz="3200" spc="-15" dirty="0" smtClean="0">
              <a:latin typeface="Carlito"/>
              <a:cs typeface="Carlito"/>
            </a:endParaRPr>
          </a:p>
          <a:p>
            <a:pPr marL="355600" indent="-342900">
              <a:lnSpc>
                <a:spcPct val="100000"/>
              </a:lnSpc>
              <a:spcBef>
                <a:spcPts val="105"/>
              </a:spcBef>
              <a:buFont typeface="Wingdings"/>
              <a:buChar char=""/>
              <a:tabLst>
                <a:tab pos="355600" algn="l"/>
                <a:tab pos="4972050" algn="l"/>
              </a:tabLst>
            </a:pPr>
            <a:r>
              <a:rPr lang="en-US" sz="3200" spc="-5" dirty="0" smtClean="0">
                <a:latin typeface="Carlito"/>
                <a:cs typeface="Carlito"/>
              </a:rPr>
              <a:t>I</a:t>
            </a:r>
            <a:r>
              <a:rPr sz="3200" spc="-5" dirty="0" smtClean="0">
                <a:latin typeface="Carlito"/>
                <a:cs typeface="Carlito"/>
              </a:rPr>
              <a:t>mportance</a:t>
            </a:r>
            <a:r>
              <a:rPr lang="en-US" sz="3200" spc="-5" dirty="0" smtClean="0">
                <a:latin typeface="Carlito"/>
                <a:cs typeface="Carlito"/>
              </a:rPr>
              <a:t>  </a:t>
            </a:r>
            <a:r>
              <a:rPr sz="3200" dirty="0" smtClean="0">
                <a:latin typeface="Carlito"/>
                <a:cs typeface="Carlito"/>
              </a:rPr>
              <a:t>of</a:t>
            </a:r>
            <a:r>
              <a:rPr sz="3200" spc="-60" dirty="0" smtClean="0">
                <a:latin typeface="Carlito"/>
                <a:cs typeface="Carlito"/>
              </a:rPr>
              <a:t> </a:t>
            </a:r>
            <a:r>
              <a:rPr sz="3200" spc="-15" dirty="0">
                <a:latin typeface="Carlito"/>
                <a:cs typeface="Carlito"/>
              </a:rPr>
              <a:t>stability</a:t>
            </a:r>
            <a:endParaRPr sz="3200" dirty="0">
              <a:latin typeface="Carlito"/>
              <a:cs typeface="Carlito"/>
            </a:endParaRPr>
          </a:p>
        </p:txBody>
      </p:sp>
      <p:sp>
        <p:nvSpPr>
          <p:cNvPr id="4" name="object 4"/>
          <p:cNvSpPr txBox="1"/>
          <p:nvPr/>
        </p:nvSpPr>
        <p:spPr>
          <a:xfrm>
            <a:off x="383540" y="2421763"/>
            <a:ext cx="8074660" cy="2562225"/>
          </a:xfrm>
          <a:prstGeom prst="rect">
            <a:avLst/>
          </a:prstGeom>
        </p:spPr>
        <p:txBody>
          <a:bodyPr vert="horz" wrap="square" lIns="0" tIns="13335" rIns="0" bIns="0" rtlCol="0">
            <a:spAutoFit/>
          </a:bodyPr>
          <a:lstStyle/>
          <a:p>
            <a:pPr marL="447040" indent="-434340">
              <a:lnSpc>
                <a:spcPct val="100000"/>
              </a:lnSpc>
              <a:spcBef>
                <a:spcPts val="105"/>
              </a:spcBef>
              <a:buFont typeface="Wingdings"/>
              <a:buChar char=""/>
              <a:tabLst>
                <a:tab pos="447040" algn="l"/>
              </a:tabLst>
            </a:pPr>
            <a:r>
              <a:rPr sz="3200" spc="-20" dirty="0">
                <a:latin typeface="Carlito"/>
                <a:cs typeface="Carlito"/>
              </a:rPr>
              <a:t>Analyze </a:t>
            </a:r>
            <a:r>
              <a:rPr sz="3200" spc="-25" dirty="0">
                <a:latin typeface="Carlito"/>
                <a:cs typeface="Carlito"/>
              </a:rPr>
              <a:t>different </a:t>
            </a:r>
            <a:r>
              <a:rPr sz="3200" dirty="0">
                <a:latin typeface="Carlito"/>
                <a:cs typeface="Carlito"/>
              </a:rPr>
              <a:t>types of</a:t>
            </a:r>
            <a:r>
              <a:rPr sz="3200" spc="50" dirty="0">
                <a:latin typeface="Carlito"/>
                <a:cs typeface="Carlito"/>
              </a:rPr>
              <a:t> </a:t>
            </a:r>
            <a:r>
              <a:rPr sz="3200" spc="-15" dirty="0">
                <a:latin typeface="Carlito"/>
                <a:cs typeface="Carlito"/>
              </a:rPr>
              <a:t>stability</a:t>
            </a:r>
            <a:endParaRPr sz="3200" dirty="0">
              <a:latin typeface="Carlito"/>
              <a:cs typeface="Carlito"/>
            </a:endParaRPr>
          </a:p>
          <a:p>
            <a:pPr marL="355600" marR="5080" indent="-342900">
              <a:lnSpc>
                <a:spcPct val="200000"/>
              </a:lnSpc>
              <a:spcBef>
                <a:spcPts val="765"/>
              </a:spcBef>
              <a:buFont typeface="Wingdings"/>
              <a:buChar char=""/>
              <a:tabLst>
                <a:tab pos="447040" algn="l"/>
                <a:tab pos="1643380" algn="l"/>
                <a:tab pos="3126740" algn="l"/>
                <a:tab pos="4678045" algn="l"/>
              </a:tabLst>
            </a:pPr>
            <a:r>
              <a:rPr sz="3200" dirty="0">
                <a:latin typeface="Carlito"/>
                <a:cs typeface="Carlito"/>
              </a:rPr>
              <a:t>Apply	</a:t>
            </a:r>
            <a:r>
              <a:rPr sz="3200" spc="-65" dirty="0">
                <a:latin typeface="Carlito"/>
                <a:cs typeface="Carlito"/>
              </a:rPr>
              <a:t>R</a:t>
            </a:r>
            <a:r>
              <a:rPr sz="3200" spc="-5" dirty="0">
                <a:latin typeface="Carlito"/>
                <a:cs typeface="Carlito"/>
              </a:rPr>
              <a:t>outh</a:t>
            </a:r>
            <a:r>
              <a:rPr sz="3200" spc="-200" dirty="0">
                <a:latin typeface="Carlito"/>
                <a:cs typeface="Carlito"/>
              </a:rPr>
              <a:t>’</a:t>
            </a:r>
            <a:r>
              <a:rPr sz="3200" dirty="0">
                <a:latin typeface="Carlito"/>
                <a:cs typeface="Carlito"/>
              </a:rPr>
              <a:t>s	</a:t>
            </a:r>
            <a:r>
              <a:rPr sz="3200" spc="-45" dirty="0">
                <a:latin typeface="Carlito"/>
                <a:cs typeface="Carlito"/>
              </a:rPr>
              <a:t>s</a:t>
            </a:r>
            <a:r>
              <a:rPr sz="3200" spc="-30" dirty="0">
                <a:latin typeface="Carlito"/>
                <a:cs typeface="Carlito"/>
              </a:rPr>
              <a:t>t</a:t>
            </a:r>
            <a:r>
              <a:rPr sz="3200" dirty="0">
                <a:latin typeface="Carlito"/>
                <a:cs typeface="Carlito"/>
              </a:rPr>
              <a:t>ability	</a:t>
            </a:r>
            <a:r>
              <a:rPr sz="3200" spc="10" dirty="0">
                <a:latin typeface="Carlito"/>
                <a:cs typeface="Carlito"/>
              </a:rPr>
              <a:t>c</a:t>
            </a:r>
            <a:r>
              <a:rPr sz="3200" dirty="0">
                <a:latin typeface="Carlito"/>
                <a:cs typeface="Carlito"/>
              </a:rPr>
              <a:t>ri</a:t>
            </a:r>
            <a:r>
              <a:rPr sz="3200" spc="-45" dirty="0">
                <a:latin typeface="Carlito"/>
                <a:cs typeface="Carlito"/>
              </a:rPr>
              <a:t>t</a:t>
            </a:r>
            <a:r>
              <a:rPr sz="3200" dirty="0">
                <a:latin typeface="Carlito"/>
                <a:cs typeface="Carlito"/>
              </a:rPr>
              <a:t>erion  </a:t>
            </a:r>
            <a:r>
              <a:rPr sz="3200" spc="-5" dirty="0">
                <a:latin typeface="Carlito"/>
                <a:cs typeface="Carlito"/>
              </a:rPr>
              <a:t>analysis </a:t>
            </a:r>
            <a:r>
              <a:rPr sz="3200" dirty="0">
                <a:latin typeface="Carlito"/>
                <a:cs typeface="Carlito"/>
              </a:rPr>
              <a:t>and </a:t>
            </a:r>
            <a:r>
              <a:rPr sz="3200" spc="-10" dirty="0">
                <a:latin typeface="Carlito"/>
                <a:cs typeface="Carlito"/>
              </a:rPr>
              <a:t>solve </a:t>
            </a:r>
            <a:r>
              <a:rPr sz="3200" dirty="0">
                <a:latin typeface="Carlito"/>
                <a:cs typeface="Carlito"/>
              </a:rPr>
              <a:t>the</a:t>
            </a:r>
            <a:r>
              <a:rPr sz="3200" spc="10" dirty="0">
                <a:latin typeface="Carlito"/>
                <a:cs typeface="Carlito"/>
              </a:rPr>
              <a:t> </a:t>
            </a:r>
            <a:r>
              <a:rPr sz="3200" spc="-5" dirty="0">
                <a:latin typeface="Carlito"/>
                <a:cs typeface="Carlito"/>
              </a:rPr>
              <a:t>numerical.</a:t>
            </a:r>
            <a:endParaRPr sz="3200" dirty="0">
              <a:latin typeface="Carlito"/>
              <a:cs typeface="Carlito"/>
            </a:endParaRPr>
          </a:p>
        </p:txBody>
      </p:sp>
      <p:sp>
        <p:nvSpPr>
          <p:cNvPr id="6" name="object 6"/>
          <p:cNvSpPr/>
          <p:nvPr/>
        </p:nvSpPr>
        <p:spPr>
          <a:xfrm>
            <a:off x="305561" y="9913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9" name="object 9"/>
          <p:cNvSpPr txBox="1"/>
          <p:nvPr/>
        </p:nvSpPr>
        <p:spPr>
          <a:xfrm>
            <a:off x="8401557" y="6464909"/>
            <a:ext cx="231775" cy="177800"/>
          </a:xfrm>
          <a:prstGeom prst="rect">
            <a:avLst/>
          </a:prstGeom>
        </p:spPr>
        <p:txBody>
          <a:bodyPr vert="horz" wrap="square" lIns="0" tIns="0" rIns="0" bIns="0" rtlCol="0">
            <a:spAutoFit/>
          </a:bodyPr>
          <a:lstStyle/>
          <a:p>
            <a:pPr marL="38100">
              <a:lnSpc>
                <a:spcPts val="1240"/>
              </a:lnSpc>
            </a:pPr>
            <a:fld id="{81D60167-4931-47E6-BA6A-407CBD079E47}" type="slidenum">
              <a:rPr sz="1200" dirty="0">
                <a:solidFill>
                  <a:srgbClr val="888888"/>
                </a:solidFill>
                <a:latin typeface="Carlito"/>
                <a:cs typeface="Carlito"/>
              </a:rPr>
              <a:pPr marL="38100">
                <a:lnSpc>
                  <a:spcPts val="1240"/>
                </a:lnSpc>
              </a:pPr>
              <a:t>25</a:t>
            </a:fld>
            <a:endParaRPr sz="1200">
              <a:latin typeface="Carlito"/>
              <a:cs typeface="Carlito"/>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07334" y="60147"/>
            <a:ext cx="5346066" cy="514350"/>
          </a:xfrm>
          <a:prstGeom prst="rect">
            <a:avLst/>
          </a:prstGeom>
        </p:spPr>
        <p:txBody>
          <a:bodyPr vert="horz" wrap="square" lIns="0" tIns="13335" rIns="0" bIns="0" rtlCol="0">
            <a:spAutoFit/>
          </a:bodyPr>
          <a:lstStyle/>
          <a:p>
            <a:pPr marL="13335">
              <a:lnSpc>
                <a:spcPct val="100000"/>
              </a:lnSpc>
              <a:spcBef>
                <a:spcPts val="105"/>
              </a:spcBef>
            </a:pPr>
            <a:r>
              <a:rPr spc="-5" dirty="0" smtClean="0"/>
              <a:t>Stability</a:t>
            </a:r>
            <a:endParaRPr spc="-5" dirty="0"/>
          </a:p>
        </p:txBody>
      </p:sp>
      <p:sp>
        <p:nvSpPr>
          <p:cNvPr id="3" name="object 3"/>
          <p:cNvSpPr txBox="1"/>
          <p:nvPr/>
        </p:nvSpPr>
        <p:spPr>
          <a:xfrm>
            <a:off x="78739" y="1034276"/>
            <a:ext cx="8987790" cy="4526239"/>
          </a:xfrm>
          <a:prstGeom prst="rect">
            <a:avLst/>
          </a:prstGeom>
        </p:spPr>
        <p:txBody>
          <a:bodyPr vert="horz" wrap="square" lIns="0" tIns="100965" rIns="0" bIns="0" rtlCol="0">
            <a:spAutoFit/>
          </a:bodyPr>
          <a:lstStyle/>
          <a:p>
            <a:pPr marL="342900" marR="49530" indent="-342900" algn="r">
              <a:lnSpc>
                <a:spcPct val="100000"/>
              </a:lnSpc>
              <a:spcBef>
                <a:spcPts val="795"/>
              </a:spcBef>
              <a:buFont typeface="Wingdings"/>
              <a:buChar char=""/>
              <a:tabLst>
                <a:tab pos="342900" algn="l"/>
                <a:tab pos="7511415" algn="l"/>
              </a:tabLst>
            </a:pPr>
            <a:r>
              <a:rPr sz="2800" b="1" spc="-10" dirty="0">
                <a:latin typeface="Carlito"/>
                <a:cs typeface="Carlito"/>
              </a:rPr>
              <a:t>Introduction</a:t>
            </a:r>
            <a:r>
              <a:rPr sz="2800" b="1" spc="30" dirty="0">
                <a:latin typeface="Carlito"/>
                <a:cs typeface="Carlito"/>
              </a:rPr>
              <a:t> </a:t>
            </a:r>
            <a:r>
              <a:rPr sz="2800" b="1" spc="-15" dirty="0">
                <a:latin typeface="Carlito"/>
                <a:cs typeface="Carlito"/>
              </a:rPr>
              <a:t>to</a:t>
            </a:r>
            <a:r>
              <a:rPr sz="2800" b="1" spc="10" dirty="0">
                <a:latin typeface="Carlito"/>
                <a:cs typeface="Carlito"/>
              </a:rPr>
              <a:t> </a:t>
            </a:r>
            <a:r>
              <a:rPr sz="2800" b="1" spc="-10" dirty="0">
                <a:latin typeface="Carlito"/>
                <a:cs typeface="Carlito"/>
              </a:rPr>
              <a:t>Stability	</a:t>
            </a:r>
            <a:endParaRPr sz="2800" dirty="0">
              <a:latin typeface="Carlito"/>
              <a:cs typeface="Carlito"/>
            </a:endParaRPr>
          </a:p>
          <a:p>
            <a:pPr marL="287020" marR="5080" lvl="1" indent="-287020" algn="r">
              <a:lnSpc>
                <a:spcPct val="100000"/>
              </a:lnSpc>
              <a:spcBef>
                <a:spcPts val="605"/>
              </a:spcBef>
              <a:buFont typeface="Wingdings"/>
              <a:buChar char=""/>
              <a:tabLst>
                <a:tab pos="287020" algn="l"/>
              </a:tabLst>
            </a:pPr>
            <a:r>
              <a:rPr sz="2400" spc="-10" dirty="0">
                <a:solidFill>
                  <a:srgbClr val="FF0000"/>
                </a:solidFill>
                <a:latin typeface="Carlito"/>
                <a:cs typeface="Carlito"/>
              </a:rPr>
              <a:t>Definition </a:t>
            </a:r>
            <a:r>
              <a:rPr sz="2400" spc="-5" dirty="0">
                <a:solidFill>
                  <a:srgbClr val="FF0000"/>
                </a:solidFill>
                <a:latin typeface="Carlito"/>
                <a:cs typeface="Carlito"/>
              </a:rPr>
              <a:t>of </a:t>
            </a:r>
            <a:r>
              <a:rPr sz="2400" spc="-25" dirty="0">
                <a:solidFill>
                  <a:srgbClr val="FF0000"/>
                </a:solidFill>
                <a:latin typeface="Carlito"/>
                <a:cs typeface="Carlito"/>
              </a:rPr>
              <a:t>Stability, </a:t>
            </a:r>
            <a:r>
              <a:rPr sz="2400" spc="-10" dirty="0">
                <a:solidFill>
                  <a:srgbClr val="FF0000"/>
                </a:solidFill>
                <a:latin typeface="Carlito"/>
                <a:cs typeface="Carlito"/>
              </a:rPr>
              <a:t>Analysis </a:t>
            </a:r>
            <a:r>
              <a:rPr sz="2400" spc="-5" dirty="0">
                <a:solidFill>
                  <a:srgbClr val="FF0000"/>
                </a:solidFill>
                <a:latin typeface="Carlito"/>
                <a:cs typeface="Carlito"/>
              </a:rPr>
              <a:t>of </a:t>
            </a:r>
            <a:r>
              <a:rPr sz="2400" spc="-10" dirty="0">
                <a:solidFill>
                  <a:srgbClr val="FF0000"/>
                </a:solidFill>
                <a:latin typeface="Carlito"/>
                <a:cs typeface="Carlito"/>
              </a:rPr>
              <a:t>stable, unstable, </a:t>
            </a:r>
            <a:r>
              <a:rPr sz="2400" spc="-5" dirty="0">
                <a:solidFill>
                  <a:srgbClr val="FF0000"/>
                </a:solidFill>
                <a:latin typeface="Carlito"/>
                <a:cs typeface="Carlito"/>
              </a:rPr>
              <a:t>critically</a:t>
            </a:r>
            <a:r>
              <a:rPr sz="2400" spc="370" dirty="0">
                <a:solidFill>
                  <a:srgbClr val="FF0000"/>
                </a:solidFill>
                <a:latin typeface="Carlito"/>
                <a:cs typeface="Carlito"/>
              </a:rPr>
              <a:t> </a:t>
            </a:r>
            <a:r>
              <a:rPr sz="2400" spc="-10" dirty="0">
                <a:solidFill>
                  <a:srgbClr val="FF0000"/>
                </a:solidFill>
                <a:latin typeface="Carlito"/>
                <a:cs typeface="Carlito"/>
              </a:rPr>
              <a:t>stable</a:t>
            </a:r>
            <a:endParaRPr sz="2400" dirty="0">
              <a:solidFill>
                <a:srgbClr val="FF0000"/>
              </a:solidFill>
              <a:latin typeface="Carlito"/>
              <a:cs typeface="Carlito"/>
            </a:endParaRPr>
          </a:p>
          <a:p>
            <a:pPr marL="756285">
              <a:lnSpc>
                <a:spcPct val="100000"/>
              </a:lnSpc>
            </a:pPr>
            <a:r>
              <a:rPr sz="2400" dirty="0">
                <a:solidFill>
                  <a:srgbClr val="FF0000"/>
                </a:solidFill>
                <a:latin typeface="Carlito"/>
                <a:cs typeface="Carlito"/>
              </a:rPr>
              <a:t>and </a:t>
            </a:r>
            <a:r>
              <a:rPr sz="2400" spc="-10" dirty="0">
                <a:solidFill>
                  <a:srgbClr val="FF0000"/>
                </a:solidFill>
                <a:latin typeface="Carlito"/>
                <a:cs typeface="Carlito"/>
              </a:rPr>
              <a:t>conditionally</a:t>
            </a:r>
            <a:r>
              <a:rPr sz="2400" dirty="0">
                <a:solidFill>
                  <a:srgbClr val="FF0000"/>
                </a:solidFill>
                <a:latin typeface="Carlito"/>
                <a:cs typeface="Carlito"/>
              </a:rPr>
              <a:t> </a:t>
            </a:r>
            <a:r>
              <a:rPr sz="2400" spc="-10" dirty="0">
                <a:solidFill>
                  <a:srgbClr val="FF0000"/>
                </a:solidFill>
                <a:latin typeface="Carlito"/>
                <a:cs typeface="Carlito"/>
              </a:rPr>
              <a:t>stable</a:t>
            </a:r>
            <a:endParaRPr sz="2400" dirty="0">
              <a:solidFill>
                <a:srgbClr val="FF0000"/>
              </a:solidFill>
              <a:latin typeface="Carlito"/>
              <a:cs typeface="Carlito"/>
            </a:endParaRPr>
          </a:p>
          <a:p>
            <a:pPr marL="756285" lvl="1" indent="-287020">
              <a:lnSpc>
                <a:spcPct val="100000"/>
              </a:lnSpc>
              <a:spcBef>
                <a:spcPts val="580"/>
              </a:spcBef>
              <a:buFont typeface="Wingdings"/>
              <a:buChar char=""/>
              <a:tabLst>
                <a:tab pos="756920" algn="l"/>
              </a:tabLst>
            </a:pPr>
            <a:r>
              <a:rPr sz="2400" spc="-15" dirty="0">
                <a:solidFill>
                  <a:srgbClr val="FF0000"/>
                </a:solidFill>
                <a:latin typeface="Carlito"/>
                <a:cs typeface="Carlito"/>
              </a:rPr>
              <a:t>Relative </a:t>
            </a:r>
            <a:r>
              <a:rPr sz="2400" spc="-5" dirty="0">
                <a:solidFill>
                  <a:srgbClr val="FF0000"/>
                </a:solidFill>
                <a:latin typeface="Carlito"/>
                <a:cs typeface="Carlito"/>
              </a:rPr>
              <a:t>Stability</a:t>
            </a:r>
            <a:endParaRPr sz="2400" dirty="0">
              <a:solidFill>
                <a:srgbClr val="FF0000"/>
              </a:solidFill>
              <a:latin typeface="Carlito"/>
              <a:cs typeface="Carlito"/>
            </a:endParaRPr>
          </a:p>
          <a:p>
            <a:pPr marL="756285" lvl="1" indent="-287020">
              <a:lnSpc>
                <a:spcPct val="100000"/>
              </a:lnSpc>
              <a:spcBef>
                <a:spcPts val="575"/>
              </a:spcBef>
              <a:buFont typeface="Wingdings"/>
              <a:buChar char=""/>
              <a:tabLst>
                <a:tab pos="756920" algn="l"/>
              </a:tabLst>
            </a:pPr>
            <a:r>
              <a:rPr sz="2400" spc="-20" dirty="0">
                <a:solidFill>
                  <a:srgbClr val="FF0000"/>
                </a:solidFill>
                <a:latin typeface="Carlito"/>
                <a:cs typeface="Carlito"/>
              </a:rPr>
              <a:t>Root </a:t>
            </a:r>
            <a:r>
              <a:rPr sz="2400" spc="-10" dirty="0">
                <a:solidFill>
                  <a:srgbClr val="FF0000"/>
                </a:solidFill>
                <a:latin typeface="Carlito"/>
                <a:cs typeface="Carlito"/>
              </a:rPr>
              <a:t>locations </a:t>
            </a:r>
            <a:r>
              <a:rPr sz="2400" dirty="0">
                <a:solidFill>
                  <a:srgbClr val="FF0000"/>
                </a:solidFill>
                <a:latin typeface="Carlito"/>
                <a:cs typeface="Carlito"/>
              </a:rPr>
              <a:t>in </a:t>
            </a:r>
            <a:r>
              <a:rPr sz="2400" spc="-5" dirty="0">
                <a:solidFill>
                  <a:srgbClr val="FF0000"/>
                </a:solidFill>
                <a:latin typeface="Carlito"/>
                <a:cs typeface="Carlito"/>
              </a:rPr>
              <a:t>S-plane </a:t>
            </a:r>
            <a:r>
              <a:rPr sz="2400" spc="-20" dirty="0">
                <a:solidFill>
                  <a:srgbClr val="FF0000"/>
                </a:solidFill>
                <a:latin typeface="Carlito"/>
                <a:cs typeface="Carlito"/>
              </a:rPr>
              <a:t>for </a:t>
            </a:r>
            <a:r>
              <a:rPr sz="2400" spc="-10" dirty="0">
                <a:solidFill>
                  <a:srgbClr val="FF0000"/>
                </a:solidFill>
                <a:latin typeface="Carlito"/>
                <a:cs typeface="Carlito"/>
              </a:rPr>
              <a:t>stable </a:t>
            </a:r>
            <a:r>
              <a:rPr sz="2400" dirty="0">
                <a:solidFill>
                  <a:srgbClr val="FF0000"/>
                </a:solidFill>
                <a:latin typeface="Carlito"/>
                <a:cs typeface="Carlito"/>
              </a:rPr>
              <a:t>and </a:t>
            </a:r>
            <a:r>
              <a:rPr sz="2400" spc="-10" dirty="0">
                <a:solidFill>
                  <a:srgbClr val="FF0000"/>
                </a:solidFill>
                <a:latin typeface="Carlito"/>
                <a:cs typeface="Carlito"/>
              </a:rPr>
              <a:t>unstable</a:t>
            </a:r>
            <a:r>
              <a:rPr sz="2400" spc="10" dirty="0">
                <a:solidFill>
                  <a:srgbClr val="FF0000"/>
                </a:solidFill>
                <a:latin typeface="Carlito"/>
                <a:cs typeface="Carlito"/>
              </a:rPr>
              <a:t> </a:t>
            </a:r>
            <a:r>
              <a:rPr sz="2400" spc="-25" dirty="0">
                <a:solidFill>
                  <a:srgbClr val="FF0000"/>
                </a:solidFill>
                <a:latin typeface="Carlito"/>
                <a:cs typeface="Carlito"/>
              </a:rPr>
              <a:t>system</a:t>
            </a:r>
            <a:endParaRPr sz="2400" dirty="0">
              <a:solidFill>
                <a:srgbClr val="FF0000"/>
              </a:solidFill>
              <a:latin typeface="Carlito"/>
              <a:cs typeface="Carlito"/>
            </a:endParaRPr>
          </a:p>
          <a:p>
            <a:pPr lvl="1">
              <a:lnSpc>
                <a:spcPct val="100000"/>
              </a:lnSpc>
              <a:spcBef>
                <a:spcPts val="10"/>
              </a:spcBef>
              <a:buClr>
                <a:srgbClr val="DDD9C3"/>
              </a:buClr>
              <a:buFont typeface="Wingdings"/>
              <a:buChar char=""/>
            </a:pPr>
            <a:endParaRPr sz="3350" dirty="0">
              <a:solidFill>
                <a:srgbClr val="FF0000"/>
              </a:solidFill>
              <a:latin typeface="Carlito"/>
              <a:cs typeface="Carlito"/>
            </a:endParaRPr>
          </a:p>
          <a:p>
            <a:pPr marL="355600" indent="-342900">
              <a:lnSpc>
                <a:spcPct val="100000"/>
              </a:lnSpc>
              <a:buFont typeface="Wingdings"/>
              <a:buChar char=""/>
              <a:tabLst>
                <a:tab pos="355600" algn="l"/>
                <a:tab pos="7528559" algn="l"/>
              </a:tabLst>
            </a:pPr>
            <a:r>
              <a:rPr sz="2800" b="1" spc="-35" dirty="0">
                <a:solidFill>
                  <a:srgbClr val="FF0000"/>
                </a:solidFill>
                <a:latin typeface="Carlito"/>
                <a:cs typeface="Carlito"/>
              </a:rPr>
              <a:t>Routh’s</a:t>
            </a:r>
            <a:r>
              <a:rPr sz="2800" b="1" spc="25" dirty="0">
                <a:solidFill>
                  <a:srgbClr val="FF0000"/>
                </a:solidFill>
                <a:latin typeface="Carlito"/>
                <a:cs typeface="Carlito"/>
              </a:rPr>
              <a:t> </a:t>
            </a:r>
            <a:r>
              <a:rPr sz="2800" b="1" spc="-10" dirty="0">
                <a:solidFill>
                  <a:srgbClr val="FF0000"/>
                </a:solidFill>
                <a:latin typeface="Carlito"/>
                <a:cs typeface="Carlito"/>
              </a:rPr>
              <a:t>Stability</a:t>
            </a:r>
            <a:r>
              <a:rPr sz="2800" b="1" spc="30" dirty="0">
                <a:solidFill>
                  <a:srgbClr val="FF0000"/>
                </a:solidFill>
                <a:latin typeface="Carlito"/>
                <a:cs typeface="Carlito"/>
              </a:rPr>
              <a:t> </a:t>
            </a:r>
            <a:r>
              <a:rPr sz="2800" b="1" spc="-10" dirty="0">
                <a:solidFill>
                  <a:srgbClr val="FF0000"/>
                </a:solidFill>
                <a:latin typeface="Carlito"/>
                <a:cs typeface="Carlito"/>
              </a:rPr>
              <a:t>Criterion	</a:t>
            </a:r>
            <a:endParaRPr sz="2800" dirty="0">
              <a:solidFill>
                <a:srgbClr val="FF0000"/>
              </a:solidFill>
              <a:latin typeface="Carlito"/>
              <a:cs typeface="Carlito"/>
            </a:endParaRPr>
          </a:p>
          <a:p>
            <a:pPr marL="756285" lvl="1" indent="-287020">
              <a:lnSpc>
                <a:spcPct val="100000"/>
              </a:lnSpc>
              <a:spcBef>
                <a:spcPts val="605"/>
              </a:spcBef>
              <a:buFont typeface="Wingdings"/>
              <a:buChar char=""/>
              <a:tabLst>
                <a:tab pos="756920" algn="l"/>
              </a:tabLst>
            </a:pPr>
            <a:r>
              <a:rPr sz="2400" spc="-35" dirty="0">
                <a:solidFill>
                  <a:srgbClr val="FF0000"/>
                </a:solidFill>
                <a:latin typeface="Carlito"/>
                <a:cs typeface="Carlito"/>
              </a:rPr>
              <a:t>Routh’s </a:t>
            </a:r>
            <a:r>
              <a:rPr sz="2400" spc="-5" dirty="0">
                <a:solidFill>
                  <a:srgbClr val="FF0000"/>
                </a:solidFill>
                <a:latin typeface="Carlito"/>
                <a:cs typeface="Carlito"/>
              </a:rPr>
              <a:t>Stability Criterion </a:t>
            </a:r>
            <a:r>
              <a:rPr sz="2400" dirty="0">
                <a:solidFill>
                  <a:srgbClr val="FF0000"/>
                </a:solidFill>
                <a:latin typeface="Carlito"/>
                <a:cs typeface="Carlito"/>
              </a:rPr>
              <a:t>: </a:t>
            </a:r>
            <a:r>
              <a:rPr sz="2400" spc="-20" dirty="0">
                <a:solidFill>
                  <a:srgbClr val="FF0000"/>
                </a:solidFill>
                <a:latin typeface="Carlito"/>
                <a:cs typeface="Carlito"/>
              </a:rPr>
              <a:t>Different </a:t>
            </a:r>
            <a:r>
              <a:rPr sz="2400" spc="-5" dirty="0">
                <a:solidFill>
                  <a:srgbClr val="FF0000"/>
                </a:solidFill>
                <a:latin typeface="Carlito"/>
                <a:cs typeface="Carlito"/>
              </a:rPr>
              <a:t>cases </a:t>
            </a:r>
            <a:r>
              <a:rPr sz="2400" dirty="0">
                <a:solidFill>
                  <a:srgbClr val="FF0000"/>
                </a:solidFill>
                <a:latin typeface="Carlito"/>
                <a:cs typeface="Carlito"/>
              </a:rPr>
              <a:t>and</a:t>
            </a:r>
            <a:r>
              <a:rPr sz="2400" spc="-5" dirty="0">
                <a:solidFill>
                  <a:srgbClr val="FF0000"/>
                </a:solidFill>
                <a:latin typeface="Carlito"/>
                <a:cs typeface="Carlito"/>
              </a:rPr>
              <a:t> </a:t>
            </a:r>
            <a:r>
              <a:rPr sz="2400" spc="-10" dirty="0">
                <a:solidFill>
                  <a:srgbClr val="FF0000"/>
                </a:solidFill>
                <a:latin typeface="Carlito"/>
                <a:cs typeface="Carlito"/>
              </a:rPr>
              <a:t>conditions</a:t>
            </a:r>
            <a:endParaRPr sz="2400" dirty="0">
              <a:solidFill>
                <a:srgbClr val="FF0000"/>
              </a:solidFill>
              <a:latin typeface="Carlito"/>
              <a:cs typeface="Carlito"/>
            </a:endParaRPr>
          </a:p>
          <a:p>
            <a:pPr marL="756285" lvl="1" indent="-287020">
              <a:lnSpc>
                <a:spcPct val="100000"/>
              </a:lnSpc>
              <a:spcBef>
                <a:spcPts val="575"/>
              </a:spcBef>
              <a:buFont typeface="Wingdings"/>
              <a:buChar char=""/>
              <a:tabLst>
                <a:tab pos="756920" algn="l"/>
              </a:tabLst>
            </a:pPr>
            <a:r>
              <a:rPr sz="2400" spc="-15" dirty="0">
                <a:solidFill>
                  <a:srgbClr val="FF0000"/>
                </a:solidFill>
                <a:latin typeface="Carlito"/>
                <a:cs typeface="Carlito"/>
              </a:rPr>
              <a:t>Statement</a:t>
            </a:r>
            <a:r>
              <a:rPr sz="2400" spc="-40" dirty="0">
                <a:solidFill>
                  <a:srgbClr val="FF0000"/>
                </a:solidFill>
                <a:latin typeface="Carlito"/>
                <a:cs typeface="Carlito"/>
              </a:rPr>
              <a:t> </a:t>
            </a:r>
            <a:r>
              <a:rPr sz="2400" spc="-5" dirty="0">
                <a:solidFill>
                  <a:srgbClr val="FF0000"/>
                </a:solidFill>
                <a:latin typeface="Carlito"/>
                <a:cs typeface="Carlito"/>
              </a:rPr>
              <a:t>Method</a:t>
            </a:r>
            <a:endParaRPr sz="2400" dirty="0">
              <a:solidFill>
                <a:srgbClr val="FF0000"/>
              </a:solidFill>
              <a:latin typeface="Carlito"/>
              <a:cs typeface="Carlito"/>
            </a:endParaRPr>
          </a:p>
          <a:p>
            <a:pPr marL="756285" lvl="1" indent="-287020">
              <a:lnSpc>
                <a:spcPct val="100000"/>
              </a:lnSpc>
              <a:spcBef>
                <a:spcPts val="580"/>
              </a:spcBef>
              <a:buFont typeface="Wingdings"/>
              <a:buChar char=""/>
              <a:tabLst>
                <a:tab pos="756920" algn="l"/>
              </a:tabLst>
            </a:pPr>
            <a:r>
              <a:rPr sz="2400" spc="-5" dirty="0">
                <a:solidFill>
                  <a:srgbClr val="FF0000"/>
                </a:solidFill>
                <a:latin typeface="Carlito"/>
                <a:cs typeface="Carlito"/>
              </a:rPr>
              <a:t>Numericals</a:t>
            </a:r>
            <a:r>
              <a:rPr sz="2400" spc="-20" dirty="0">
                <a:solidFill>
                  <a:srgbClr val="FF0000"/>
                </a:solidFill>
                <a:latin typeface="Carlito"/>
                <a:cs typeface="Carlito"/>
              </a:rPr>
              <a:t> </a:t>
            </a:r>
            <a:r>
              <a:rPr sz="2400" spc="-10" dirty="0">
                <a:solidFill>
                  <a:srgbClr val="FF0000"/>
                </a:solidFill>
                <a:latin typeface="Carlito"/>
                <a:cs typeface="Carlito"/>
              </a:rPr>
              <a:t>Problems</a:t>
            </a:r>
            <a:endParaRPr sz="2400" dirty="0">
              <a:solidFill>
                <a:srgbClr val="FF0000"/>
              </a:solidFill>
              <a:latin typeface="Carlito"/>
              <a:cs typeface="Carlito"/>
            </a:endParaRPr>
          </a:p>
        </p:txBody>
      </p:sp>
      <p:sp>
        <p:nvSpPr>
          <p:cNvPr id="4" name="object 4"/>
          <p:cNvSpPr/>
          <p:nvPr/>
        </p:nvSpPr>
        <p:spPr>
          <a:xfrm>
            <a:off x="305561" y="762762"/>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7" name="object 7"/>
          <p:cNvSpPr txBox="1"/>
          <p:nvPr/>
        </p:nvSpPr>
        <p:spPr>
          <a:xfrm>
            <a:off x="8401557" y="6464909"/>
            <a:ext cx="231775" cy="177800"/>
          </a:xfrm>
          <a:prstGeom prst="rect">
            <a:avLst/>
          </a:prstGeom>
        </p:spPr>
        <p:txBody>
          <a:bodyPr vert="horz" wrap="square" lIns="0" tIns="0" rIns="0" bIns="0" rtlCol="0">
            <a:spAutoFit/>
          </a:bodyPr>
          <a:lstStyle/>
          <a:p>
            <a:pPr marL="38100">
              <a:lnSpc>
                <a:spcPts val="1240"/>
              </a:lnSpc>
            </a:pPr>
            <a:fld id="{81D60167-4931-47E6-BA6A-407CBD079E47}" type="slidenum">
              <a:rPr sz="1200" dirty="0">
                <a:solidFill>
                  <a:srgbClr val="888888"/>
                </a:solidFill>
                <a:latin typeface="Carlito"/>
                <a:cs typeface="Carlito"/>
              </a:rPr>
              <a:pPr marL="38100">
                <a:lnSpc>
                  <a:spcPts val="1240"/>
                </a:lnSpc>
              </a:pPr>
              <a:t>26</a:t>
            </a:fld>
            <a:endParaRPr sz="1200">
              <a:latin typeface="Carlito"/>
              <a:cs typeface="Carlito"/>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4294967295"/>
          </p:nvPr>
        </p:nvSpPr>
        <p:spPr>
          <a:xfrm>
            <a:off x="1371600" y="1219200"/>
            <a:ext cx="6400800" cy="4419600"/>
          </a:xfrm>
          <a:prstGeom prst="rect">
            <a:avLst/>
          </a:prstGeom>
        </p:spPr>
        <p:txBody>
          <a:bodyPr/>
          <a:lstStyle/>
          <a:p>
            <a:endParaRPr lang="en-US" dirty="0"/>
          </a:p>
        </p:txBody>
      </p:sp>
      <p:pic>
        <p:nvPicPr>
          <p:cNvPr id="3074" name="Picture 2"/>
          <p:cNvPicPr>
            <a:picLocks noChangeAspect="1" noChangeArrowheads="1"/>
          </p:cNvPicPr>
          <p:nvPr/>
        </p:nvPicPr>
        <p:blipFill>
          <a:blip r:embed="rId2" cstate="print"/>
          <a:srcRect/>
          <a:stretch>
            <a:fillRect/>
          </a:stretch>
        </p:blipFill>
        <p:spPr bwMode="auto">
          <a:xfrm>
            <a:off x="1" y="381000"/>
            <a:ext cx="9144000" cy="5791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07334" y="60147"/>
            <a:ext cx="5498466" cy="514350"/>
          </a:xfrm>
          <a:prstGeom prst="rect">
            <a:avLst/>
          </a:prstGeom>
        </p:spPr>
        <p:txBody>
          <a:bodyPr vert="horz" wrap="square" lIns="0" tIns="13335" rIns="0" bIns="0" rtlCol="0">
            <a:spAutoFit/>
          </a:bodyPr>
          <a:lstStyle/>
          <a:p>
            <a:pPr marL="13335">
              <a:lnSpc>
                <a:spcPct val="100000"/>
              </a:lnSpc>
              <a:spcBef>
                <a:spcPts val="105"/>
              </a:spcBef>
            </a:pPr>
            <a:r>
              <a:rPr spc="-5" dirty="0" smtClean="0"/>
              <a:t>Stability</a:t>
            </a:r>
            <a:endParaRPr spc="-5" dirty="0"/>
          </a:p>
        </p:txBody>
      </p:sp>
      <p:sp>
        <p:nvSpPr>
          <p:cNvPr id="3" name="object 3"/>
          <p:cNvSpPr txBox="1"/>
          <p:nvPr/>
        </p:nvSpPr>
        <p:spPr>
          <a:xfrm>
            <a:off x="78739" y="1034276"/>
            <a:ext cx="8987790" cy="2756524"/>
          </a:xfrm>
          <a:prstGeom prst="rect">
            <a:avLst/>
          </a:prstGeom>
        </p:spPr>
        <p:txBody>
          <a:bodyPr vert="horz" wrap="square" lIns="0" tIns="100965" rIns="0" bIns="0" rtlCol="0">
            <a:spAutoFit/>
          </a:bodyPr>
          <a:lstStyle/>
          <a:p>
            <a:pPr lvl="1">
              <a:lnSpc>
                <a:spcPct val="100000"/>
              </a:lnSpc>
              <a:spcBef>
                <a:spcPts val="10"/>
              </a:spcBef>
              <a:buChar char=""/>
            </a:pPr>
            <a:endParaRPr sz="3350" dirty="0" smtClean="0">
              <a:solidFill>
                <a:srgbClr val="FF0000"/>
              </a:solidFill>
              <a:latin typeface="Carlito"/>
              <a:cs typeface="Carlito"/>
            </a:endParaRPr>
          </a:p>
          <a:p>
            <a:pPr marL="355600" indent="-342900">
              <a:lnSpc>
                <a:spcPct val="100000"/>
              </a:lnSpc>
              <a:buFont typeface="Wingdings"/>
              <a:buChar char=""/>
              <a:tabLst>
                <a:tab pos="355600" algn="l"/>
                <a:tab pos="7528559" algn="l"/>
              </a:tabLst>
            </a:pPr>
            <a:r>
              <a:rPr sz="2800" b="1" spc="-35" dirty="0">
                <a:solidFill>
                  <a:srgbClr val="FF0000"/>
                </a:solidFill>
                <a:latin typeface="Carlito"/>
                <a:cs typeface="Carlito"/>
              </a:rPr>
              <a:t>Routh’s</a:t>
            </a:r>
            <a:r>
              <a:rPr sz="2800" b="1" spc="25" dirty="0">
                <a:solidFill>
                  <a:srgbClr val="FF0000"/>
                </a:solidFill>
                <a:latin typeface="Carlito"/>
                <a:cs typeface="Carlito"/>
              </a:rPr>
              <a:t> </a:t>
            </a:r>
            <a:r>
              <a:rPr sz="2800" b="1" spc="-10" dirty="0">
                <a:solidFill>
                  <a:srgbClr val="FF0000"/>
                </a:solidFill>
                <a:latin typeface="Carlito"/>
                <a:cs typeface="Carlito"/>
              </a:rPr>
              <a:t>Stability</a:t>
            </a:r>
            <a:r>
              <a:rPr sz="2800" b="1" spc="30" dirty="0">
                <a:solidFill>
                  <a:srgbClr val="FF0000"/>
                </a:solidFill>
                <a:latin typeface="Carlito"/>
                <a:cs typeface="Carlito"/>
              </a:rPr>
              <a:t> </a:t>
            </a:r>
            <a:r>
              <a:rPr sz="2800" b="1" spc="-10" dirty="0">
                <a:solidFill>
                  <a:srgbClr val="FF0000"/>
                </a:solidFill>
                <a:latin typeface="Carlito"/>
                <a:cs typeface="Carlito"/>
              </a:rPr>
              <a:t>Criterion	</a:t>
            </a:r>
            <a:endParaRPr sz="2800" dirty="0">
              <a:solidFill>
                <a:srgbClr val="FF0000"/>
              </a:solidFill>
              <a:latin typeface="Carlito"/>
              <a:cs typeface="Carlito"/>
            </a:endParaRPr>
          </a:p>
          <a:p>
            <a:pPr marL="756285" lvl="1" indent="-287020">
              <a:lnSpc>
                <a:spcPct val="100000"/>
              </a:lnSpc>
              <a:spcBef>
                <a:spcPts val="605"/>
              </a:spcBef>
              <a:buFont typeface="Wingdings"/>
              <a:buChar char=""/>
              <a:tabLst>
                <a:tab pos="756920" algn="l"/>
              </a:tabLst>
            </a:pPr>
            <a:r>
              <a:rPr sz="2400" b="1" spc="-25" dirty="0" err="1" smtClean="0">
                <a:solidFill>
                  <a:srgbClr val="FF0000"/>
                </a:solidFill>
                <a:latin typeface="Carlito"/>
                <a:cs typeface="Carlito"/>
              </a:rPr>
              <a:t>Routh’s</a:t>
            </a:r>
            <a:r>
              <a:rPr sz="2400" b="1" spc="-25" dirty="0" smtClean="0">
                <a:solidFill>
                  <a:srgbClr val="FF0000"/>
                </a:solidFill>
                <a:latin typeface="Carlito"/>
                <a:cs typeface="Carlito"/>
              </a:rPr>
              <a:t> </a:t>
            </a:r>
            <a:r>
              <a:rPr sz="2400" b="1" spc="-5" dirty="0">
                <a:solidFill>
                  <a:srgbClr val="FF0000"/>
                </a:solidFill>
                <a:latin typeface="Carlito"/>
                <a:cs typeface="Carlito"/>
              </a:rPr>
              <a:t>Stability </a:t>
            </a:r>
            <a:r>
              <a:rPr sz="2400" b="1" spc="-10" dirty="0">
                <a:solidFill>
                  <a:srgbClr val="FF0000"/>
                </a:solidFill>
                <a:latin typeface="Carlito"/>
                <a:cs typeface="Carlito"/>
              </a:rPr>
              <a:t>Criterion </a:t>
            </a:r>
            <a:r>
              <a:rPr sz="2400" b="1" dirty="0">
                <a:solidFill>
                  <a:srgbClr val="FF0000"/>
                </a:solidFill>
                <a:latin typeface="Carlito"/>
                <a:cs typeface="Carlito"/>
              </a:rPr>
              <a:t>: </a:t>
            </a:r>
            <a:r>
              <a:rPr sz="2400" b="1" spc="-15" dirty="0">
                <a:solidFill>
                  <a:srgbClr val="FF0000"/>
                </a:solidFill>
                <a:latin typeface="Carlito"/>
                <a:cs typeface="Carlito"/>
              </a:rPr>
              <a:t>Different </a:t>
            </a:r>
            <a:r>
              <a:rPr sz="2400" b="1" spc="-5" dirty="0">
                <a:solidFill>
                  <a:srgbClr val="FF0000"/>
                </a:solidFill>
                <a:latin typeface="Carlito"/>
                <a:cs typeface="Carlito"/>
              </a:rPr>
              <a:t>cases </a:t>
            </a:r>
            <a:r>
              <a:rPr sz="2400" b="1" dirty="0">
                <a:solidFill>
                  <a:srgbClr val="FF0000"/>
                </a:solidFill>
                <a:latin typeface="Carlito"/>
                <a:cs typeface="Carlito"/>
              </a:rPr>
              <a:t>and</a:t>
            </a:r>
            <a:r>
              <a:rPr sz="2400" b="1" spc="35" dirty="0">
                <a:solidFill>
                  <a:srgbClr val="FF0000"/>
                </a:solidFill>
                <a:latin typeface="Carlito"/>
                <a:cs typeface="Carlito"/>
              </a:rPr>
              <a:t> </a:t>
            </a:r>
            <a:r>
              <a:rPr sz="2400" b="1" spc="-5" dirty="0">
                <a:solidFill>
                  <a:srgbClr val="FF0000"/>
                </a:solidFill>
                <a:latin typeface="Carlito"/>
                <a:cs typeface="Carlito"/>
              </a:rPr>
              <a:t>conditions</a:t>
            </a:r>
            <a:endParaRPr sz="2400" dirty="0">
              <a:solidFill>
                <a:srgbClr val="FF0000"/>
              </a:solidFill>
              <a:latin typeface="Carlito"/>
              <a:cs typeface="Carlito"/>
            </a:endParaRPr>
          </a:p>
          <a:p>
            <a:pPr marL="756285" lvl="1" indent="-287020">
              <a:lnSpc>
                <a:spcPct val="100000"/>
              </a:lnSpc>
              <a:spcBef>
                <a:spcPts val="575"/>
              </a:spcBef>
              <a:buFont typeface="Wingdings"/>
              <a:buChar char=""/>
              <a:tabLst>
                <a:tab pos="756920" algn="l"/>
              </a:tabLst>
            </a:pPr>
            <a:r>
              <a:rPr sz="2400" b="1" spc="-15" dirty="0">
                <a:solidFill>
                  <a:srgbClr val="FF0000"/>
                </a:solidFill>
                <a:latin typeface="Carlito"/>
                <a:cs typeface="Carlito"/>
              </a:rPr>
              <a:t>Statement</a:t>
            </a:r>
            <a:r>
              <a:rPr sz="2400" b="1" spc="15" dirty="0">
                <a:solidFill>
                  <a:srgbClr val="FF0000"/>
                </a:solidFill>
                <a:latin typeface="Carlito"/>
                <a:cs typeface="Carlito"/>
              </a:rPr>
              <a:t> </a:t>
            </a:r>
            <a:r>
              <a:rPr sz="2400" b="1" spc="-5" dirty="0">
                <a:solidFill>
                  <a:srgbClr val="FF0000"/>
                </a:solidFill>
                <a:latin typeface="Carlito"/>
                <a:cs typeface="Carlito"/>
              </a:rPr>
              <a:t>Method</a:t>
            </a:r>
            <a:endParaRPr sz="2400" dirty="0">
              <a:solidFill>
                <a:srgbClr val="FF0000"/>
              </a:solidFill>
              <a:latin typeface="Carlito"/>
              <a:cs typeface="Carlito"/>
            </a:endParaRPr>
          </a:p>
          <a:p>
            <a:pPr marL="756285" lvl="1" indent="-287020">
              <a:lnSpc>
                <a:spcPct val="100000"/>
              </a:lnSpc>
              <a:spcBef>
                <a:spcPts val="580"/>
              </a:spcBef>
              <a:buFont typeface="Wingdings"/>
              <a:buChar char=""/>
              <a:tabLst>
                <a:tab pos="756920" algn="l"/>
              </a:tabLst>
            </a:pPr>
            <a:r>
              <a:rPr sz="2400" b="1" dirty="0">
                <a:solidFill>
                  <a:srgbClr val="FF0000"/>
                </a:solidFill>
                <a:latin typeface="Carlito"/>
                <a:cs typeface="Carlito"/>
              </a:rPr>
              <a:t>Numericals</a:t>
            </a:r>
            <a:r>
              <a:rPr sz="2400" b="1" spc="-40" dirty="0">
                <a:solidFill>
                  <a:srgbClr val="FF0000"/>
                </a:solidFill>
                <a:latin typeface="Carlito"/>
                <a:cs typeface="Carlito"/>
              </a:rPr>
              <a:t> </a:t>
            </a:r>
            <a:r>
              <a:rPr sz="2400" b="1" spc="-5" dirty="0">
                <a:solidFill>
                  <a:srgbClr val="FF0000"/>
                </a:solidFill>
                <a:latin typeface="Carlito"/>
                <a:cs typeface="Carlito"/>
              </a:rPr>
              <a:t>Problems</a:t>
            </a:r>
            <a:endParaRPr sz="2400" dirty="0">
              <a:solidFill>
                <a:srgbClr val="FF0000"/>
              </a:solidFill>
              <a:latin typeface="Carlito"/>
              <a:cs typeface="Carlito"/>
            </a:endParaRPr>
          </a:p>
        </p:txBody>
      </p:sp>
      <p:sp>
        <p:nvSpPr>
          <p:cNvPr id="6" name="object 6"/>
          <p:cNvSpPr txBox="1"/>
          <p:nvPr/>
        </p:nvSpPr>
        <p:spPr>
          <a:xfrm>
            <a:off x="8426957" y="6426809"/>
            <a:ext cx="180975" cy="208279"/>
          </a:xfrm>
          <a:prstGeom prst="rect">
            <a:avLst/>
          </a:prstGeom>
        </p:spPr>
        <p:txBody>
          <a:bodyPr vert="horz" wrap="square" lIns="0" tIns="12700" rIns="0" bIns="0" rtlCol="0">
            <a:spAutoFit/>
          </a:bodyPr>
          <a:lstStyle/>
          <a:p>
            <a:pPr marL="12700">
              <a:lnSpc>
                <a:spcPct val="100000"/>
              </a:lnSpc>
              <a:spcBef>
                <a:spcPts val="100"/>
              </a:spcBef>
            </a:pPr>
            <a:r>
              <a:rPr sz="1200" dirty="0">
                <a:solidFill>
                  <a:srgbClr val="888888"/>
                </a:solidFill>
                <a:latin typeface="Carlito"/>
                <a:cs typeface="Carlito"/>
              </a:rPr>
              <a:t>28</a:t>
            </a:r>
            <a:endParaRPr sz="1200">
              <a:latin typeface="Carlito"/>
              <a:cs typeface="Carlito"/>
            </a:endParaRPr>
          </a:p>
        </p:txBody>
      </p:sp>
      <p:sp>
        <p:nvSpPr>
          <p:cNvPr id="7" name="object 7"/>
          <p:cNvSpPr/>
          <p:nvPr/>
        </p:nvSpPr>
        <p:spPr>
          <a:xfrm>
            <a:off x="305561" y="762762"/>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2433827" y="2662427"/>
            <a:ext cx="5267325" cy="771525"/>
            <a:chOff x="2433827" y="2662427"/>
            <a:chExt cx="5267325" cy="771525"/>
          </a:xfrm>
        </p:grpSpPr>
        <p:sp>
          <p:nvSpPr>
            <p:cNvPr id="3" name="object 3"/>
            <p:cNvSpPr/>
            <p:nvPr/>
          </p:nvSpPr>
          <p:spPr>
            <a:xfrm>
              <a:off x="2438399" y="2666999"/>
              <a:ext cx="5257800" cy="762000"/>
            </a:xfrm>
            <a:custGeom>
              <a:avLst/>
              <a:gdLst/>
              <a:ahLst/>
              <a:cxnLst/>
              <a:rect l="l" t="t" r="r" b="b"/>
              <a:pathLst>
                <a:path w="5257800" h="762000">
                  <a:moveTo>
                    <a:pt x="5257800" y="0"/>
                  </a:moveTo>
                  <a:lnTo>
                    <a:pt x="0" y="0"/>
                  </a:lnTo>
                  <a:lnTo>
                    <a:pt x="0" y="762000"/>
                  </a:lnTo>
                  <a:lnTo>
                    <a:pt x="5257800" y="762000"/>
                  </a:lnTo>
                  <a:lnTo>
                    <a:pt x="5257800" y="0"/>
                  </a:lnTo>
                  <a:close/>
                </a:path>
              </a:pathLst>
            </a:custGeom>
            <a:solidFill>
              <a:srgbClr val="548ED4"/>
            </a:solidFill>
          </p:spPr>
          <p:txBody>
            <a:bodyPr wrap="square" lIns="0" tIns="0" rIns="0" bIns="0" rtlCol="0"/>
            <a:lstStyle/>
            <a:p>
              <a:endParaRPr/>
            </a:p>
          </p:txBody>
        </p:sp>
        <p:sp>
          <p:nvSpPr>
            <p:cNvPr id="4" name="object 4"/>
            <p:cNvSpPr/>
            <p:nvPr/>
          </p:nvSpPr>
          <p:spPr>
            <a:xfrm>
              <a:off x="2438399" y="2666999"/>
              <a:ext cx="5257800" cy="762000"/>
            </a:xfrm>
            <a:custGeom>
              <a:avLst/>
              <a:gdLst/>
              <a:ahLst/>
              <a:cxnLst/>
              <a:rect l="l" t="t" r="r" b="b"/>
              <a:pathLst>
                <a:path w="5257800" h="762000">
                  <a:moveTo>
                    <a:pt x="0" y="762000"/>
                  </a:moveTo>
                  <a:lnTo>
                    <a:pt x="5257800" y="762000"/>
                  </a:lnTo>
                  <a:lnTo>
                    <a:pt x="5257800" y="0"/>
                  </a:lnTo>
                  <a:lnTo>
                    <a:pt x="0" y="0"/>
                  </a:lnTo>
                  <a:lnTo>
                    <a:pt x="0" y="762000"/>
                  </a:lnTo>
                  <a:close/>
                </a:path>
              </a:pathLst>
            </a:custGeom>
            <a:ln w="9144">
              <a:solidFill>
                <a:srgbClr val="000000"/>
              </a:solidFill>
            </a:ln>
          </p:spPr>
          <p:txBody>
            <a:bodyPr wrap="square" lIns="0" tIns="0" rIns="0" bIns="0" rtlCol="0"/>
            <a:lstStyle/>
            <a:p>
              <a:endParaRPr/>
            </a:p>
          </p:txBody>
        </p:sp>
      </p:grpSp>
      <p:sp>
        <p:nvSpPr>
          <p:cNvPr id="5" name="object 5"/>
          <p:cNvSpPr txBox="1"/>
          <p:nvPr/>
        </p:nvSpPr>
        <p:spPr>
          <a:xfrm>
            <a:off x="383540" y="189992"/>
            <a:ext cx="8303260" cy="1452245"/>
          </a:xfrm>
          <a:prstGeom prst="rect">
            <a:avLst/>
          </a:prstGeom>
        </p:spPr>
        <p:txBody>
          <a:bodyPr vert="horz" wrap="square" lIns="0" tIns="12700" rIns="0" bIns="0" rtlCol="0">
            <a:spAutoFit/>
          </a:bodyPr>
          <a:lstStyle/>
          <a:p>
            <a:pPr marL="12700">
              <a:lnSpc>
                <a:spcPct val="100000"/>
              </a:lnSpc>
              <a:spcBef>
                <a:spcPts val="100"/>
              </a:spcBef>
            </a:pPr>
            <a:r>
              <a:rPr sz="3200" b="1" spc="-35" dirty="0">
                <a:solidFill>
                  <a:srgbClr val="FF0000"/>
                </a:solidFill>
                <a:latin typeface="Carlito"/>
                <a:cs typeface="Carlito"/>
              </a:rPr>
              <a:t>Routh’s </a:t>
            </a:r>
            <a:r>
              <a:rPr sz="3200" b="1" spc="-5" dirty="0">
                <a:solidFill>
                  <a:srgbClr val="FF0000"/>
                </a:solidFill>
                <a:latin typeface="Carlito"/>
                <a:cs typeface="Carlito"/>
              </a:rPr>
              <a:t>Stability</a:t>
            </a:r>
            <a:r>
              <a:rPr sz="3200" b="1" spc="-30" dirty="0">
                <a:solidFill>
                  <a:srgbClr val="FF0000"/>
                </a:solidFill>
                <a:latin typeface="Carlito"/>
                <a:cs typeface="Carlito"/>
              </a:rPr>
              <a:t> </a:t>
            </a:r>
            <a:r>
              <a:rPr sz="3200" b="1" spc="-10" dirty="0">
                <a:solidFill>
                  <a:srgbClr val="FF0000"/>
                </a:solidFill>
                <a:latin typeface="Carlito"/>
                <a:cs typeface="Carlito"/>
              </a:rPr>
              <a:t>Criterion</a:t>
            </a:r>
            <a:endParaRPr sz="3200" dirty="0">
              <a:latin typeface="Carlito"/>
              <a:cs typeface="Carlito"/>
            </a:endParaRPr>
          </a:p>
          <a:p>
            <a:pPr>
              <a:lnSpc>
                <a:spcPct val="100000"/>
              </a:lnSpc>
              <a:spcBef>
                <a:spcPts val="55"/>
              </a:spcBef>
            </a:pPr>
            <a:endParaRPr sz="3650" dirty="0">
              <a:latin typeface="Carlito"/>
              <a:cs typeface="Carlito"/>
            </a:endParaRPr>
          </a:p>
          <a:p>
            <a:pPr marL="355600">
              <a:lnSpc>
                <a:spcPct val="100000"/>
              </a:lnSpc>
            </a:pPr>
            <a:r>
              <a:rPr sz="2400" spc="-25" dirty="0">
                <a:latin typeface="Tahoma"/>
                <a:cs typeface="Tahoma"/>
              </a:rPr>
              <a:t>For </a:t>
            </a:r>
            <a:r>
              <a:rPr sz="2400" spc="-5" dirty="0">
                <a:latin typeface="Tahoma"/>
                <a:cs typeface="Tahoma"/>
              </a:rPr>
              <a:t>the </a:t>
            </a:r>
            <a:r>
              <a:rPr sz="2400" spc="-10" dirty="0">
                <a:latin typeface="Tahoma"/>
                <a:cs typeface="Tahoma"/>
              </a:rPr>
              <a:t>transfer</a:t>
            </a:r>
            <a:r>
              <a:rPr sz="2400" dirty="0">
                <a:latin typeface="Tahoma"/>
                <a:cs typeface="Tahoma"/>
              </a:rPr>
              <a:t> </a:t>
            </a:r>
            <a:r>
              <a:rPr sz="2400" spc="-5" dirty="0">
                <a:latin typeface="Tahoma"/>
                <a:cs typeface="Tahoma"/>
              </a:rPr>
              <a:t>function;</a:t>
            </a:r>
            <a:endParaRPr sz="2400" dirty="0">
              <a:latin typeface="Tahoma"/>
              <a:cs typeface="Tahoma"/>
            </a:endParaRPr>
          </a:p>
        </p:txBody>
      </p:sp>
      <p:sp>
        <p:nvSpPr>
          <p:cNvPr id="6" name="object 6"/>
          <p:cNvSpPr/>
          <p:nvPr/>
        </p:nvSpPr>
        <p:spPr>
          <a:xfrm>
            <a:off x="1065470" y="2564826"/>
            <a:ext cx="830580" cy="0"/>
          </a:xfrm>
          <a:custGeom>
            <a:avLst/>
            <a:gdLst/>
            <a:ahLst/>
            <a:cxnLst/>
            <a:rect l="l" t="t" r="r" b="b"/>
            <a:pathLst>
              <a:path w="830580">
                <a:moveTo>
                  <a:pt x="0" y="0"/>
                </a:moveTo>
                <a:lnTo>
                  <a:pt x="829982" y="0"/>
                </a:lnTo>
              </a:path>
            </a:pathLst>
          </a:custGeom>
          <a:ln w="21514">
            <a:solidFill>
              <a:srgbClr val="000000"/>
            </a:solidFill>
          </a:ln>
        </p:spPr>
        <p:txBody>
          <a:bodyPr wrap="square" lIns="0" tIns="0" rIns="0" bIns="0" rtlCol="0"/>
          <a:lstStyle/>
          <a:p>
            <a:endParaRPr/>
          </a:p>
        </p:txBody>
      </p:sp>
      <p:sp>
        <p:nvSpPr>
          <p:cNvPr id="7" name="object 7"/>
          <p:cNvSpPr/>
          <p:nvPr/>
        </p:nvSpPr>
        <p:spPr>
          <a:xfrm>
            <a:off x="2397621" y="2564826"/>
            <a:ext cx="5212080" cy="0"/>
          </a:xfrm>
          <a:custGeom>
            <a:avLst/>
            <a:gdLst/>
            <a:ahLst/>
            <a:cxnLst/>
            <a:rect l="l" t="t" r="r" b="b"/>
            <a:pathLst>
              <a:path w="5212080">
                <a:moveTo>
                  <a:pt x="0" y="0"/>
                </a:moveTo>
                <a:lnTo>
                  <a:pt x="5211744" y="0"/>
                </a:lnTo>
              </a:path>
            </a:pathLst>
          </a:custGeom>
          <a:ln w="21514">
            <a:solidFill>
              <a:srgbClr val="000000"/>
            </a:solidFill>
          </a:ln>
        </p:spPr>
        <p:txBody>
          <a:bodyPr wrap="square" lIns="0" tIns="0" rIns="0" bIns="0" rtlCol="0"/>
          <a:lstStyle/>
          <a:p>
            <a:endParaRPr/>
          </a:p>
        </p:txBody>
      </p:sp>
      <p:sp>
        <p:nvSpPr>
          <p:cNvPr id="8" name="object 8"/>
          <p:cNvSpPr txBox="1"/>
          <p:nvPr/>
        </p:nvSpPr>
        <p:spPr>
          <a:xfrm>
            <a:off x="1028366" y="1938083"/>
            <a:ext cx="7125034" cy="1184275"/>
          </a:xfrm>
          <a:prstGeom prst="rect">
            <a:avLst/>
          </a:prstGeom>
        </p:spPr>
        <p:txBody>
          <a:bodyPr vert="horz" wrap="square" lIns="0" tIns="11430" rIns="0" bIns="0" rtlCol="0">
            <a:spAutoFit/>
          </a:bodyPr>
          <a:lstStyle/>
          <a:p>
            <a:pPr marL="1970405">
              <a:lnSpc>
                <a:spcPts val="1245"/>
              </a:lnSpc>
              <a:spcBef>
                <a:spcPts val="90"/>
              </a:spcBef>
              <a:tabLst>
                <a:tab pos="3178175" algn="l"/>
              </a:tabLst>
            </a:pPr>
            <a:r>
              <a:rPr sz="2000" i="1" spc="15" dirty="0">
                <a:latin typeface="Times New Roman"/>
                <a:cs typeface="Times New Roman"/>
              </a:rPr>
              <a:t>m	</a:t>
            </a:r>
            <a:r>
              <a:rPr sz="2000" i="1" spc="20" dirty="0">
                <a:latin typeface="Times New Roman"/>
                <a:cs typeface="Times New Roman"/>
              </a:rPr>
              <a:t>m</a:t>
            </a:r>
            <a:r>
              <a:rPr sz="2000" spc="20" dirty="0">
                <a:latin typeface="Symbol"/>
                <a:cs typeface="Symbol"/>
              </a:rPr>
              <a:t></a:t>
            </a:r>
            <a:r>
              <a:rPr sz="2000" spc="20" dirty="0">
                <a:latin typeface="Times New Roman"/>
                <a:cs typeface="Times New Roman"/>
              </a:rPr>
              <a:t>1</a:t>
            </a:r>
            <a:endParaRPr sz="2000" dirty="0">
              <a:latin typeface="Times New Roman"/>
              <a:cs typeface="Times New Roman"/>
            </a:endParaRPr>
          </a:p>
          <a:p>
            <a:pPr marL="50800">
              <a:lnSpc>
                <a:spcPts val="2985"/>
              </a:lnSpc>
              <a:tabLst>
                <a:tab pos="2307590" algn="l"/>
              </a:tabLst>
            </a:pPr>
            <a:r>
              <a:rPr sz="3450" i="1" spc="80" dirty="0">
                <a:latin typeface="Times New Roman"/>
                <a:cs typeface="Times New Roman"/>
              </a:rPr>
              <a:t>C</a:t>
            </a:r>
            <a:r>
              <a:rPr sz="3450" spc="80" dirty="0">
                <a:latin typeface="Times New Roman"/>
                <a:cs typeface="Times New Roman"/>
              </a:rPr>
              <a:t>(s) </a:t>
            </a:r>
            <a:r>
              <a:rPr sz="5175" spc="44" baseline="-34621" dirty="0">
                <a:latin typeface="Symbol"/>
                <a:cs typeface="Symbol"/>
              </a:rPr>
              <a:t></a:t>
            </a:r>
            <a:r>
              <a:rPr sz="5175" spc="742" baseline="-34621" dirty="0">
                <a:latin typeface="Times New Roman"/>
                <a:cs typeface="Times New Roman"/>
              </a:rPr>
              <a:t> </a:t>
            </a:r>
            <a:r>
              <a:rPr sz="3450" i="1" spc="75" dirty="0">
                <a:latin typeface="Times New Roman"/>
                <a:cs typeface="Times New Roman"/>
              </a:rPr>
              <a:t>b</a:t>
            </a:r>
            <a:r>
              <a:rPr sz="2000" spc="75" dirty="0">
                <a:latin typeface="Times New Roman"/>
                <a:cs typeface="Times New Roman"/>
              </a:rPr>
              <a:t>0</a:t>
            </a:r>
            <a:r>
              <a:rPr sz="2000" spc="-330" dirty="0">
                <a:latin typeface="Times New Roman"/>
                <a:cs typeface="Times New Roman"/>
              </a:rPr>
              <a:t> </a:t>
            </a:r>
            <a:r>
              <a:rPr sz="3450" i="1" spc="20" dirty="0">
                <a:latin typeface="Times New Roman"/>
                <a:cs typeface="Times New Roman"/>
              </a:rPr>
              <a:t>s	</a:t>
            </a:r>
            <a:r>
              <a:rPr sz="3450" spc="30" dirty="0">
                <a:latin typeface="Symbol"/>
                <a:cs typeface="Symbol"/>
              </a:rPr>
              <a:t></a:t>
            </a:r>
            <a:r>
              <a:rPr sz="3450" spc="-225" dirty="0">
                <a:latin typeface="Times New Roman"/>
                <a:cs typeface="Times New Roman"/>
              </a:rPr>
              <a:t> </a:t>
            </a:r>
            <a:r>
              <a:rPr sz="3450" i="1" dirty="0">
                <a:latin typeface="Times New Roman"/>
                <a:cs typeface="Times New Roman"/>
              </a:rPr>
              <a:t>b</a:t>
            </a:r>
            <a:r>
              <a:rPr sz="2000" dirty="0">
                <a:latin typeface="Times New Roman"/>
                <a:cs typeface="Times New Roman"/>
              </a:rPr>
              <a:t>1</a:t>
            </a:r>
            <a:r>
              <a:rPr sz="3450" i="1" dirty="0">
                <a:latin typeface="Times New Roman"/>
                <a:cs typeface="Times New Roman"/>
              </a:rPr>
              <a:t>s</a:t>
            </a:r>
            <a:endParaRPr sz="3450" dirty="0">
              <a:latin typeface="Times New Roman"/>
              <a:cs typeface="Times New Roman"/>
            </a:endParaRPr>
          </a:p>
          <a:p>
            <a:pPr marL="85090">
              <a:lnSpc>
                <a:spcPct val="100000"/>
              </a:lnSpc>
              <a:spcBef>
                <a:spcPts val="765"/>
              </a:spcBef>
              <a:tabLst>
                <a:tab pos="1481455" algn="l"/>
              </a:tabLst>
            </a:pPr>
            <a:r>
              <a:rPr sz="3450" i="1" spc="45" dirty="0">
                <a:latin typeface="Times New Roman"/>
                <a:cs typeface="Times New Roman"/>
              </a:rPr>
              <a:t>R</a:t>
            </a:r>
            <a:r>
              <a:rPr sz="3450" spc="45" dirty="0">
                <a:latin typeface="Times New Roman"/>
                <a:cs typeface="Times New Roman"/>
              </a:rPr>
              <a:t>(s)	</a:t>
            </a:r>
            <a:r>
              <a:rPr sz="3450" i="1" spc="100" dirty="0">
                <a:latin typeface="Times New Roman"/>
                <a:cs typeface="Times New Roman"/>
              </a:rPr>
              <a:t>a</a:t>
            </a:r>
            <a:r>
              <a:rPr sz="2000" spc="100" dirty="0">
                <a:latin typeface="Times New Roman"/>
                <a:cs typeface="Times New Roman"/>
              </a:rPr>
              <a:t>0 </a:t>
            </a:r>
            <a:r>
              <a:rPr sz="3450" i="1" spc="114" dirty="0">
                <a:latin typeface="Times New Roman"/>
                <a:cs typeface="Times New Roman"/>
              </a:rPr>
              <a:t>s</a:t>
            </a:r>
            <a:r>
              <a:rPr sz="3000" i="1" spc="172" baseline="43055" dirty="0">
                <a:latin typeface="Times New Roman"/>
                <a:cs typeface="Times New Roman"/>
              </a:rPr>
              <a:t>n </a:t>
            </a:r>
            <a:r>
              <a:rPr sz="3450" spc="30" dirty="0">
                <a:latin typeface="Symbol"/>
                <a:cs typeface="Symbol"/>
              </a:rPr>
              <a:t></a:t>
            </a:r>
            <a:r>
              <a:rPr sz="3450" spc="-225" dirty="0">
                <a:latin typeface="Times New Roman"/>
                <a:cs typeface="Times New Roman"/>
              </a:rPr>
              <a:t> </a:t>
            </a:r>
            <a:r>
              <a:rPr sz="3450" i="1" spc="55" dirty="0">
                <a:latin typeface="Times New Roman"/>
                <a:cs typeface="Times New Roman"/>
              </a:rPr>
              <a:t>a</a:t>
            </a:r>
            <a:r>
              <a:rPr sz="2000" spc="55" dirty="0">
                <a:latin typeface="Times New Roman"/>
                <a:cs typeface="Times New Roman"/>
              </a:rPr>
              <a:t>1</a:t>
            </a:r>
            <a:r>
              <a:rPr sz="3450" i="1" spc="55" dirty="0">
                <a:latin typeface="Times New Roman"/>
                <a:cs typeface="Times New Roman"/>
              </a:rPr>
              <a:t>s</a:t>
            </a:r>
            <a:r>
              <a:rPr sz="3000" i="1" spc="82" baseline="43055" dirty="0">
                <a:latin typeface="Times New Roman"/>
                <a:cs typeface="Times New Roman"/>
              </a:rPr>
              <a:t>n</a:t>
            </a:r>
            <a:r>
              <a:rPr sz="3000" spc="82" baseline="43055" dirty="0">
                <a:latin typeface="Symbol"/>
                <a:cs typeface="Symbol"/>
              </a:rPr>
              <a:t></a:t>
            </a:r>
            <a:r>
              <a:rPr sz="3000" spc="82" baseline="43055" dirty="0">
                <a:latin typeface="Times New Roman"/>
                <a:cs typeface="Times New Roman"/>
              </a:rPr>
              <a:t>1</a:t>
            </a:r>
            <a:endParaRPr sz="3000" baseline="43055" dirty="0">
              <a:latin typeface="Times New Roman"/>
              <a:cs typeface="Times New Roman"/>
            </a:endParaRPr>
          </a:p>
        </p:txBody>
      </p:sp>
      <p:sp>
        <p:nvSpPr>
          <p:cNvPr id="9" name="object 9"/>
          <p:cNvSpPr txBox="1"/>
          <p:nvPr/>
        </p:nvSpPr>
        <p:spPr>
          <a:xfrm>
            <a:off x="4781516" y="1948831"/>
            <a:ext cx="2814955" cy="550545"/>
          </a:xfrm>
          <a:prstGeom prst="rect">
            <a:avLst/>
          </a:prstGeom>
        </p:spPr>
        <p:txBody>
          <a:bodyPr vert="horz" wrap="square" lIns="0" tIns="12065" rIns="0" bIns="0" rtlCol="0">
            <a:spAutoFit/>
          </a:bodyPr>
          <a:lstStyle/>
          <a:p>
            <a:pPr marL="12700">
              <a:lnSpc>
                <a:spcPct val="100000"/>
              </a:lnSpc>
              <a:spcBef>
                <a:spcPts val="95"/>
              </a:spcBef>
            </a:pPr>
            <a:r>
              <a:rPr sz="3450" spc="30" dirty="0">
                <a:latin typeface="Symbol"/>
                <a:cs typeface="Symbol"/>
              </a:rPr>
              <a:t></a:t>
            </a:r>
            <a:r>
              <a:rPr sz="3450" spc="-325" dirty="0">
                <a:latin typeface="Times New Roman"/>
                <a:cs typeface="Times New Roman"/>
              </a:rPr>
              <a:t> </a:t>
            </a:r>
            <a:r>
              <a:rPr sz="3450" spc="10" dirty="0">
                <a:latin typeface="Times New Roman"/>
                <a:cs typeface="Times New Roman"/>
              </a:rPr>
              <a:t>...............</a:t>
            </a:r>
            <a:r>
              <a:rPr sz="3450" spc="-345" dirty="0">
                <a:latin typeface="Times New Roman"/>
                <a:cs typeface="Times New Roman"/>
              </a:rPr>
              <a:t> </a:t>
            </a:r>
            <a:r>
              <a:rPr sz="3450" spc="30" dirty="0">
                <a:latin typeface="Symbol"/>
                <a:cs typeface="Symbol"/>
              </a:rPr>
              <a:t></a:t>
            </a:r>
            <a:r>
              <a:rPr sz="3450" spc="-225" dirty="0">
                <a:latin typeface="Times New Roman"/>
                <a:cs typeface="Times New Roman"/>
              </a:rPr>
              <a:t> </a:t>
            </a:r>
            <a:r>
              <a:rPr sz="3450" i="1" spc="30" dirty="0">
                <a:latin typeface="Times New Roman"/>
                <a:cs typeface="Times New Roman"/>
              </a:rPr>
              <a:t>b</a:t>
            </a:r>
            <a:r>
              <a:rPr sz="2000" i="1" spc="30" dirty="0">
                <a:latin typeface="Times New Roman"/>
                <a:cs typeface="Times New Roman"/>
              </a:rPr>
              <a:t>m</a:t>
            </a:r>
            <a:endParaRPr sz="2000">
              <a:latin typeface="Times New Roman"/>
              <a:cs typeface="Times New Roman"/>
            </a:endParaRPr>
          </a:p>
        </p:txBody>
      </p:sp>
      <p:sp>
        <p:nvSpPr>
          <p:cNvPr id="10" name="object 10"/>
          <p:cNvSpPr txBox="1"/>
          <p:nvPr/>
        </p:nvSpPr>
        <p:spPr>
          <a:xfrm>
            <a:off x="4767764" y="2571846"/>
            <a:ext cx="2771775" cy="550545"/>
          </a:xfrm>
          <a:prstGeom prst="rect">
            <a:avLst/>
          </a:prstGeom>
        </p:spPr>
        <p:txBody>
          <a:bodyPr vert="horz" wrap="square" lIns="0" tIns="12065" rIns="0" bIns="0" rtlCol="0">
            <a:spAutoFit/>
          </a:bodyPr>
          <a:lstStyle/>
          <a:p>
            <a:pPr marL="12700">
              <a:lnSpc>
                <a:spcPct val="100000"/>
              </a:lnSpc>
              <a:spcBef>
                <a:spcPts val="95"/>
              </a:spcBef>
            </a:pPr>
            <a:r>
              <a:rPr sz="3450" spc="30" dirty="0">
                <a:latin typeface="Symbol"/>
                <a:cs typeface="Symbol"/>
              </a:rPr>
              <a:t></a:t>
            </a:r>
            <a:r>
              <a:rPr sz="3450" spc="-325" dirty="0">
                <a:latin typeface="Times New Roman"/>
                <a:cs typeface="Times New Roman"/>
              </a:rPr>
              <a:t> </a:t>
            </a:r>
            <a:r>
              <a:rPr sz="3450" spc="10" dirty="0">
                <a:latin typeface="Times New Roman"/>
                <a:cs typeface="Times New Roman"/>
              </a:rPr>
              <a:t>...............</a:t>
            </a:r>
            <a:r>
              <a:rPr sz="3450" spc="-350" dirty="0">
                <a:latin typeface="Times New Roman"/>
                <a:cs typeface="Times New Roman"/>
              </a:rPr>
              <a:t> </a:t>
            </a:r>
            <a:r>
              <a:rPr sz="3450" spc="30" dirty="0">
                <a:latin typeface="Symbol"/>
                <a:cs typeface="Symbol"/>
              </a:rPr>
              <a:t></a:t>
            </a:r>
            <a:r>
              <a:rPr sz="3450" spc="-114" dirty="0">
                <a:latin typeface="Times New Roman"/>
                <a:cs typeface="Times New Roman"/>
              </a:rPr>
              <a:t> </a:t>
            </a:r>
            <a:r>
              <a:rPr sz="3450" i="1" spc="25" dirty="0">
                <a:latin typeface="Times New Roman"/>
                <a:cs typeface="Times New Roman"/>
              </a:rPr>
              <a:t>a</a:t>
            </a:r>
            <a:r>
              <a:rPr sz="2000" i="1" spc="25" dirty="0">
                <a:latin typeface="Times New Roman"/>
                <a:cs typeface="Times New Roman"/>
              </a:rPr>
              <a:t>n</a:t>
            </a:r>
            <a:endParaRPr sz="2000" dirty="0">
              <a:latin typeface="Times New Roman"/>
              <a:cs typeface="Times New Roman"/>
            </a:endParaRPr>
          </a:p>
        </p:txBody>
      </p:sp>
      <p:sp>
        <p:nvSpPr>
          <p:cNvPr id="11" name="object 11"/>
          <p:cNvSpPr txBox="1"/>
          <p:nvPr/>
        </p:nvSpPr>
        <p:spPr>
          <a:xfrm>
            <a:off x="828039" y="3766184"/>
            <a:ext cx="6994525" cy="1784985"/>
          </a:xfrm>
          <a:prstGeom prst="rect">
            <a:avLst/>
          </a:prstGeom>
        </p:spPr>
        <p:txBody>
          <a:bodyPr vert="horz" wrap="square" lIns="0" tIns="12700" rIns="0" bIns="0" rtlCol="0">
            <a:spAutoFit/>
          </a:bodyPr>
          <a:lstStyle/>
          <a:p>
            <a:pPr marL="25400" marR="17780">
              <a:lnSpc>
                <a:spcPct val="100000"/>
              </a:lnSpc>
              <a:spcBef>
                <a:spcPts val="100"/>
              </a:spcBef>
            </a:pPr>
            <a:r>
              <a:rPr sz="2400" spc="-5" dirty="0">
                <a:latin typeface="Tahoma"/>
                <a:cs typeface="Tahoma"/>
              </a:rPr>
              <a:t>In this criterion, </a:t>
            </a:r>
            <a:r>
              <a:rPr sz="2400" dirty="0">
                <a:latin typeface="Tahoma"/>
                <a:cs typeface="Tahoma"/>
              </a:rPr>
              <a:t>the </a:t>
            </a:r>
            <a:r>
              <a:rPr sz="2400" spc="-5" dirty="0">
                <a:latin typeface="Tahoma"/>
                <a:cs typeface="Tahoma"/>
              </a:rPr>
              <a:t>coefficients </a:t>
            </a:r>
            <a:r>
              <a:rPr sz="2400" dirty="0">
                <a:latin typeface="Tahoma"/>
                <a:cs typeface="Tahoma"/>
              </a:rPr>
              <a:t>of denominator </a:t>
            </a:r>
            <a:r>
              <a:rPr sz="2400" spc="-5" dirty="0">
                <a:latin typeface="Tahoma"/>
                <a:cs typeface="Tahoma"/>
              </a:rPr>
              <a:t>are  arranged in an </a:t>
            </a:r>
            <a:r>
              <a:rPr sz="2400" spc="-10" dirty="0">
                <a:latin typeface="Tahoma"/>
                <a:cs typeface="Tahoma"/>
              </a:rPr>
              <a:t>Array </a:t>
            </a:r>
            <a:r>
              <a:rPr sz="2400" spc="-5" dirty="0">
                <a:latin typeface="Tahoma"/>
                <a:cs typeface="Tahoma"/>
              </a:rPr>
              <a:t>called </a:t>
            </a:r>
            <a:r>
              <a:rPr sz="2400" spc="-25" dirty="0">
                <a:latin typeface="Tahoma"/>
                <a:cs typeface="Tahoma"/>
              </a:rPr>
              <a:t>“Routh’s</a:t>
            </a:r>
            <a:r>
              <a:rPr sz="2400" spc="25" dirty="0">
                <a:latin typeface="Tahoma"/>
                <a:cs typeface="Tahoma"/>
              </a:rPr>
              <a:t> </a:t>
            </a:r>
            <a:r>
              <a:rPr sz="2400" spc="-10" dirty="0">
                <a:latin typeface="Tahoma"/>
                <a:cs typeface="Tahoma"/>
              </a:rPr>
              <a:t>Array”;</a:t>
            </a:r>
            <a:endParaRPr sz="2400" dirty="0">
              <a:latin typeface="Tahoma"/>
              <a:cs typeface="Tahoma"/>
            </a:endParaRPr>
          </a:p>
          <a:p>
            <a:pPr>
              <a:lnSpc>
                <a:spcPct val="100000"/>
              </a:lnSpc>
              <a:spcBef>
                <a:spcPts val="30"/>
              </a:spcBef>
            </a:pPr>
            <a:endParaRPr sz="3100" dirty="0">
              <a:latin typeface="Tahoma"/>
              <a:cs typeface="Tahoma"/>
            </a:endParaRPr>
          </a:p>
          <a:p>
            <a:pPr marL="760730">
              <a:lnSpc>
                <a:spcPct val="100000"/>
              </a:lnSpc>
            </a:pPr>
            <a:r>
              <a:rPr sz="3600" i="1" spc="65" dirty="0">
                <a:latin typeface="Times New Roman"/>
                <a:cs typeface="Times New Roman"/>
              </a:rPr>
              <a:t>a</a:t>
            </a:r>
            <a:r>
              <a:rPr sz="2050" spc="65" dirty="0">
                <a:latin typeface="Times New Roman"/>
                <a:cs typeface="Times New Roman"/>
              </a:rPr>
              <a:t>0</a:t>
            </a:r>
            <a:r>
              <a:rPr sz="3600" i="1" spc="65" dirty="0">
                <a:latin typeface="Times New Roman"/>
                <a:cs typeface="Times New Roman"/>
              </a:rPr>
              <a:t>s</a:t>
            </a:r>
            <a:r>
              <a:rPr sz="3075" i="1" spc="97" baseline="43360" dirty="0">
                <a:latin typeface="Times New Roman"/>
                <a:cs typeface="Times New Roman"/>
              </a:rPr>
              <a:t>n </a:t>
            </a:r>
            <a:r>
              <a:rPr sz="3600" spc="-30" dirty="0">
                <a:latin typeface="Symbol"/>
                <a:cs typeface="Symbol"/>
              </a:rPr>
              <a:t></a:t>
            </a:r>
            <a:r>
              <a:rPr sz="3600" spc="-30" dirty="0">
                <a:latin typeface="Times New Roman"/>
                <a:cs typeface="Times New Roman"/>
              </a:rPr>
              <a:t> </a:t>
            </a:r>
            <a:r>
              <a:rPr sz="3600" i="1" spc="-25" dirty="0">
                <a:latin typeface="Times New Roman"/>
                <a:cs typeface="Times New Roman"/>
              </a:rPr>
              <a:t>a</a:t>
            </a:r>
            <a:r>
              <a:rPr sz="2050" spc="-25" dirty="0">
                <a:latin typeface="Times New Roman"/>
                <a:cs typeface="Times New Roman"/>
              </a:rPr>
              <a:t>1</a:t>
            </a:r>
            <a:r>
              <a:rPr sz="3600" i="1" spc="-25" dirty="0">
                <a:latin typeface="Times New Roman"/>
                <a:cs typeface="Times New Roman"/>
              </a:rPr>
              <a:t>s</a:t>
            </a:r>
            <a:r>
              <a:rPr sz="3075" i="1" spc="-37" baseline="43360" dirty="0">
                <a:latin typeface="Times New Roman"/>
                <a:cs typeface="Times New Roman"/>
              </a:rPr>
              <a:t>n</a:t>
            </a:r>
            <a:r>
              <a:rPr sz="3075" spc="-37" baseline="43360" dirty="0">
                <a:latin typeface="Symbol"/>
                <a:cs typeface="Symbol"/>
              </a:rPr>
              <a:t></a:t>
            </a:r>
            <a:r>
              <a:rPr sz="3075" spc="-37" baseline="43360" dirty="0">
                <a:latin typeface="Times New Roman"/>
                <a:cs typeface="Times New Roman"/>
              </a:rPr>
              <a:t>1 </a:t>
            </a:r>
            <a:r>
              <a:rPr sz="3600" spc="-30" dirty="0">
                <a:latin typeface="Symbol"/>
                <a:cs typeface="Symbol"/>
              </a:rPr>
              <a:t></a:t>
            </a:r>
            <a:r>
              <a:rPr sz="3600" spc="-30" dirty="0">
                <a:latin typeface="Times New Roman"/>
                <a:cs typeface="Times New Roman"/>
              </a:rPr>
              <a:t> </a:t>
            </a:r>
            <a:r>
              <a:rPr sz="3600" spc="-60" dirty="0">
                <a:latin typeface="Times New Roman"/>
                <a:cs typeface="Times New Roman"/>
              </a:rPr>
              <a:t>............... </a:t>
            </a:r>
            <a:r>
              <a:rPr sz="3600" spc="-30" dirty="0">
                <a:latin typeface="Symbol"/>
                <a:cs typeface="Symbol"/>
              </a:rPr>
              <a:t></a:t>
            </a:r>
            <a:r>
              <a:rPr sz="3600" spc="-30" dirty="0">
                <a:latin typeface="Times New Roman"/>
                <a:cs typeface="Times New Roman"/>
              </a:rPr>
              <a:t> </a:t>
            </a:r>
            <a:r>
              <a:rPr sz="3600" i="1" spc="-55" dirty="0">
                <a:latin typeface="Times New Roman"/>
                <a:cs typeface="Times New Roman"/>
              </a:rPr>
              <a:t>a</a:t>
            </a:r>
            <a:r>
              <a:rPr sz="2050" i="1" spc="-55" dirty="0">
                <a:latin typeface="Times New Roman"/>
                <a:cs typeface="Times New Roman"/>
              </a:rPr>
              <a:t>n </a:t>
            </a:r>
            <a:r>
              <a:rPr sz="3600" spc="-30" dirty="0">
                <a:latin typeface="Symbol"/>
                <a:cs typeface="Symbol"/>
              </a:rPr>
              <a:t></a:t>
            </a:r>
            <a:r>
              <a:rPr sz="3600" spc="-245" dirty="0">
                <a:latin typeface="Times New Roman"/>
                <a:cs typeface="Times New Roman"/>
              </a:rPr>
              <a:t> </a:t>
            </a:r>
            <a:r>
              <a:rPr sz="3600" spc="-30" dirty="0">
                <a:latin typeface="Times New Roman"/>
                <a:cs typeface="Times New Roman"/>
              </a:rPr>
              <a:t>0</a:t>
            </a:r>
            <a:endParaRPr sz="3600" dirty="0">
              <a:latin typeface="Times New Roman"/>
              <a:cs typeface="Times New Roman"/>
            </a:endParaRPr>
          </a:p>
        </p:txBody>
      </p:sp>
      <p:sp>
        <p:nvSpPr>
          <p:cNvPr id="12" name="object 12"/>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07334" y="60147"/>
            <a:ext cx="5346066" cy="514350"/>
          </a:xfrm>
          <a:prstGeom prst="rect">
            <a:avLst/>
          </a:prstGeom>
        </p:spPr>
        <p:txBody>
          <a:bodyPr vert="horz" wrap="square" lIns="0" tIns="13335" rIns="0" bIns="0" rtlCol="0">
            <a:spAutoFit/>
          </a:bodyPr>
          <a:lstStyle/>
          <a:p>
            <a:pPr marL="13335">
              <a:lnSpc>
                <a:spcPct val="100000"/>
              </a:lnSpc>
              <a:spcBef>
                <a:spcPts val="105"/>
              </a:spcBef>
            </a:pPr>
            <a:r>
              <a:rPr spc="-5" dirty="0" smtClean="0"/>
              <a:t>Stability</a:t>
            </a:r>
            <a:endParaRPr spc="-5" dirty="0"/>
          </a:p>
        </p:txBody>
      </p:sp>
      <p:sp>
        <p:nvSpPr>
          <p:cNvPr id="3" name="object 3"/>
          <p:cNvSpPr txBox="1"/>
          <p:nvPr/>
        </p:nvSpPr>
        <p:spPr>
          <a:xfrm>
            <a:off x="78739" y="1034276"/>
            <a:ext cx="8987790" cy="4526239"/>
          </a:xfrm>
          <a:prstGeom prst="rect">
            <a:avLst/>
          </a:prstGeom>
        </p:spPr>
        <p:txBody>
          <a:bodyPr vert="horz" wrap="square" lIns="0" tIns="100965" rIns="0" bIns="0" rtlCol="0">
            <a:spAutoFit/>
          </a:bodyPr>
          <a:lstStyle/>
          <a:p>
            <a:pPr marL="342900" marR="49530" indent="-342900" algn="r">
              <a:lnSpc>
                <a:spcPct val="100000"/>
              </a:lnSpc>
              <a:spcBef>
                <a:spcPts val="795"/>
              </a:spcBef>
              <a:buFont typeface="Wingdings"/>
              <a:buChar char=""/>
              <a:tabLst>
                <a:tab pos="342900" algn="l"/>
                <a:tab pos="7511415" algn="l"/>
              </a:tabLst>
            </a:pPr>
            <a:r>
              <a:rPr sz="2800" b="1" spc="-10" dirty="0">
                <a:latin typeface="Carlito"/>
                <a:cs typeface="Carlito"/>
              </a:rPr>
              <a:t>Introduction</a:t>
            </a:r>
            <a:r>
              <a:rPr sz="2800" b="1" spc="30" dirty="0">
                <a:latin typeface="Carlito"/>
                <a:cs typeface="Carlito"/>
              </a:rPr>
              <a:t> </a:t>
            </a:r>
            <a:r>
              <a:rPr sz="2800" b="1" spc="-15" dirty="0">
                <a:latin typeface="Carlito"/>
                <a:cs typeface="Carlito"/>
              </a:rPr>
              <a:t>to</a:t>
            </a:r>
            <a:r>
              <a:rPr sz="2800" b="1" spc="10" dirty="0">
                <a:latin typeface="Carlito"/>
                <a:cs typeface="Carlito"/>
              </a:rPr>
              <a:t> </a:t>
            </a:r>
            <a:r>
              <a:rPr sz="2800" b="1" spc="-10" dirty="0">
                <a:latin typeface="Carlito"/>
                <a:cs typeface="Carlito"/>
              </a:rPr>
              <a:t>Stability	</a:t>
            </a:r>
            <a:endParaRPr sz="2800" dirty="0">
              <a:latin typeface="Carlito"/>
              <a:cs typeface="Carlito"/>
            </a:endParaRPr>
          </a:p>
          <a:p>
            <a:pPr marL="287020" marR="5080" lvl="1" indent="-287020" algn="r">
              <a:lnSpc>
                <a:spcPct val="100000"/>
              </a:lnSpc>
              <a:spcBef>
                <a:spcPts val="605"/>
              </a:spcBef>
              <a:buFont typeface="Wingdings"/>
              <a:buChar char=""/>
              <a:tabLst>
                <a:tab pos="287020" algn="l"/>
              </a:tabLst>
            </a:pPr>
            <a:r>
              <a:rPr sz="2400" spc="-10" dirty="0">
                <a:solidFill>
                  <a:srgbClr val="FF0000"/>
                </a:solidFill>
                <a:latin typeface="Carlito"/>
                <a:cs typeface="Carlito"/>
              </a:rPr>
              <a:t>Definition </a:t>
            </a:r>
            <a:r>
              <a:rPr sz="2400" spc="-5" dirty="0">
                <a:solidFill>
                  <a:srgbClr val="FF0000"/>
                </a:solidFill>
                <a:latin typeface="Carlito"/>
                <a:cs typeface="Carlito"/>
              </a:rPr>
              <a:t>of </a:t>
            </a:r>
            <a:r>
              <a:rPr sz="2400" spc="-25" dirty="0">
                <a:solidFill>
                  <a:srgbClr val="FF0000"/>
                </a:solidFill>
                <a:latin typeface="Carlito"/>
                <a:cs typeface="Carlito"/>
              </a:rPr>
              <a:t>Stability, </a:t>
            </a:r>
            <a:r>
              <a:rPr sz="2400" spc="-10" dirty="0">
                <a:solidFill>
                  <a:srgbClr val="FF0000"/>
                </a:solidFill>
                <a:latin typeface="Carlito"/>
                <a:cs typeface="Carlito"/>
              </a:rPr>
              <a:t>Analysis </a:t>
            </a:r>
            <a:r>
              <a:rPr sz="2400" spc="-5" dirty="0">
                <a:solidFill>
                  <a:srgbClr val="FF0000"/>
                </a:solidFill>
                <a:latin typeface="Carlito"/>
                <a:cs typeface="Carlito"/>
              </a:rPr>
              <a:t>of </a:t>
            </a:r>
            <a:r>
              <a:rPr sz="2400" spc="-10" dirty="0">
                <a:solidFill>
                  <a:srgbClr val="FF0000"/>
                </a:solidFill>
                <a:latin typeface="Carlito"/>
                <a:cs typeface="Carlito"/>
              </a:rPr>
              <a:t>stable, unstable, </a:t>
            </a:r>
            <a:r>
              <a:rPr sz="2400" spc="-5" dirty="0">
                <a:solidFill>
                  <a:srgbClr val="FF0000"/>
                </a:solidFill>
                <a:latin typeface="Carlito"/>
                <a:cs typeface="Carlito"/>
              </a:rPr>
              <a:t>critically</a:t>
            </a:r>
            <a:r>
              <a:rPr sz="2400" spc="370" dirty="0">
                <a:solidFill>
                  <a:srgbClr val="FF0000"/>
                </a:solidFill>
                <a:latin typeface="Carlito"/>
                <a:cs typeface="Carlito"/>
              </a:rPr>
              <a:t> </a:t>
            </a:r>
            <a:r>
              <a:rPr sz="2400" spc="-10" dirty="0">
                <a:solidFill>
                  <a:srgbClr val="FF0000"/>
                </a:solidFill>
                <a:latin typeface="Carlito"/>
                <a:cs typeface="Carlito"/>
              </a:rPr>
              <a:t>stable</a:t>
            </a:r>
            <a:endParaRPr sz="2400" dirty="0">
              <a:solidFill>
                <a:srgbClr val="FF0000"/>
              </a:solidFill>
              <a:latin typeface="Carlito"/>
              <a:cs typeface="Carlito"/>
            </a:endParaRPr>
          </a:p>
          <a:p>
            <a:pPr marL="756285">
              <a:lnSpc>
                <a:spcPct val="100000"/>
              </a:lnSpc>
            </a:pPr>
            <a:r>
              <a:rPr sz="2400" dirty="0">
                <a:solidFill>
                  <a:srgbClr val="FF0000"/>
                </a:solidFill>
                <a:latin typeface="Carlito"/>
                <a:cs typeface="Carlito"/>
              </a:rPr>
              <a:t>and </a:t>
            </a:r>
            <a:r>
              <a:rPr sz="2400" spc="-10" dirty="0">
                <a:solidFill>
                  <a:srgbClr val="FF0000"/>
                </a:solidFill>
                <a:latin typeface="Carlito"/>
                <a:cs typeface="Carlito"/>
              </a:rPr>
              <a:t>conditionally</a:t>
            </a:r>
            <a:r>
              <a:rPr sz="2400" dirty="0">
                <a:solidFill>
                  <a:srgbClr val="FF0000"/>
                </a:solidFill>
                <a:latin typeface="Carlito"/>
                <a:cs typeface="Carlito"/>
              </a:rPr>
              <a:t> </a:t>
            </a:r>
            <a:r>
              <a:rPr sz="2400" spc="-10" dirty="0">
                <a:solidFill>
                  <a:srgbClr val="FF0000"/>
                </a:solidFill>
                <a:latin typeface="Carlito"/>
                <a:cs typeface="Carlito"/>
              </a:rPr>
              <a:t>stable</a:t>
            </a:r>
            <a:endParaRPr sz="2400" dirty="0">
              <a:solidFill>
                <a:srgbClr val="FF0000"/>
              </a:solidFill>
              <a:latin typeface="Carlito"/>
              <a:cs typeface="Carlito"/>
            </a:endParaRPr>
          </a:p>
          <a:p>
            <a:pPr marL="756285" lvl="1" indent="-287020">
              <a:lnSpc>
                <a:spcPct val="100000"/>
              </a:lnSpc>
              <a:spcBef>
                <a:spcPts val="580"/>
              </a:spcBef>
              <a:buFont typeface="Wingdings"/>
              <a:buChar char=""/>
              <a:tabLst>
                <a:tab pos="756920" algn="l"/>
              </a:tabLst>
            </a:pPr>
            <a:r>
              <a:rPr sz="2400" spc="-15" dirty="0">
                <a:solidFill>
                  <a:srgbClr val="FF0000"/>
                </a:solidFill>
                <a:latin typeface="Carlito"/>
                <a:cs typeface="Carlito"/>
              </a:rPr>
              <a:t>Relative </a:t>
            </a:r>
            <a:r>
              <a:rPr sz="2400" spc="-5" dirty="0">
                <a:solidFill>
                  <a:srgbClr val="FF0000"/>
                </a:solidFill>
                <a:latin typeface="Carlito"/>
                <a:cs typeface="Carlito"/>
              </a:rPr>
              <a:t>Stability</a:t>
            </a:r>
            <a:endParaRPr sz="2400" dirty="0">
              <a:solidFill>
                <a:srgbClr val="FF0000"/>
              </a:solidFill>
              <a:latin typeface="Carlito"/>
              <a:cs typeface="Carlito"/>
            </a:endParaRPr>
          </a:p>
          <a:p>
            <a:pPr marL="756285" lvl="1" indent="-287020">
              <a:lnSpc>
                <a:spcPct val="100000"/>
              </a:lnSpc>
              <a:spcBef>
                <a:spcPts val="575"/>
              </a:spcBef>
              <a:buFont typeface="Wingdings"/>
              <a:buChar char=""/>
              <a:tabLst>
                <a:tab pos="756920" algn="l"/>
              </a:tabLst>
            </a:pPr>
            <a:r>
              <a:rPr sz="2400" spc="-20" dirty="0">
                <a:solidFill>
                  <a:srgbClr val="FF0000"/>
                </a:solidFill>
                <a:latin typeface="Carlito"/>
                <a:cs typeface="Carlito"/>
              </a:rPr>
              <a:t>Root </a:t>
            </a:r>
            <a:r>
              <a:rPr sz="2400" spc="-10" dirty="0">
                <a:solidFill>
                  <a:srgbClr val="FF0000"/>
                </a:solidFill>
                <a:latin typeface="Carlito"/>
                <a:cs typeface="Carlito"/>
              </a:rPr>
              <a:t>locations </a:t>
            </a:r>
            <a:r>
              <a:rPr sz="2400" dirty="0">
                <a:solidFill>
                  <a:srgbClr val="FF0000"/>
                </a:solidFill>
                <a:latin typeface="Carlito"/>
                <a:cs typeface="Carlito"/>
              </a:rPr>
              <a:t>in </a:t>
            </a:r>
            <a:r>
              <a:rPr sz="2400" spc="-5" dirty="0">
                <a:solidFill>
                  <a:srgbClr val="FF0000"/>
                </a:solidFill>
                <a:latin typeface="Carlito"/>
                <a:cs typeface="Carlito"/>
              </a:rPr>
              <a:t>S-plane </a:t>
            </a:r>
            <a:r>
              <a:rPr sz="2400" spc="-20" dirty="0">
                <a:solidFill>
                  <a:srgbClr val="FF0000"/>
                </a:solidFill>
                <a:latin typeface="Carlito"/>
                <a:cs typeface="Carlito"/>
              </a:rPr>
              <a:t>for </a:t>
            </a:r>
            <a:r>
              <a:rPr sz="2400" spc="-10" dirty="0">
                <a:solidFill>
                  <a:srgbClr val="FF0000"/>
                </a:solidFill>
                <a:latin typeface="Carlito"/>
                <a:cs typeface="Carlito"/>
              </a:rPr>
              <a:t>stable </a:t>
            </a:r>
            <a:r>
              <a:rPr sz="2400" dirty="0">
                <a:solidFill>
                  <a:srgbClr val="FF0000"/>
                </a:solidFill>
                <a:latin typeface="Carlito"/>
                <a:cs typeface="Carlito"/>
              </a:rPr>
              <a:t>and </a:t>
            </a:r>
            <a:r>
              <a:rPr sz="2400" spc="-10" dirty="0">
                <a:solidFill>
                  <a:srgbClr val="FF0000"/>
                </a:solidFill>
                <a:latin typeface="Carlito"/>
                <a:cs typeface="Carlito"/>
              </a:rPr>
              <a:t>unstable</a:t>
            </a:r>
            <a:r>
              <a:rPr sz="2400" spc="10" dirty="0">
                <a:solidFill>
                  <a:srgbClr val="FF0000"/>
                </a:solidFill>
                <a:latin typeface="Carlito"/>
                <a:cs typeface="Carlito"/>
              </a:rPr>
              <a:t> </a:t>
            </a:r>
            <a:r>
              <a:rPr sz="2400" spc="-25" dirty="0">
                <a:solidFill>
                  <a:srgbClr val="FF0000"/>
                </a:solidFill>
                <a:latin typeface="Carlito"/>
                <a:cs typeface="Carlito"/>
              </a:rPr>
              <a:t>system</a:t>
            </a:r>
            <a:endParaRPr sz="2400" dirty="0">
              <a:solidFill>
                <a:srgbClr val="FF0000"/>
              </a:solidFill>
              <a:latin typeface="Carlito"/>
              <a:cs typeface="Carlito"/>
            </a:endParaRPr>
          </a:p>
          <a:p>
            <a:pPr lvl="1">
              <a:lnSpc>
                <a:spcPct val="100000"/>
              </a:lnSpc>
              <a:spcBef>
                <a:spcPts val="10"/>
              </a:spcBef>
              <a:buClr>
                <a:srgbClr val="DDD9C3"/>
              </a:buClr>
              <a:buFont typeface="Wingdings"/>
              <a:buChar char=""/>
            </a:pPr>
            <a:endParaRPr sz="3350" dirty="0">
              <a:solidFill>
                <a:srgbClr val="FF0000"/>
              </a:solidFill>
              <a:latin typeface="Carlito"/>
              <a:cs typeface="Carlito"/>
            </a:endParaRPr>
          </a:p>
          <a:p>
            <a:pPr marL="355600" indent="-342900">
              <a:lnSpc>
                <a:spcPct val="100000"/>
              </a:lnSpc>
              <a:buFont typeface="Wingdings"/>
              <a:buChar char=""/>
              <a:tabLst>
                <a:tab pos="355600" algn="l"/>
                <a:tab pos="7528559" algn="l"/>
              </a:tabLst>
            </a:pPr>
            <a:r>
              <a:rPr sz="2800" b="1" spc="-35" dirty="0">
                <a:solidFill>
                  <a:srgbClr val="FF0000"/>
                </a:solidFill>
                <a:latin typeface="Carlito"/>
                <a:cs typeface="Carlito"/>
              </a:rPr>
              <a:t>Routh’s</a:t>
            </a:r>
            <a:r>
              <a:rPr sz="2800" b="1" spc="25" dirty="0">
                <a:solidFill>
                  <a:srgbClr val="FF0000"/>
                </a:solidFill>
                <a:latin typeface="Carlito"/>
                <a:cs typeface="Carlito"/>
              </a:rPr>
              <a:t> </a:t>
            </a:r>
            <a:r>
              <a:rPr sz="2800" b="1" spc="-10" dirty="0">
                <a:solidFill>
                  <a:srgbClr val="FF0000"/>
                </a:solidFill>
                <a:latin typeface="Carlito"/>
                <a:cs typeface="Carlito"/>
              </a:rPr>
              <a:t>Stability</a:t>
            </a:r>
            <a:r>
              <a:rPr sz="2800" b="1" spc="30" dirty="0">
                <a:solidFill>
                  <a:srgbClr val="FF0000"/>
                </a:solidFill>
                <a:latin typeface="Carlito"/>
                <a:cs typeface="Carlito"/>
              </a:rPr>
              <a:t> </a:t>
            </a:r>
            <a:r>
              <a:rPr sz="2800" b="1" spc="-10" dirty="0">
                <a:solidFill>
                  <a:srgbClr val="FF0000"/>
                </a:solidFill>
                <a:latin typeface="Carlito"/>
                <a:cs typeface="Carlito"/>
              </a:rPr>
              <a:t>Criterion	</a:t>
            </a:r>
            <a:endParaRPr sz="2800" dirty="0">
              <a:solidFill>
                <a:srgbClr val="FF0000"/>
              </a:solidFill>
              <a:latin typeface="Carlito"/>
              <a:cs typeface="Carlito"/>
            </a:endParaRPr>
          </a:p>
          <a:p>
            <a:pPr marL="756285" lvl="1" indent="-287020">
              <a:lnSpc>
                <a:spcPct val="100000"/>
              </a:lnSpc>
              <a:spcBef>
                <a:spcPts val="605"/>
              </a:spcBef>
              <a:buFont typeface="Wingdings"/>
              <a:buChar char=""/>
              <a:tabLst>
                <a:tab pos="756920" algn="l"/>
              </a:tabLst>
            </a:pPr>
            <a:r>
              <a:rPr sz="2400" spc="-35" dirty="0">
                <a:solidFill>
                  <a:srgbClr val="FF0000"/>
                </a:solidFill>
                <a:latin typeface="Carlito"/>
                <a:cs typeface="Carlito"/>
              </a:rPr>
              <a:t>Routh’s </a:t>
            </a:r>
            <a:r>
              <a:rPr sz="2400" spc="-5" dirty="0">
                <a:solidFill>
                  <a:srgbClr val="FF0000"/>
                </a:solidFill>
                <a:latin typeface="Carlito"/>
                <a:cs typeface="Carlito"/>
              </a:rPr>
              <a:t>Stability Criterion </a:t>
            </a:r>
            <a:r>
              <a:rPr sz="2400" dirty="0">
                <a:solidFill>
                  <a:srgbClr val="FF0000"/>
                </a:solidFill>
                <a:latin typeface="Carlito"/>
                <a:cs typeface="Carlito"/>
              </a:rPr>
              <a:t>: </a:t>
            </a:r>
            <a:r>
              <a:rPr sz="2400" spc="-20" dirty="0">
                <a:solidFill>
                  <a:srgbClr val="FF0000"/>
                </a:solidFill>
                <a:latin typeface="Carlito"/>
                <a:cs typeface="Carlito"/>
              </a:rPr>
              <a:t>Different </a:t>
            </a:r>
            <a:r>
              <a:rPr sz="2400" spc="-5" dirty="0">
                <a:solidFill>
                  <a:srgbClr val="FF0000"/>
                </a:solidFill>
                <a:latin typeface="Carlito"/>
                <a:cs typeface="Carlito"/>
              </a:rPr>
              <a:t>cases </a:t>
            </a:r>
            <a:r>
              <a:rPr sz="2400" dirty="0">
                <a:solidFill>
                  <a:srgbClr val="FF0000"/>
                </a:solidFill>
                <a:latin typeface="Carlito"/>
                <a:cs typeface="Carlito"/>
              </a:rPr>
              <a:t>and</a:t>
            </a:r>
            <a:r>
              <a:rPr sz="2400" spc="-5" dirty="0">
                <a:solidFill>
                  <a:srgbClr val="FF0000"/>
                </a:solidFill>
                <a:latin typeface="Carlito"/>
                <a:cs typeface="Carlito"/>
              </a:rPr>
              <a:t> </a:t>
            </a:r>
            <a:r>
              <a:rPr sz="2400" spc="-10" dirty="0">
                <a:solidFill>
                  <a:srgbClr val="FF0000"/>
                </a:solidFill>
                <a:latin typeface="Carlito"/>
                <a:cs typeface="Carlito"/>
              </a:rPr>
              <a:t>conditions</a:t>
            </a:r>
            <a:endParaRPr sz="2400" dirty="0">
              <a:solidFill>
                <a:srgbClr val="FF0000"/>
              </a:solidFill>
              <a:latin typeface="Carlito"/>
              <a:cs typeface="Carlito"/>
            </a:endParaRPr>
          </a:p>
          <a:p>
            <a:pPr marL="756285" lvl="1" indent="-287020">
              <a:lnSpc>
                <a:spcPct val="100000"/>
              </a:lnSpc>
              <a:spcBef>
                <a:spcPts val="575"/>
              </a:spcBef>
              <a:buFont typeface="Wingdings"/>
              <a:buChar char=""/>
              <a:tabLst>
                <a:tab pos="756920" algn="l"/>
              </a:tabLst>
            </a:pPr>
            <a:r>
              <a:rPr sz="2400" spc="-15" dirty="0">
                <a:solidFill>
                  <a:srgbClr val="FF0000"/>
                </a:solidFill>
                <a:latin typeface="Carlito"/>
                <a:cs typeface="Carlito"/>
              </a:rPr>
              <a:t>Statement</a:t>
            </a:r>
            <a:r>
              <a:rPr sz="2400" spc="-40" dirty="0">
                <a:solidFill>
                  <a:srgbClr val="FF0000"/>
                </a:solidFill>
                <a:latin typeface="Carlito"/>
                <a:cs typeface="Carlito"/>
              </a:rPr>
              <a:t> </a:t>
            </a:r>
            <a:r>
              <a:rPr sz="2400" spc="-5" dirty="0">
                <a:solidFill>
                  <a:srgbClr val="FF0000"/>
                </a:solidFill>
                <a:latin typeface="Carlito"/>
                <a:cs typeface="Carlito"/>
              </a:rPr>
              <a:t>Method</a:t>
            </a:r>
            <a:endParaRPr sz="2400" dirty="0">
              <a:solidFill>
                <a:srgbClr val="FF0000"/>
              </a:solidFill>
              <a:latin typeface="Carlito"/>
              <a:cs typeface="Carlito"/>
            </a:endParaRPr>
          </a:p>
          <a:p>
            <a:pPr marL="756285" lvl="1" indent="-287020">
              <a:lnSpc>
                <a:spcPct val="100000"/>
              </a:lnSpc>
              <a:spcBef>
                <a:spcPts val="580"/>
              </a:spcBef>
              <a:buFont typeface="Wingdings"/>
              <a:buChar char=""/>
              <a:tabLst>
                <a:tab pos="756920" algn="l"/>
              </a:tabLst>
            </a:pPr>
            <a:r>
              <a:rPr sz="2400" spc="-5" dirty="0">
                <a:solidFill>
                  <a:srgbClr val="FF0000"/>
                </a:solidFill>
                <a:latin typeface="Carlito"/>
                <a:cs typeface="Carlito"/>
              </a:rPr>
              <a:t>Numericals</a:t>
            </a:r>
            <a:r>
              <a:rPr sz="2400" spc="-20" dirty="0">
                <a:solidFill>
                  <a:srgbClr val="FF0000"/>
                </a:solidFill>
                <a:latin typeface="Carlito"/>
                <a:cs typeface="Carlito"/>
              </a:rPr>
              <a:t> </a:t>
            </a:r>
            <a:r>
              <a:rPr sz="2400" spc="-10" dirty="0">
                <a:solidFill>
                  <a:srgbClr val="FF0000"/>
                </a:solidFill>
                <a:latin typeface="Carlito"/>
                <a:cs typeface="Carlito"/>
              </a:rPr>
              <a:t>Problems</a:t>
            </a:r>
            <a:endParaRPr sz="2400" dirty="0">
              <a:solidFill>
                <a:srgbClr val="FF0000"/>
              </a:solidFill>
              <a:latin typeface="Carlito"/>
              <a:cs typeface="Carlito"/>
            </a:endParaRPr>
          </a:p>
        </p:txBody>
      </p:sp>
      <p:sp>
        <p:nvSpPr>
          <p:cNvPr id="4" name="object 4"/>
          <p:cNvSpPr/>
          <p:nvPr/>
        </p:nvSpPr>
        <p:spPr>
          <a:xfrm>
            <a:off x="305561" y="762762"/>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7" name="object 7"/>
          <p:cNvSpPr txBox="1"/>
          <p:nvPr/>
        </p:nvSpPr>
        <p:spPr>
          <a:xfrm>
            <a:off x="8401557" y="6464909"/>
            <a:ext cx="231775" cy="177800"/>
          </a:xfrm>
          <a:prstGeom prst="rect">
            <a:avLst/>
          </a:prstGeom>
        </p:spPr>
        <p:txBody>
          <a:bodyPr vert="horz" wrap="square" lIns="0" tIns="0" rIns="0" bIns="0" rtlCol="0">
            <a:spAutoFit/>
          </a:bodyPr>
          <a:lstStyle/>
          <a:p>
            <a:pPr marL="38100">
              <a:lnSpc>
                <a:spcPts val="1240"/>
              </a:lnSpc>
            </a:pPr>
            <a:fld id="{81D60167-4931-47E6-BA6A-407CBD079E47}" type="slidenum">
              <a:rPr sz="1200" dirty="0">
                <a:solidFill>
                  <a:srgbClr val="888888"/>
                </a:solidFill>
                <a:latin typeface="Carlito"/>
                <a:cs typeface="Carlito"/>
              </a:rPr>
              <a:pPr marL="38100">
                <a:lnSpc>
                  <a:spcPts val="1240"/>
                </a:lnSpc>
              </a:pPr>
              <a:t>3</a:t>
            </a:fld>
            <a:endParaRPr sz="1200">
              <a:latin typeface="Carlito"/>
              <a:cs typeface="Carlito"/>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7334" y="60147"/>
            <a:ext cx="3529330" cy="492443"/>
          </a:xfrm>
        </p:spPr>
        <p:txBody>
          <a:bodyPr/>
          <a:lstStyle/>
          <a:p>
            <a:r>
              <a:rPr lang="en-US" dirty="0" smtClean="0"/>
              <a:t>Stability</a:t>
            </a:r>
            <a:endParaRPr lang="en-US" dirty="0"/>
          </a:p>
        </p:txBody>
      </p:sp>
      <p:sp>
        <p:nvSpPr>
          <p:cNvPr id="3" name="Text Placeholder 2"/>
          <p:cNvSpPr>
            <a:spLocks noGrp="1"/>
          </p:cNvSpPr>
          <p:nvPr>
            <p:ph type="body" idx="1"/>
          </p:nvPr>
        </p:nvSpPr>
        <p:spPr>
          <a:xfrm>
            <a:off x="381000" y="609600"/>
            <a:ext cx="8305800" cy="861774"/>
          </a:xfrm>
        </p:spPr>
        <p:txBody>
          <a:bodyPr/>
          <a:lstStyle/>
          <a:p>
            <a:r>
              <a:rPr lang="en-US" sz="2800" dirty="0" smtClean="0"/>
              <a:t>If all the roots of characteristics equation  have negative real parts the system is stable</a:t>
            </a:r>
            <a:endParaRPr lang="en-US" sz="2800" dirty="0"/>
          </a:p>
        </p:txBody>
      </p:sp>
      <p:sp>
        <p:nvSpPr>
          <p:cNvPr id="4" name="Text Placeholder 2"/>
          <p:cNvSpPr txBox="1">
            <a:spLocks/>
          </p:cNvSpPr>
          <p:nvPr/>
        </p:nvSpPr>
        <p:spPr>
          <a:xfrm>
            <a:off x="304800" y="1600200"/>
            <a:ext cx="8305800" cy="861774"/>
          </a:xfrm>
          <a:prstGeom prst="rect">
            <a:avLst/>
          </a:prstGeom>
        </p:spPr>
        <p:txBody>
          <a:bodyPr wrap="square" lIns="0" tIns="0" rIns="0" bIns="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smtClean="0">
                <a:ln>
                  <a:noFill/>
                </a:ln>
                <a:solidFill>
                  <a:srgbClr val="FF0000"/>
                </a:solidFill>
                <a:effectLst/>
                <a:uLnTx/>
                <a:uFillTx/>
                <a:latin typeface="+mn-lt"/>
                <a:ea typeface="+mn-ea"/>
                <a:cs typeface="+mn-cs"/>
              </a:rPr>
              <a:t>If  any root</a:t>
            </a:r>
            <a:r>
              <a:rPr kumimoji="0" lang="en-US" sz="2800" b="0" i="0" u="none" strike="noStrike" kern="0" cap="none" spc="0" normalizeH="0" noProof="0" dirty="0" smtClean="0">
                <a:ln>
                  <a:noFill/>
                </a:ln>
                <a:solidFill>
                  <a:srgbClr val="FF0000"/>
                </a:solidFill>
                <a:effectLst/>
                <a:uLnTx/>
                <a:uFillTx/>
                <a:latin typeface="+mn-lt"/>
                <a:ea typeface="+mn-ea"/>
                <a:cs typeface="+mn-cs"/>
              </a:rPr>
              <a:t> </a:t>
            </a:r>
            <a:r>
              <a:rPr kumimoji="0" lang="en-US" sz="2800" b="0" i="0" u="none" strike="noStrike" kern="0" cap="none" spc="0" normalizeH="0" baseline="0" noProof="0" dirty="0" smtClean="0">
                <a:ln>
                  <a:noFill/>
                </a:ln>
                <a:solidFill>
                  <a:srgbClr val="FF0000"/>
                </a:solidFill>
                <a:effectLst/>
                <a:uLnTx/>
                <a:uFillTx/>
                <a:latin typeface="+mn-lt"/>
                <a:ea typeface="+mn-ea"/>
                <a:cs typeface="+mn-cs"/>
              </a:rPr>
              <a:t>of characteristics equation  have positive real parts the system is Unstable</a:t>
            </a:r>
            <a:endParaRPr kumimoji="0" lang="en-US" sz="2800" b="0" i="0" u="none" strike="noStrike" kern="0" cap="none" spc="0" normalizeH="0" baseline="0" noProof="0" dirty="0">
              <a:ln>
                <a:noFill/>
              </a:ln>
              <a:solidFill>
                <a:srgbClr val="FF0000"/>
              </a:solidFill>
              <a:effectLst/>
              <a:uLnTx/>
              <a:uFillTx/>
              <a:latin typeface="+mn-lt"/>
              <a:ea typeface="+mn-ea"/>
              <a:cs typeface="+mn-cs"/>
            </a:endParaRPr>
          </a:p>
        </p:txBody>
      </p:sp>
      <p:sp>
        <p:nvSpPr>
          <p:cNvPr id="5" name="Text Placeholder 2"/>
          <p:cNvSpPr txBox="1">
            <a:spLocks/>
          </p:cNvSpPr>
          <p:nvPr/>
        </p:nvSpPr>
        <p:spPr>
          <a:xfrm>
            <a:off x="228600" y="2743200"/>
            <a:ext cx="8305800" cy="1292662"/>
          </a:xfrm>
          <a:prstGeom prst="rect">
            <a:avLst/>
          </a:prstGeom>
        </p:spPr>
        <p:txBody>
          <a:bodyPr wrap="square" lIns="0" tIns="0" rIns="0" bIns="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smtClean="0">
                <a:ln>
                  <a:noFill/>
                </a:ln>
                <a:solidFill>
                  <a:schemeClr val="tx1"/>
                </a:solidFill>
                <a:effectLst/>
                <a:uLnTx/>
                <a:uFillTx/>
                <a:latin typeface="+mn-lt"/>
                <a:ea typeface="+mn-ea"/>
                <a:cs typeface="+mn-cs"/>
              </a:rPr>
              <a:t>If  condition</a:t>
            </a:r>
            <a:r>
              <a:rPr kumimoji="0" lang="en-US" sz="2800" b="0" i="0" u="none" strike="noStrike" kern="0" cap="none" spc="0" normalizeH="0" noProof="0" dirty="0" smtClean="0">
                <a:ln>
                  <a:noFill/>
                </a:ln>
                <a:solidFill>
                  <a:schemeClr val="tx1"/>
                </a:solidFill>
                <a:effectLst/>
                <a:uLnTx/>
                <a:uFillTx/>
                <a:latin typeface="+mn-lt"/>
                <a:ea typeface="+mn-ea"/>
                <a:cs typeface="+mn-cs"/>
              </a:rPr>
              <a:t> </a:t>
            </a:r>
            <a:r>
              <a:rPr lang="en-US" sz="2800" kern="0" dirty="0" smtClean="0"/>
              <a:t>1  is satisfied  except for the presence of one or more non repeated  roots on </a:t>
            </a:r>
            <a:r>
              <a:rPr lang="en-US" sz="2800" kern="0" dirty="0" err="1" smtClean="0"/>
              <a:t>jw</a:t>
            </a:r>
            <a:r>
              <a:rPr lang="en-US" sz="2800" kern="0" dirty="0" smtClean="0"/>
              <a:t> axis </a:t>
            </a:r>
            <a:r>
              <a:rPr kumimoji="0" lang="en-US" sz="2800" b="0" i="0" u="none" strike="noStrike" kern="0" cap="none" spc="0" normalizeH="0" baseline="0" noProof="0" dirty="0" smtClean="0">
                <a:ln>
                  <a:noFill/>
                </a:ln>
                <a:solidFill>
                  <a:schemeClr val="tx1"/>
                </a:solidFill>
                <a:effectLst/>
                <a:uLnTx/>
                <a:uFillTx/>
                <a:latin typeface="+mn-lt"/>
                <a:ea typeface="+mn-ea"/>
                <a:cs typeface="+mn-cs"/>
              </a:rPr>
              <a:t>the system is limitedly  or critically or marginally  stable</a:t>
            </a:r>
            <a:endParaRPr kumimoji="0" lang="en-US" sz="2800" b="0" i="0" u="none" strike="noStrike" kern="0" cap="none" spc="0" normalizeH="0" baseline="0" noProof="0" dirty="0">
              <a:ln>
                <a:noFill/>
              </a:ln>
              <a:solidFill>
                <a:schemeClr val="tx1"/>
              </a:solidFill>
              <a:effectLst/>
              <a:uLnTx/>
              <a:uFillTx/>
              <a:latin typeface="+mn-lt"/>
              <a:ea typeface="+mn-ea"/>
              <a:cs typeface="+mn-cs"/>
            </a:endParaRPr>
          </a:p>
        </p:txBody>
      </p:sp>
      <p:sp>
        <p:nvSpPr>
          <p:cNvPr id="6" name="Text Placeholder 2"/>
          <p:cNvSpPr txBox="1">
            <a:spLocks/>
          </p:cNvSpPr>
          <p:nvPr/>
        </p:nvSpPr>
        <p:spPr>
          <a:xfrm>
            <a:off x="228600" y="4191000"/>
            <a:ext cx="8305800" cy="861774"/>
          </a:xfrm>
          <a:prstGeom prst="rect">
            <a:avLst/>
          </a:prstGeom>
        </p:spPr>
        <p:txBody>
          <a:bodyPr wrap="square" lIns="0" tIns="0" rIns="0" bIns="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smtClean="0">
                <a:ln>
                  <a:noFill/>
                </a:ln>
                <a:solidFill>
                  <a:srgbClr val="FF0000"/>
                </a:solidFill>
                <a:effectLst/>
                <a:uLnTx/>
                <a:uFillTx/>
                <a:latin typeface="+mn-lt"/>
                <a:ea typeface="+mn-ea"/>
                <a:cs typeface="+mn-cs"/>
              </a:rPr>
              <a:t>If  </a:t>
            </a:r>
            <a:r>
              <a:rPr lang="en-US" sz="2800" kern="0" dirty="0" smtClean="0">
                <a:solidFill>
                  <a:srgbClr val="FF0000"/>
                </a:solidFill>
              </a:rPr>
              <a:t>one or more repeated  roots on </a:t>
            </a:r>
            <a:r>
              <a:rPr lang="en-US" sz="2800" kern="0" dirty="0" err="1" smtClean="0">
                <a:solidFill>
                  <a:srgbClr val="FF0000"/>
                </a:solidFill>
              </a:rPr>
              <a:t>jw</a:t>
            </a:r>
            <a:r>
              <a:rPr lang="en-US" sz="2800" kern="0" dirty="0" smtClean="0">
                <a:solidFill>
                  <a:srgbClr val="FF0000"/>
                </a:solidFill>
              </a:rPr>
              <a:t> axis </a:t>
            </a:r>
            <a:r>
              <a:rPr kumimoji="0" lang="en-US" sz="2800" b="0" i="0" u="none" strike="noStrike" kern="0" cap="none" spc="0" normalizeH="0" baseline="0" noProof="0" dirty="0" smtClean="0">
                <a:ln>
                  <a:noFill/>
                </a:ln>
                <a:solidFill>
                  <a:srgbClr val="FF0000"/>
                </a:solidFill>
                <a:effectLst/>
                <a:uLnTx/>
                <a:uFillTx/>
                <a:latin typeface="+mn-lt"/>
                <a:ea typeface="+mn-ea"/>
                <a:cs typeface="+mn-cs"/>
              </a:rPr>
              <a:t>the system is Unstable</a:t>
            </a:r>
            <a:endParaRPr kumimoji="0" lang="en-US" sz="2800" b="0" i="0" u="none" strike="noStrike" kern="0" cap="none" spc="0" normalizeH="0" baseline="0" noProof="0" dirty="0">
              <a:ln>
                <a:noFill/>
              </a:ln>
              <a:solidFill>
                <a:srgbClr val="FF0000"/>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7334" y="60147"/>
            <a:ext cx="3529330" cy="492443"/>
          </a:xfrm>
        </p:spPr>
        <p:txBody>
          <a:bodyPr/>
          <a:lstStyle/>
          <a:p>
            <a:r>
              <a:rPr lang="en-US" dirty="0" smtClean="0"/>
              <a:t>Stability</a:t>
            </a:r>
            <a:endParaRPr lang="en-US" dirty="0"/>
          </a:p>
        </p:txBody>
      </p:sp>
      <p:sp>
        <p:nvSpPr>
          <p:cNvPr id="3" name="Text Placeholder 2"/>
          <p:cNvSpPr>
            <a:spLocks noGrp="1"/>
          </p:cNvSpPr>
          <p:nvPr>
            <p:ph type="body" idx="1"/>
          </p:nvPr>
        </p:nvSpPr>
        <p:spPr>
          <a:xfrm>
            <a:off x="381000" y="662226"/>
            <a:ext cx="8305800" cy="1107996"/>
          </a:xfrm>
        </p:spPr>
        <p:txBody>
          <a:bodyPr/>
          <a:lstStyle/>
          <a:p>
            <a:r>
              <a:rPr lang="en-US" sz="3600" dirty="0" smtClean="0"/>
              <a:t>Absolute stable  system: stable for all value of its parameters </a:t>
            </a:r>
            <a:endParaRPr lang="en-US" sz="3600" dirty="0"/>
          </a:p>
        </p:txBody>
      </p:sp>
      <p:sp>
        <p:nvSpPr>
          <p:cNvPr id="7" name="Text Placeholder 2"/>
          <p:cNvSpPr txBox="1">
            <a:spLocks/>
          </p:cNvSpPr>
          <p:nvPr/>
        </p:nvSpPr>
        <p:spPr>
          <a:xfrm>
            <a:off x="381000" y="2133600"/>
            <a:ext cx="8305800" cy="1661993"/>
          </a:xfrm>
          <a:prstGeom prst="rect">
            <a:avLst/>
          </a:prstGeom>
        </p:spPr>
        <p:txBody>
          <a:bodyPr wrap="square" lIns="0" tIns="0" rIns="0" bIns="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smtClean="0">
                <a:ln>
                  <a:noFill/>
                </a:ln>
                <a:solidFill>
                  <a:srgbClr val="FF0000"/>
                </a:solidFill>
                <a:effectLst/>
                <a:uLnTx/>
                <a:uFillTx/>
                <a:latin typeface="+mn-lt"/>
                <a:ea typeface="+mn-ea"/>
                <a:cs typeface="+mn-cs"/>
              </a:rPr>
              <a:t> </a:t>
            </a:r>
            <a:r>
              <a:rPr kumimoji="0" lang="en-US" sz="3600" b="0" i="0" u="none" strike="noStrike" kern="0" cap="none" spc="0" normalizeH="0" baseline="0" noProof="0" dirty="0" smtClean="0">
                <a:ln>
                  <a:noFill/>
                </a:ln>
                <a:solidFill>
                  <a:srgbClr val="FF0000"/>
                </a:solidFill>
                <a:effectLst/>
                <a:uLnTx/>
                <a:uFillTx/>
                <a:latin typeface="+mn-lt"/>
                <a:ea typeface="+mn-ea"/>
                <a:cs typeface="+mn-cs"/>
              </a:rPr>
              <a:t>Conditionally  stable  system: stable for  certain bounded range of  values of its parameters </a:t>
            </a:r>
            <a:endParaRPr kumimoji="0" lang="en-US" sz="3600" b="0" i="0" u="none" strike="noStrike" kern="0" cap="none" spc="0" normalizeH="0" baseline="0" noProof="0" dirty="0">
              <a:ln>
                <a:noFill/>
              </a:ln>
              <a:solidFill>
                <a:srgbClr val="FF0000"/>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0147"/>
            <a:ext cx="8153400" cy="984885"/>
          </a:xfrm>
        </p:spPr>
        <p:txBody>
          <a:bodyPr/>
          <a:lstStyle/>
          <a:p>
            <a:r>
              <a:rPr lang="en-US" dirty="0" smtClean="0"/>
              <a:t>  Necessary (but not  sufficient) condition for Stability</a:t>
            </a:r>
            <a:endParaRPr lang="en-US" dirty="0"/>
          </a:p>
        </p:txBody>
      </p:sp>
      <p:sp>
        <p:nvSpPr>
          <p:cNvPr id="3" name="Text Placeholder 2"/>
          <p:cNvSpPr>
            <a:spLocks noGrp="1"/>
          </p:cNvSpPr>
          <p:nvPr>
            <p:ph type="body" idx="1"/>
          </p:nvPr>
        </p:nvSpPr>
        <p:spPr>
          <a:xfrm>
            <a:off x="228600" y="1219200"/>
            <a:ext cx="8305800" cy="1292662"/>
          </a:xfrm>
        </p:spPr>
        <p:txBody>
          <a:bodyPr/>
          <a:lstStyle/>
          <a:p>
            <a:r>
              <a:rPr lang="en-US" sz="2800" dirty="0" smtClean="0"/>
              <a:t>If all the  coefficients  of characteristics equation q(s)=0,  be  real and   have the  same  sign  furthermore none of the coefficients should be zero, </a:t>
            </a:r>
            <a:endParaRPr lang="en-US" sz="2800" dirty="0"/>
          </a:p>
        </p:txBody>
      </p:sp>
      <p:sp>
        <p:nvSpPr>
          <p:cNvPr id="10" name="Rectangle 9"/>
          <p:cNvSpPr/>
          <p:nvPr/>
        </p:nvSpPr>
        <p:spPr>
          <a:xfrm>
            <a:off x="1752600" y="2743200"/>
            <a:ext cx="2743200" cy="523220"/>
          </a:xfrm>
          <a:prstGeom prst="rect">
            <a:avLst/>
          </a:prstGeom>
        </p:spPr>
        <p:txBody>
          <a:bodyPr wrap="square">
            <a:spAutoFit/>
          </a:bodyPr>
          <a:lstStyle/>
          <a:p>
            <a:pPr marL="85090">
              <a:lnSpc>
                <a:spcPct val="100000"/>
              </a:lnSpc>
              <a:spcBef>
                <a:spcPts val="765"/>
              </a:spcBef>
              <a:tabLst>
                <a:tab pos="1481455" algn="l"/>
              </a:tabLst>
            </a:pPr>
            <a:r>
              <a:rPr lang="en-US" sz="2800" i="1" spc="100" dirty="0" smtClean="0">
                <a:latin typeface="Times New Roman"/>
                <a:cs typeface="Times New Roman"/>
              </a:rPr>
              <a:t>a</a:t>
            </a:r>
            <a:r>
              <a:rPr lang="en-US" sz="1600" spc="100" dirty="0" smtClean="0">
                <a:latin typeface="Times New Roman"/>
                <a:cs typeface="Times New Roman"/>
              </a:rPr>
              <a:t>0 </a:t>
            </a:r>
            <a:r>
              <a:rPr lang="en-US" sz="2800" i="1" spc="114" dirty="0" err="1" smtClean="0">
                <a:latin typeface="Times New Roman"/>
                <a:cs typeface="Times New Roman"/>
              </a:rPr>
              <a:t>s</a:t>
            </a:r>
            <a:r>
              <a:rPr lang="en-US" sz="2400" i="1" spc="172" baseline="43055" dirty="0" err="1" smtClean="0">
                <a:latin typeface="Times New Roman"/>
                <a:cs typeface="Times New Roman"/>
              </a:rPr>
              <a:t>n</a:t>
            </a:r>
            <a:r>
              <a:rPr lang="en-US" sz="2400" i="1" spc="172" baseline="43055" dirty="0" smtClean="0">
                <a:latin typeface="Times New Roman"/>
                <a:cs typeface="Times New Roman"/>
              </a:rPr>
              <a:t> </a:t>
            </a:r>
            <a:r>
              <a:rPr lang="en-US" sz="2800" spc="30" dirty="0" smtClean="0">
                <a:latin typeface="Symbol"/>
                <a:cs typeface="Symbol"/>
              </a:rPr>
              <a:t></a:t>
            </a:r>
            <a:r>
              <a:rPr lang="en-US" sz="2800" spc="-225" dirty="0" smtClean="0">
                <a:latin typeface="Times New Roman"/>
                <a:cs typeface="Times New Roman"/>
              </a:rPr>
              <a:t> </a:t>
            </a:r>
            <a:r>
              <a:rPr lang="en-US" sz="2800" i="1" spc="55" dirty="0" smtClean="0">
                <a:latin typeface="Times New Roman"/>
                <a:cs typeface="Times New Roman"/>
              </a:rPr>
              <a:t>a</a:t>
            </a:r>
            <a:r>
              <a:rPr lang="en-US" sz="1600" spc="55" dirty="0" smtClean="0">
                <a:latin typeface="Times New Roman"/>
                <a:cs typeface="Times New Roman"/>
              </a:rPr>
              <a:t>1</a:t>
            </a:r>
            <a:r>
              <a:rPr lang="en-US" sz="2800" i="1" spc="55" dirty="0" smtClean="0">
                <a:latin typeface="Times New Roman"/>
                <a:cs typeface="Times New Roman"/>
              </a:rPr>
              <a:t>s</a:t>
            </a:r>
            <a:r>
              <a:rPr lang="en-US" sz="2400" i="1" spc="82" baseline="43055" dirty="0" smtClean="0">
                <a:latin typeface="Times New Roman"/>
                <a:cs typeface="Times New Roman"/>
              </a:rPr>
              <a:t>n</a:t>
            </a:r>
            <a:r>
              <a:rPr lang="en-US" sz="2400" spc="82" baseline="43055" dirty="0" smtClean="0">
                <a:latin typeface="Symbol"/>
                <a:cs typeface="Symbol"/>
              </a:rPr>
              <a:t></a:t>
            </a:r>
            <a:r>
              <a:rPr lang="en-US" sz="2400" spc="82" baseline="43055" dirty="0" smtClean="0">
                <a:latin typeface="Times New Roman"/>
                <a:cs typeface="Times New Roman"/>
              </a:rPr>
              <a:t>1</a:t>
            </a:r>
            <a:endParaRPr lang="en-US" sz="2400" baseline="43055" dirty="0">
              <a:latin typeface="Times New Roman"/>
              <a:cs typeface="Times New Roman"/>
            </a:endParaRPr>
          </a:p>
        </p:txBody>
      </p:sp>
      <p:sp>
        <p:nvSpPr>
          <p:cNvPr id="11" name="object 10"/>
          <p:cNvSpPr txBox="1"/>
          <p:nvPr/>
        </p:nvSpPr>
        <p:spPr>
          <a:xfrm>
            <a:off x="4114800" y="2667000"/>
            <a:ext cx="3048000" cy="550545"/>
          </a:xfrm>
          <a:prstGeom prst="rect">
            <a:avLst/>
          </a:prstGeom>
        </p:spPr>
        <p:txBody>
          <a:bodyPr vert="horz" wrap="square" lIns="0" tIns="12065" rIns="0" bIns="0" rtlCol="0">
            <a:spAutoFit/>
          </a:bodyPr>
          <a:lstStyle/>
          <a:p>
            <a:pPr marL="12700">
              <a:lnSpc>
                <a:spcPct val="100000"/>
              </a:lnSpc>
              <a:spcBef>
                <a:spcPts val="95"/>
              </a:spcBef>
            </a:pPr>
            <a:r>
              <a:rPr sz="3450" spc="30" dirty="0">
                <a:latin typeface="Symbol"/>
                <a:cs typeface="Symbol"/>
              </a:rPr>
              <a:t></a:t>
            </a:r>
            <a:r>
              <a:rPr sz="3450" spc="-325" dirty="0">
                <a:latin typeface="Times New Roman"/>
                <a:cs typeface="Times New Roman"/>
              </a:rPr>
              <a:t> </a:t>
            </a:r>
            <a:r>
              <a:rPr sz="3450" spc="10" dirty="0">
                <a:latin typeface="Times New Roman"/>
                <a:cs typeface="Times New Roman"/>
              </a:rPr>
              <a:t>...............</a:t>
            </a:r>
            <a:r>
              <a:rPr sz="3450" spc="-350" dirty="0">
                <a:latin typeface="Times New Roman"/>
                <a:cs typeface="Times New Roman"/>
              </a:rPr>
              <a:t> </a:t>
            </a:r>
            <a:r>
              <a:rPr sz="3450" spc="30" dirty="0">
                <a:latin typeface="Symbol"/>
                <a:cs typeface="Symbol"/>
              </a:rPr>
              <a:t></a:t>
            </a:r>
            <a:r>
              <a:rPr sz="3450" spc="-114" dirty="0">
                <a:latin typeface="Times New Roman"/>
                <a:cs typeface="Times New Roman"/>
              </a:rPr>
              <a:t> </a:t>
            </a:r>
            <a:r>
              <a:rPr sz="3450" i="1" spc="25" dirty="0" smtClean="0">
                <a:latin typeface="Times New Roman"/>
                <a:cs typeface="Times New Roman"/>
              </a:rPr>
              <a:t>a</a:t>
            </a:r>
            <a:r>
              <a:rPr sz="2000" i="1" spc="25" dirty="0" smtClean="0">
                <a:latin typeface="Times New Roman"/>
                <a:cs typeface="Times New Roman"/>
              </a:rPr>
              <a:t>n</a:t>
            </a:r>
            <a:r>
              <a:rPr lang="en-US" sz="2000" i="1" spc="25" dirty="0" smtClean="0">
                <a:latin typeface="Times New Roman"/>
                <a:cs typeface="Times New Roman"/>
              </a:rPr>
              <a:t>=0</a:t>
            </a:r>
            <a:endParaRPr sz="2000" dirty="0">
              <a:latin typeface="Times New Roman"/>
              <a:cs typeface="Times New Roman"/>
            </a:endParaRPr>
          </a:p>
        </p:txBody>
      </p:sp>
      <p:sp>
        <p:nvSpPr>
          <p:cNvPr id="12" name="Rectangle 11"/>
          <p:cNvSpPr/>
          <p:nvPr/>
        </p:nvSpPr>
        <p:spPr>
          <a:xfrm>
            <a:off x="4724400" y="1981200"/>
            <a:ext cx="1295400" cy="646331"/>
          </a:xfrm>
          <a:prstGeom prst="rect">
            <a:avLst/>
          </a:prstGeom>
        </p:spPr>
        <p:txBody>
          <a:bodyPr wrap="square">
            <a:spAutoFit/>
          </a:bodyPr>
          <a:lstStyle/>
          <a:p>
            <a:r>
              <a:rPr lang="en-US" sz="3600" i="1" spc="25" dirty="0" smtClean="0">
                <a:latin typeface="Times New Roman"/>
                <a:cs typeface="Times New Roman"/>
              </a:rPr>
              <a:t>a</a:t>
            </a:r>
            <a:r>
              <a:rPr lang="en-US" sz="2000" i="1" spc="25" dirty="0" smtClean="0">
                <a:latin typeface="Times New Roman"/>
                <a:cs typeface="Times New Roman"/>
              </a:rPr>
              <a:t>0 &gt;0</a:t>
            </a:r>
            <a:endParaRPr lang="en-US" sz="3600" dirty="0"/>
          </a:p>
        </p:txBody>
      </p:sp>
      <p:sp>
        <p:nvSpPr>
          <p:cNvPr id="13" name="Text Placeholder 2"/>
          <p:cNvSpPr txBox="1">
            <a:spLocks/>
          </p:cNvSpPr>
          <p:nvPr/>
        </p:nvSpPr>
        <p:spPr>
          <a:xfrm>
            <a:off x="381000" y="3886200"/>
            <a:ext cx="8534400" cy="2585323"/>
          </a:xfrm>
          <a:prstGeom prst="rect">
            <a:avLst/>
          </a:prstGeom>
        </p:spPr>
        <p:txBody>
          <a:bodyPr wrap="square" lIns="0" tIns="0" rIns="0" bIns="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smtClean="0">
                <a:ln>
                  <a:noFill/>
                </a:ln>
                <a:solidFill>
                  <a:srgbClr val="FF0000"/>
                </a:solidFill>
                <a:effectLst/>
                <a:uLnTx/>
                <a:uFillTx/>
                <a:latin typeface="+mn-lt"/>
                <a:ea typeface="+mn-ea"/>
                <a:cs typeface="+mn-cs"/>
              </a:rPr>
              <a:t>furthermore none of the coefficients should be zero or negative  unless, one (or more than one) conditions occurs</a:t>
            </a:r>
          </a:p>
          <a:p>
            <a:pPr marL="514350" marR="0" lvl="0" indent="-514350" defTabSz="914400" eaLnBrk="1" fontAlgn="auto" latinLnBrk="0" hangingPunct="1">
              <a:lnSpc>
                <a:spcPct val="100000"/>
              </a:lnSpc>
              <a:spcBef>
                <a:spcPts val="0"/>
              </a:spcBef>
              <a:spcAft>
                <a:spcPts val="0"/>
              </a:spcAft>
              <a:buClrTx/>
              <a:buSzTx/>
              <a:buFontTx/>
              <a:buAutoNum type="arabicParenR"/>
              <a:tabLst/>
              <a:defRPr/>
            </a:pPr>
            <a:r>
              <a:rPr lang="en-US" sz="2800" kern="0" dirty="0" smtClean="0"/>
              <a:t>One or more roots have positive real parts</a:t>
            </a:r>
          </a:p>
          <a:p>
            <a:pPr marL="514350" marR="0" lvl="0" indent="-514350" defTabSz="914400" eaLnBrk="1" fontAlgn="auto" latinLnBrk="0" hangingPunct="1">
              <a:lnSpc>
                <a:spcPct val="100000"/>
              </a:lnSpc>
              <a:spcBef>
                <a:spcPts val="0"/>
              </a:spcBef>
              <a:spcAft>
                <a:spcPts val="0"/>
              </a:spcAft>
              <a:buClrTx/>
              <a:buSzTx/>
              <a:buFontTx/>
              <a:buAutoNum type="arabicParenR"/>
              <a:tabLst/>
              <a:defRPr/>
            </a:pPr>
            <a:r>
              <a:rPr kumimoji="0" lang="en-US" sz="2800" b="0" i="0" u="none" strike="noStrike" kern="0" cap="none" spc="0" normalizeH="0" baseline="0" noProof="0" dirty="0" smtClean="0">
                <a:ln>
                  <a:noFill/>
                </a:ln>
                <a:solidFill>
                  <a:srgbClr val="0000FF"/>
                </a:solidFill>
                <a:effectLst/>
                <a:uLnTx/>
                <a:uFillTx/>
                <a:latin typeface="+mn-lt"/>
                <a:ea typeface="+mn-ea"/>
                <a:cs typeface="+mn-cs"/>
              </a:rPr>
              <a:t>A root or roots are at origins ( hence an=0)</a:t>
            </a:r>
          </a:p>
          <a:p>
            <a:pPr marL="514350" marR="0" lvl="0" indent="-514350" defTabSz="914400" eaLnBrk="1" fontAlgn="auto" latinLnBrk="0" hangingPunct="1">
              <a:lnSpc>
                <a:spcPct val="100000"/>
              </a:lnSpc>
              <a:spcBef>
                <a:spcPts val="0"/>
              </a:spcBef>
              <a:spcAft>
                <a:spcPts val="0"/>
              </a:spcAft>
              <a:buClrTx/>
              <a:buSzTx/>
              <a:buFontTx/>
              <a:buAutoNum type="arabicParenR"/>
              <a:tabLst/>
              <a:defRPr/>
            </a:pPr>
            <a:r>
              <a:rPr lang="en-US" sz="2800" kern="0" dirty="0" smtClean="0"/>
              <a:t>Presence of roots at </a:t>
            </a:r>
            <a:r>
              <a:rPr lang="en-US" sz="2800" kern="0" dirty="0" err="1" smtClean="0"/>
              <a:t>jw</a:t>
            </a:r>
            <a:r>
              <a:rPr lang="en-US" sz="2800" kern="0" dirty="0" smtClean="0"/>
              <a:t> axis</a:t>
            </a:r>
            <a:r>
              <a:rPr kumimoji="0" lang="en-US" sz="2800" b="0" i="0" u="none" strike="noStrike" kern="0" cap="none" spc="0" normalizeH="0" baseline="0" noProof="0" dirty="0" smtClean="0">
                <a:ln>
                  <a:noFill/>
                </a:ln>
                <a:solidFill>
                  <a:schemeClr val="tx1"/>
                </a:solidFill>
                <a:effectLst/>
                <a:uLnTx/>
                <a:uFillTx/>
                <a:latin typeface="+mn-lt"/>
                <a:ea typeface="+mn-ea"/>
                <a:cs typeface="+mn-cs"/>
              </a:rPr>
              <a: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tx1"/>
              </a:solidFill>
              <a:effectLst/>
              <a:uLnTx/>
              <a:uFillTx/>
              <a:latin typeface="+mn-lt"/>
              <a:ea typeface="+mn-ea"/>
              <a:cs typeface="+mn-cs"/>
            </a:endParaRPr>
          </a:p>
        </p:txBody>
      </p:sp>
      <mc:AlternateContent xmlns:mc="http://schemas.openxmlformats.org/markup-compatibility/2006">
        <mc:Choice xmlns:p14="http://schemas.microsoft.com/office/powerpoint/2010/main" Requires="p14">
          <p:contentPart p14:bwMode="auto" r:id="rId2">
            <p14:nvContentPartPr>
              <p14:cNvPr id="31746" name="Ink 2"/>
              <p14:cNvContentPartPr>
                <a14:cpLocks xmlns:a14="http://schemas.microsoft.com/office/drawing/2010/main" noRot="1" noChangeAspect="1" noEditPoints="1" noChangeArrowheads="1" noChangeShapeType="1"/>
              </p14:cNvContentPartPr>
              <p14:nvPr/>
            </p14:nvContentPartPr>
            <p14:xfrm>
              <a:off x="1035050" y="2884488"/>
              <a:ext cx="376238" cy="303212"/>
            </p14:xfrm>
          </p:contentPart>
        </mc:Choice>
        <mc:Fallback>
          <p:pic>
            <p:nvPicPr>
              <p:cNvPr id="31746" name="Ink 2"/>
              <p:cNvPicPr>
                <a:picLocks noRot="1" noChangeAspect="1" noEditPoints="1" noChangeArrowheads="1" noChangeShapeType="1"/>
              </p:cNvPicPr>
              <p:nvPr/>
            </p:nvPicPr>
            <p:blipFill>
              <a:blip r:embed="rId3"/>
              <a:stretch>
                <a:fillRect/>
              </a:stretch>
            </p:blipFill>
            <p:spPr>
              <a:xfrm>
                <a:off x="1026049" y="2875485"/>
                <a:ext cx="395320" cy="321217"/>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31747" name="Ink 3"/>
              <p14:cNvContentPartPr>
                <a14:cpLocks xmlns:a14="http://schemas.microsoft.com/office/drawing/2010/main" noRot="1" noChangeAspect="1" noEditPoints="1" noChangeArrowheads="1" noChangeShapeType="1"/>
              </p14:cNvContentPartPr>
              <p14:nvPr/>
            </p14:nvContentPartPr>
            <p14:xfrm>
              <a:off x="1562100" y="3000375"/>
              <a:ext cx="134938" cy="71438"/>
            </p14:xfrm>
          </p:contentPart>
        </mc:Choice>
        <mc:Fallback>
          <p:pic>
            <p:nvPicPr>
              <p:cNvPr id="31747" name="Ink 3"/>
              <p:cNvPicPr>
                <a:picLocks noRot="1" noChangeAspect="1" noEditPoints="1" noChangeArrowheads="1" noChangeShapeType="1"/>
              </p:cNvPicPr>
              <p:nvPr/>
            </p:nvPicPr>
            <p:blipFill>
              <a:blip r:embed="rId5"/>
              <a:stretch>
                <a:fillRect/>
              </a:stretch>
            </p:blipFill>
            <p:spPr>
              <a:xfrm>
                <a:off x="1552384" y="2990633"/>
                <a:ext cx="154369" cy="905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1748" name="Ink 4"/>
              <p14:cNvContentPartPr>
                <a14:cpLocks xmlns:a14="http://schemas.microsoft.com/office/drawing/2010/main" noRot="1" noChangeAspect="1" noEditPoints="1" noChangeArrowheads="1" noChangeShapeType="1"/>
              </p14:cNvContentPartPr>
              <p14:nvPr/>
            </p14:nvContentPartPr>
            <p14:xfrm>
              <a:off x="758825" y="3446463"/>
              <a:ext cx="733425" cy="322262"/>
            </p14:xfrm>
          </p:contentPart>
        </mc:Choice>
        <mc:Fallback>
          <p:pic>
            <p:nvPicPr>
              <p:cNvPr id="31748" name="Ink 4"/>
              <p:cNvPicPr>
                <a:picLocks noRot="1" noChangeAspect="1" noEditPoints="1" noChangeArrowheads="1" noChangeShapeType="1"/>
              </p:cNvPicPr>
              <p:nvPr/>
            </p:nvPicPr>
            <p:blipFill>
              <a:blip r:embed="rId7"/>
              <a:stretch>
                <a:fillRect/>
              </a:stretch>
            </p:blipFill>
            <p:spPr>
              <a:xfrm>
                <a:off x="751264" y="3438550"/>
                <a:ext cx="750347" cy="339886"/>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31749" name="Ink 5"/>
              <p14:cNvContentPartPr>
                <a14:cpLocks xmlns:a14="http://schemas.microsoft.com/office/drawing/2010/main" noRot="1" noChangeAspect="1" noEditPoints="1" noChangeArrowheads="1" noChangeShapeType="1"/>
              </p14:cNvContentPartPr>
              <p14:nvPr/>
            </p14:nvContentPartPr>
            <p14:xfrm>
              <a:off x="1857375" y="3535363"/>
              <a:ext cx="1697038" cy="233362"/>
            </p14:xfrm>
          </p:contentPart>
        </mc:Choice>
        <mc:Fallback>
          <p:pic>
            <p:nvPicPr>
              <p:cNvPr id="31749" name="Ink 5"/>
              <p:cNvPicPr>
                <a:picLocks noRot="1" noChangeAspect="1" noEditPoints="1" noChangeArrowheads="1" noChangeShapeType="1"/>
              </p:cNvPicPr>
              <p:nvPr/>
            </p:nvPicPr>
            <p:blipFill>
              <a:blip r:embed="rId9"/>
              <a:stretch>
                <a:fillRect/>
              </a:stretch>
            </p:blipFill>
            <p:spPr>
              <a:xfrm>
                <a:off x="1847293" y="3525640"/>
                <a:ext cx="1716842" cy="252809"/>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31750" name="Ink 6"/>
              <p14:cNvContentPartPr>
                <a14:cpLocks xmlns:a14="http://schemas.microsoft.com/office/drawing/2010/main" noRot="1" noChangeAspect="1" noEditPoints="1" noChangeArrowheads="1" noChangeShapeType="1"/>
              </p14:cNvContentPartPr>
              <p14:nvPr/>
            </p14:nvContentPartPr>
            <p14:xfrm>
              <a:off x="3695700" y="3367088"/>
              <a:ext cx="2287588" cy="481012"/>
            </p14:xfrm>
          </p:contentPart>
        </mc:Choice>
        <mc:Fallback>
          <p:pic>
            <p:nvPicPr>
              <p:cNvPr id="31750" name="Ink 6"/>
              <p:cNvPicPr>
                <a:picLocks noRot="1" noChangeAspect="1" noEditPoints="1" noChangeArrowheads="1" noChangeShapeType="1"/>
              </p:cNvPicPr>
              <p:nvPr/>
            </p:nvPicPr>
            <p:blipFill>
              <a:blip r:embed="rId11"/>
              <a:stretch>
                <a:fillRect/>
              </a:stretch>
            </p:blipFill>
            <p:spPr>
              <a:xfrm>
                <a:off x="3685979" y="3356647"/>
                <a:ext cx="2308829" cy="501894"/>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31751" name="Ink 7"/>
              <p14:cNvContentPartPr>
                <a14:cpLocks xmlns:a14="http://schemas.microsoft.com/office/drawing/2010/main" noRot="1" noChangeAspect="1" noEditPoints="1" noChangeArrowheads="1" noChangeShapeType="1"/>
              </p14:cNvContentPartPr>
              <p14:nvPr/>
            </p14:nvContentPartPr>
            <p14:xfrm>
              <a:off x="6215063" y="3562350"/>
              <a:ext cx="134937" cy="90488"/>
            </p14:xfrm>
          </p:contentPart>
        </mc:Choice>
        <mc:Fallback>
          <p:pic>
            <p:nvPicPr>
              <p:cNvPr id="31751" name="Ink 7"/>
              <p:cNvPicPr>
                <a:picLocks noRot="1" noChangeAspect="1" noEditPoints="1" noChangeArrowheads="1" noChangeShapeType="1"/>
              </p:cNvPicPr>
              <p:nvPr/>
            </p:nvPicPr>
            <p:blipFill>
              <a:blip r:embed="rId13"/>
              <a:stretch>
                <a:fillRect/>
              </a:stretch>
            </p:blipFill>
            <p:spPr>
              <a:xfrm>
                <a:off x="6204628" y="3551895"/>
                <a:ext cx="157247" cy="113921"/>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31752" name="Ink 8"/>
              <p14:cNvContentPartPr>
                <a14:cpLocks xmlns:a14="http://schemas.microsoft.com/office/drawing/2010/main" noRot="1" noChangeAspect="1" noEditPoints="1" noChangeArrowheads="1" noChangeShapeType="1"/>
              </p14:cNvContentPartPr>
              <p14:nvPr/>
            </p14:nvContentPartPr>
            <p14:xfrm>
              <a:off x="6589713" y="3554413"/>
              <a:ext cx="134937" cy="106362"/>
            </p14:xfrm>
          </p:contentPart>
        </mc:Choice>
        <mc:Fallback>
          <p:pic>
            <p:nvPicPr>
              <p:cNvPr id="31752" name="Ink 8"/>
              <p:cNvPicPr>
                <a:picLocks noRot="1" noChangeAspect="1" noEditPoints="1" noChangeArrowheads="1" noChangeShapeType="1"/>
              </p:cNvPicPr>
              <p:nvPr/>
            </p:nvPicPr>
            <p:blipFill>
              <a:blip r:embed="rId15"/>
              <a:stretch>
                <a:fillRect/>
              </a:stretch>
            </p:blipFill>
            <p:spPr>
              <a:xfrm>
                <a:off x="6579998" y="3544678"/>
                <a:ext cx="156887" cy="125832"/>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31753" name="Ink 9"/>
              <p14:cNvContentPartPr>
                <a14:cpLocks xmlns:a14="http://schemas.microsoft.com/office/drawing/2010/main" noRot="1" noChangeAspect="1" noEditPoints="1" noChangeArrowheads="1" noChangeShapeType="1"/>
              </p14:cNvContentPartPr>
              <p14:nvPr/>
            </p14:nvContentPartPr>
            <p14:xfrm>
              <a:off x="4953000" y="5638800"/>
              <a:ext cx="2232025" cy="303213"/>
            </p14:xfrm>
          </p:contentPart>
        </mc:Choice>
        <mc:Fallback>
          <p:pic>
            <p:nvPicPr>
              <p:cNvPr id="31753" name="Ink 9"/>
              <p:cNvPicPr>
                <a:picLocks noRot="1" noChangeAspect="1" noEditPoints="1" noChangeArrowheads="1" noChangeShapeType="1"/>
              </p:cNvPicPr>
              <p:nvPr/>
            </p:nvPicPr>
            <p:blipFill>
              <a:blip r:embed="rId17"/>
              <a:stretch>
                <a:fillRect/>
              </a:stretch>
            </p:blipFill>
            <p:spPr>
              <a:xfrm>
                <a:off x="4943640" y="5629797"/>
                <a:ext cx="2251825" cy="321579"/>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31754" name="Ink 10"/>
              <p14:cNvContentPartPr>
                <a14:cpLocks xmlns:a14="http://schemas.microsoft.com/office/drawing/2010/main" noRot="1" noChangeAspect="1" noEditPoints="1" noChangeArrowheads="1" noChangeShapeType="1"/>
              </p14:cNvContentPartPr>
              <p14:nvPr/>
            </p14:nvContentPartPr>
            <p14:xfrm>
              <a:off x="7315200" y="5257800"/>
              <a:ext cx="706438" cy="276225"/>
            </p14:xfrm>
          </p:contentPart>
        </mc:Choice>
        <mc:Fallback>
          <p:pic>
            <p:nvPicPr>
              <p:cNvPr id="31754" name="Ink 10"/>
              <p:cNvPicPr>
                <a:picLocks noRot="1" noChangeAspect="1" noEditPoints="1" noChangeArrowheads="1" noChangeShapeType="1"/>
              </p:cNvPicPr>
              <p:nvPr/>
            </p:nvPicPr>
            <p:blipFill>
              <a:blip r:embed="rId19"/>
              <a:stretch>
                <a:fillRect/>
              </a:stretch>
            </p:blipFill>
            <p:spPr>
              <a:xfrm>
                <a:off x="7305118" y="5248797"/>
                <a:ext cx="726961" cy="293872"/>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31755" name="Ink 11"/>
              <p14:cNvContentPartPr>
                <a14:cpLocks xmlns:a14="http://schemas.microsoft.com/office/drawing/2010/main" noRot="1" noChangeAspect="1" noEditPoints="1" noChangeArrowheads="1" noChangeShapeType="1"/>
              </p14:cNvContentPartPr>
              <p14:nvPr/>
            </p14:nvContentPartPr>
            <p14:xfrm>
              <a:off x="2224088" y="3579813"/>
              <a:ext cx="196850" cy="215900"/>
            </p14:xfrm>
          </p:contentPart>
        </mc:Choice>
        <mc:Fallback>
          <p:pic>
            <p:nvPicPr>
              <p:cNvPr id="31755" name="Ink 11"/>
              <p:cNvPicPr>
                <a:picLocks noRot="1" noChangeAspect="1" noEditPoints="1" noChangeArrowheads="1" noChangeShapeType="1"/>
              </p:cNvPicPr>
              <p:nvPr/>
            </p:nvPicPr>
            <p:blipFill>
              <a:blip r:embed="rId21"/>
              <a:stretch>
                <a:fillRect/>
              </a:stretch>
            </p:blipFill>
            <p:spPr>
              <a:xfrm>
                <a:off x="2217610" y="3572616"/>
                <a:ext cx="212684" cy="232452"/>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31756" name="Ink 12"/>
              <p14:cNvContentPartPr>
                <a14:cpLocks xmlns:a14="http://schemas.microsoft.com/office/drawing/2010/main" noRot="1" noChangeAspect="1" noEditPoints="1" noChangeArrowheads="1" noChangeShapeType="1"/>
              </p14:cNvContentPartPr>
              <p14:nvPr/>
            </p14:nvContentPartPr>
            <p14:xfrm>
              <a:off x="3813175" y="3562350"/>
              <a:ext cx="241300" cy="242888"/>
            </p14:xfrm>
          </p:contentPart>
        </mc:Choice>
        <mc:Fallback>
          <p:pic>
            <p:nvPicPr>
              <p:cNvPr id="31756" name="Ink 12"/>
              <p:cNvPicPr>
                <a:picLocks noRot="1" noChangeAspect="1" noEditPoints="1" noChangeArrowheads="1" noChangeShapeType="1"/>
              </p:cNvPicPr>
              <p:nvPr/>
            </p:nvPicPr>
            <p:blipFill>
              <a:blip r:embed="rId23"/>
              <a:stretch>
                <a:fillRect/>
              </a:stretch>
            </p:blipFill>
            <p:spPr>
              <a:xfrm>
                <a:off x="3804892" y="3552620"/>
                <a:ext cx="258947" cy="261988"/>
              </a:xfrm>
              <a:prstGeom prst="rect">
                <a:avLst/>
              </a:prstGeom>
            </p:spPr>
          </p:pic>
        </mc:Fallback>
      </mc:AlternateContent>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38914" name="Ink 2"/>
              <p14:cNvContentPartPr>
                <a14:cpLocks xmlns:a14="http://schemas.microsoft.com/office/drawing/2010/main" noRot="1" noChangeAspect="1" noEditPoints="1" noChangeArrowheads="1" noChangeShapeType="1"/>
              </p14:cNvContentPartPr>
              <p14:nvPr/>
            </p14:nvContentPartPr>
            <p14:xfrm>
              <a:off x="1125538" y="330200"/>
              <a:ext cx="2035175" cy="36513"/>
            </p14:xfrm>
          </p:contentPart>
        </mc:Choice>
        <mc:Fallback>
          <p:pic>
            <p:nvPicPr>
              <p:cNvPr id="38914" name="Ink 2"/>
              <p:cNvPicPr>
                <a:picLocks noRot="1" noChangeAspect="1" noEditPoints="1" noChangeArrowheads="1" noChangeShapeType="1"/>
              </p:cNvPicPr>
              <p:nvPr/>
            </p:nvPicPr>
            <p:blipFill>
              <a:blip r:embed="rId3"/>
              <a:stretch>
                <a:fillRect/>
              </a:stretch>
            </p:blipFill>
            <p:spPr>
              <a:xfrm>
                <a:off x="1117618" y="322247"/>
                <a:ext cx="2048136" cy="53143"/>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38915" name="Ink 3"/>
              <p14:cNvContentPartPr>
                <a14:cpLocks xmlns:a14="http://schemas.microsoft.com/office/drawing/2010/main" noRot="1" noChangeAspect="1" noEditPoints="1" noChangeArrowheads="1" noChangeShapeType="1"/>
              </p14:cNvContentPartPr>
              <p14:nvPr/>
            </p14:nvContentPartPr>
            <p14:xfrm>
              <a:off x="561975" y="204788"/>
              <a:ext cx="1376363" cy="331787"/>
            </p14:xfrm>
          </p:contentPart>
        </mc:Choice>
        <mc:Fallback>
          <p:pic>
            <p:nvPicPr>
              <p:cNvPr id="38915" name="Ink 3"/>
              <p:cNvPicPr>
                <a:picLocks noRot="1" noChangeAspect="1" noEditPoints="1" noChangeArrowheads="1" noChangeShapeType="1"/>
              </p:cNvPicPr>
              <p:nvPr/>
            </p:nvPicPr>
            <p:blipFill>
              <a:blip r:embed="rId5"/>
              <a:stretch>
                <a:fillRect/>
              </a:stretch>
            </p:blipFill>
            <p:spPr>
              <a:xfrm>
                <a:off x="552254" y="195432"/>
                <a:ext cx="1397604" cy="3497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8916" name="Ink 4"/>
              <p14:cNvContentPartPr>
                <a14:cpLocks xmlns:a14="http://schemas.microsoft.com/office/drawing/2010/main" noRot="1" noChangeAspect="1" noEditPoints="1" noChangeArrowheads="1" noChangeShapeType="1"/>
              </p14:cNvContentPartPr>
              <p14:nvPr/>
            </p14:nvContentPartPr>
            <p14:xfrm>
              <a:off x="2205038" y="241300"/>
              <a:ext cx="1536700" cy="446088"/>
            </p14:xfrm>
          </p:contentPart>
        </mc:Choice>
        <mc:Fallback>
          <p:pic>
            <p:nvPicPr>
              <p:cNvPr id="38916" name="Ink 4"/>
              <p:cNvPicPr>
                <a:picLocks noRot="1" noChangeAspect="1" noEditPoints="1" noChangeArrowheads="1" noChangeShapeType="1"/>
              </p:cNvPicPr>
              <p:nvPr/>
            </p:nvPicPr>
            <p:blipFill>
              <a:blip r:embed="rId7"/>
              <a:stretch>
                <a:fillRect/>
              </a:stretch>
            </p:blipFill>
            <p:spPr>
              <a:xfrm>
                <a:off x="2196039" y="226898"/>
                <a:ext cx="1551459" cy="46481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38917" name="Ink 5"/>
              <p14:cNvContentPartPr>
                <a14:cpLocks xmlns:a14="http://schemas.microsoft.com/office/drawing/2010/main" noRot="1" noChangeAspect="1" noEditPoints="1" noChangeArrowheads="1" noChangeShapeType="1"/>
              </p14:cNvContentPartPr>
              <p14:nvPr/>
            </p14:nvContentPartPr>
            <p14:xfrm>
              <a:off x="231775" y="1027113"/>
              <a:ext cx="277813" cy="276225"/>
            </p14:xfrm>
          </p:contentPart>
        </mc:Choice>
        <mc:Fallback>
          <p:pic>
            <p:nvPicPr>
              <p:cNvPr id="38917" name="Ink 5"/>
              <p:cNvPicPr>
                <a:picLocks noRot="1" noChangeAspect="1" noEditPoints="1" noChangeArrowheads="1" noChangeShapeType="1"/>
              </p:cNvPicPr>
              <p:nvPr/>
            </p:nvPicPr>
            <p:blipFill>
              <a:blip r:embed="rId9"/>
              <a:stretch>
                <a:fillRect/>
              </a:stretch>
            </p:blipFill>
            <p:spPr>
              <a:xfrm>
                <a:off x="222419" y="1016669"/>
                <a:ext cx="297246" cy="296393"/>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38918" name="Ink 6"/>
              <p14:cNvContentPartPr>
                <a14:cpLocks xmlns:a14="http://schemas.microsoft.com/office/drawing/2010/main" noRot="1" noChangeAspect="1" noEditPoints="1" noChangeArrowheads="1" noChangeShapeType="1"/>
              </p14:cNvContentPartPr>
              <p14:nvPr/>
            </p14:nvContentPartPr>
            <p14:xfrm>
              <a:off x="892175" y="919163"/>
              <a:ext cx="304800" cy="260350"/>
            </p14:xfrm>
          </p:contentPart>
        </mc:Choice>
        <mc:Fallback>
          <p:pic>
            <p:nvPicPr>
              <p:cNvPr id="38918" name="Ink 6"/>
              <p:cNvPicPr>
                <a:picLocks noRot="1" noChangeAspect="1" noEditPoints="1" noChangeArrowheads="1" noChangeShapeType="1"/>
              </p:cNvPicPr>
              <p:nvPr/>
            </p:nvPicPr>
            <p:blipFill>
              <a:blip r:embed="rId11"/>
              <a:stretch>
                <a:fillRect/>
              </a:stretch>
            </p:blipFill>
            <p:spPr>
              <a:xfrm>
                <a:off x="882819" y="910521"/>
                <a:ext cx="319194" cy="277995"/>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38919" name="Ink 7"/>
              <p14:cNvContentPartPr>
                <a14:cpLocks xmlns:a14="http://schemas.microsoft.com/office/drawing/2010/main" noRot="1" noChangeAspect="1" noEditPoints="1" noChangeArrowheads="1" noChangeShapeType="1"/>
              </p14:cNvContentPartPr>
              <p14:nvPr/>
            </p14:nvContentPartPr>
            <p14:xfrm>
              <a:off x="1554163" y="892175"/>
              <a:ext cx="1169987" cy="215900"/>
            </p14:xfrm>
          </p:contentPart>
        </mc:Choice>
        <mc:Fallback>
          <p:pic>
            <p:nvPicPr>
              <p:cNvPr id="38919" name="Ink 7"/>
              <p:cNvPicPr>
                <a:picLocks noRot="1" noChangeAspect="1" noEditPoints="1" noChangeArrowheads="1" noChangeShapeType="1"/>
              </p:cNvPicPr>
              <p:nvPr/>
            </p:nvPicPr>
            <p:blipFill>
              <a:blip r:embed="rId13"/>
              <a:stretch>
                <a:fillRect/>
              </a:stretch>
            </p:blipFill>
            <p:spPr>
              <a:xfrm>
                <a:off x="1543723" y="879581"/>
                <a:ext cx="1189427" cy="23785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38920" name="Ink 8"/>
              <p14:cNvContentPartPr>
                <a14:cpLocks xmlns:a14="http://schemas.microsoft.com/office/drawing/2010/main" noRot="1" noChangeAspect="1" noEditPoints="1" noChangeArrowheads="1" noChangeShapeType="1"/>
              </p14:cNvContentPartPr>
              <p14:nvPr/>
            </p14:nvContentPartPr>
            <p14:xfrm>
              <a:off x="3017838" y="785813"/>
              <a:ext cx="349250" cy="214312"/>
            </p14:xfrm>
          </p:contentPart>
        </mc:Choice>
        <mc:Fallback>
          <p:pic>
            <p:nvPicPr>
              <p:cNvPr id="38920" name="Ink 8"/>
              <p:cNvPicPr>
                <a:picLocks noRot="1" noChangeAspect="1" noEditPoints="1" noChangeArrowheads="1" noChangeShapeType="1"/>
              </p:cNvPicPr>
              <p:nvPr/>
            </p:nvPicPr>
            <p:blipFill>
              <a:blip r:embed="rId15"/>
              <a:stretch>
                <a:fillRect/>
              </a:stretch>
            </p:blipFill>
            <p:spPr>
              <a:xfrm>
                <a:off x="3007757" y="774647"/>
                <a:ext cx="369413" cy="235203"/>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38921" name="Ink 9"/>
              <p14:cNvContentPartPr>
                <a14:cpLocks xmlns:a14="http://schemas.microsoft.com/office/drawing/2010/main" noRot="1" noChangeAspect="1" noEditPoints="1" noChangeArrowheads="1" noChangeShapeType="1"/>
              </p14:cNvContentPartPr>
              <p14:nvPr/>
            </p14:nvContentPartPr>
            <p14:xfrm>
              <a:off x="3562350" y="633413"/>
              <a:ext cx="393700" cy="393700"/>
            </p14:xfrm>
          </p:contentPart>
        </mc:Choice>
        <mc:Fallback>
          <p:pic>
            <p:nvPicPr>
              <p:cNvPr id="38921" name="Ink 9"/>
              <p:cNvPicPr>
                <a:picLocks noRot="1" noChangeAspect="1" noEditPoints="1" noChangeArrowheads="1" noChangeShapeType="1"/>
              </p:cNvPicPr>
              <p:nvPr/>
            </p:nvPicPr>
            <p:blipFill>
              <a:blip r:embed="rId17"/>
              <a:stretch>
                <a:fillRect/>
              </a:stretch>
            </p:blipFill>
            <p:spPr>
              <a:xfrm>
                <a:off x="3555153" y="622247"/>
                <a:ext cx="408815" cy="414592"/>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38922" name="Ink 10"/>
              <p14:cNvContentPartPr>
                <a14:cpLocks xmlns:a14="http://schemas.microsoft.com/office/drawing/2010/main" noRot="1" noChangeAspect="1" noEditPoints="1" noChangeArrowheads="1" noChangeShapeType="1"/>
              </p14:cNvContentPartPr>
              <p14:nvPr/>
            </p14:nvContentPartPr>
            <p14:xfrm>
              <a:off x="2374900" y="1535113"/>
              <a:ext cx="1447800" cy="250825"/>
            </p14:xfrm>
          </p:contentPart>
        </mc:Choice>
        <mc:Fallback>
          <p:pic>
            <p:nvPicPr>
              <p:cNvPr id="38922" name="Ink 10"/>
              <p:cNvPicPr>
                <a:picLocks noRot="1" noChangeAspect="1" noEditPoints="1" noChangeArrowheads="1" noChangeShapeType="1"/>
              </p:cNvPicPr>
              <p:nvPr/>
            </p:nvPicPr>
            <p:blipFill>
              <a:blip r:embed="rId19"/>
              <a:stretch>
                <a:fillRect/>
              </a:stretch>
            </p:blipFill>
            <p:spPr>
              <a:xfrm>
                <a:off x="2365181" y="1526116"/>
                <a:ext cx="1469758" cy="270618"/>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38923" name="Ink 11"/>
              <p14:cNvContentPartPr>
                <a14:cpLocks xmlns:a14="http://schemas.microsoft.com/office/drawing/2010/main" noRot="1" noChangeAspect="1" noEditPoints="1" noChangeArrowheads="1" noChangeShapeType="1"/>
              </p14:cNvContentPartPr>
              <p14:nvPr/>
            </p14:nvContentPartPr>
            <p14:xfrm>
              <a:off x="4125913" y="1392238"/>
              <a:ext cx="303212" cy="250825"/>
            </p14:xfrm>
          </p:contentPart>
        </mc:Choice>
        <mc:Fallback>
          <p:pic>
            <p:nvPicPr>
              <p:cNvPr id="38923" name="Ink 11"/>
              <p:cNvPicPr>
                <a:picLocks noRot="1" noChangeAspect="1" noEditPoints="1" noChangeArrowheads="1" noChangeShapeType="1"/>
              </p:cNvPicPr>
              <p:nvPr/>
            </p:nvPicPr>
            <p:blipFill>
              <a:blip r:embed="rId21"/>
              <a:stretch>
                <a:fillRect/>
              </a:stretch>
            </p:blipFill>
            <p:spPr>
              <a:xfrm>
                <a:off x="4115830" y="1383241"/>
                <a:ext cx="323378" cy="267379"/>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38924" name="Ink 12"/>
              <p14:cNvContentPartPr>
                <a14:cpLocks xmlns:a14="http://schemas.microsoft.com/office/drawing/2010/main" noRot="1" noChangeAspect="1" noEditPoints="1" noChangeArrowheads="1" noChangeShapeType="1"/>
              </p14:cNvContentPartPr>
              <p14:nvPr/>
            </p14:nvContentPartPr>
            <p14:xfrm>
              <a:off x="4687888" y="1374775"/>
              <a:ext cx="115887" cy="188913"/>
            </p14:xfrm>
          </p:contentPart>
        </mc:Choice>
        <mc:Fallback>
          <p:pic>
            <p:nvPicPr>
              <p:cNvPr id="38924" name="Ink 12"/>
              <p:cNvPicPr>
                <a:picLocks noRot="1" noChangeAspect="1" noEditPoints="1" noChangeArrowheads="1" noChangeShapeType="1"/>
              </p:cNvPicPr>
              <p:nvPr/>
            </p:nvPicPr>
            <p:blipFill>
              <a:blip r:embed="rId23"/>
              <a:stretch>
                <a:fillRect/>
              </a:stretch>
            </p:blipFill>
            <p:spPr>
              <a:xfrm>
                <a:off x="4678891" y="1365419"/>
                <a:ext cx="135321" cy="208344"/>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38925" name="Ink 13"/>
              <p14:cNvContentPartPr>
                <a14:cpLocks xmlns:a14="http://schemas.microsoft.com/office/drawing/2010/main" noRot="1" noChangeAspect="1" noEditPoints="1" noChangeArrowheads="1" noChangeShapeType="1"/>
              </p14:cNvContentPartPr>
              <p14:nvPr/>
            </p14:nvContentPartPr>
            <p14:xfrm>
              <a:off x="5018088" y="1125538"/>
              <a:ext cx="2768600" cy="561975"/>
            </p14:xfrm>
          </p:contentPart>
        </mc:Choice>
        <mc:Fallback>
          <p:pic>
            <p:nvPicPr>
              <p:cNvPr id="38925" name="Ink 13"/>
              <p:cNvPicPr>
                <a:picLocks noRot="1" noChangeAspect="1" noEditPoints="1" noChangeArrowheads="1" noChangeShapeType="1"/>
              </p:cNvPicPr>
              <p:nvPr/>
            </p:nvPicPr>
            <p:blipFill>
              <a:blip r:embed="rId25"/>
              <a:stretch>
                <a:fillRect/>
              </a:stretch>
            </p:blipFill>
            <p:spPr>
              <a:xfrm>
                <a:off x="5008009" y="1113298"/>
                <a:ext cx="2789119" cy="585376"/>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38926" name="Ink 14"/>
              <p14:cNvContentPartPr>
                <a14:cpLocks xmlns:a14="http://schemas.microsoft.com/office/drawing/2010/main" noRot="1" noChangeAspect="1" noEditPoints="1" noChangeArrowheads="1" noChangeShapeType="1"/>
              </p14:cNvContentPartPr>
              <p14:nvPr/>
            </p14:nvContentPartPr>
            <p14:xfrm>
              <a:off x="696913" y="1919288"/>
              <a:ext cx="2293937" cy="536575"/>
            </p14:xfrm>
          </p:contentPart>
        </mc:Choice>
        <mc:Fallback>
          <p:pic>
            <p:nvPicPr>
              <p:cNvPr id="38926" name="Ink 14"/>
              <p:cNvPicPr>
                <a:picLocks noRot="1" noChangeAspect="1" noEditPoints="1" noChangeArrowheads="1" noChangeShapeType="1"/>
              </p:cNvPicPr>
              <p:nvPr/>
            </p:nvPicPr>
            <p:blipFill>
              <a:blip r:embed="rId27"/>
              <a:stretch>
                <a:fillRect/>
              </a:stretch>
            </p:blipFill>
            <p:spPr>
              <a:xfrm>
                <a:off x="687913" y="1907764"/>
                <a:ext cx="2314457" cy="557462"/>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38927" name="Ink 15"/>
              <p14:cNvContentPartPr>
                <a14:cpLocks xmlns:a14="http://schemas.microsoft.com/office/drawing/2010/main" noRot="1" noChangeAspect="1" noEditPoints="1" noChangeArrowheads="1" noChangeShapeType="1"/>
              </p14:cNvContentPartPr>
              <p14:nvPr/>
            </p14:nvContentPartPr>
            <p14:xfrm>
              <a:off x="2411413" y="2509838"/>
              <a:ext cx="598487" cy="347662"/>
            </p14:xfrm>
          </p:contentPart>
        </mc:Choice>
        <mc:Fallback>
          <p:pic>
            <p:nvPicPr>
              <p:cNvPr id="38927" name="Ink 15"/>
              <p:cNvPicPr>
                <a:picLocks noRot="1" noChangeAspect="1" noEditPoints="1" noChangeArrowheads="1" noChangeShapeType="1"/>
              </p:cNvPicPr>
              <p:nvPr/>
            </p:nvPicPr>
            <p:blipFill>
              <a:blip r:embed="rId29"/>
              <a:stretch>
                <a:fillRect/>
              </a:stretch>
            </p:blipFill>
            <p:spPr>
              <a:xfrm>
                <a:off x="2402410" y="2499401"/>
                <a:ext cx="616492" cy="368176"/>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38928" name="Ink 16"/>
              <p14:cNvContentPartPr>
                <a14:cpLocks xmlns:a14="http://schemas.microsoft.com/office/drawing/2010/main" noRot="1" noChangeAspect="1" noEditPoints="1" noChangeArrowheads="1" noChangeShapeType="1"/>
              </p14:cNvContentPartPr>
              <p14:nvPr/>
            </p14:nvContentPartPr>
            <p14:xfrm>
              <a:off x="3160713" y="2589213"/>
              <a:ext cx="563562" cy="214312"/>
            </p14:xfrm>
          </p:contentPart>
        </mc:Choice>
        <mc:Fallback>
          <p:pic>
            <p:nvPicPr>
              <p:cNvPr id="38928" name="Ink 16"/>
              <p:cNvPicPr>
                <a:picLocks noRot="1" noChangeAspect="1" noEditPoints="1" noChangeArrowheads="1" noChangeShapeType="1"/>
              </p:cNvPicPr>
              <p:nvPr/>
            </p:nvPicPr>
            <p:blipFill>
              <a:blip r:embed="rId31"/>
              <a:stretch>
                <a:fillRect/>
              </a:stretch>
            </p:blipFill>
            <p:spPr>
              <a:xfrm>
                <a:off x="3150990" y="2579488"/>
                <a:ext cx="579046" cy="231601"/>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38929" name="Ink 17"/>
              <p14:cNvContentPartPr>
                <a14:cpLocks xmlns:a14="http://schemas.microsoft.com/office/drawing/2010/main" noRot="1" noChangeAspect="1" noEditPoints="1" noChangeArrowheads="1" noChangeShapeType="1"/>
              </p14:cNvContentPartPr>
              <p14:nvPr/>
            </p14:nvContentPartPr>
            <p14:xfrm>
              <a:off x="3867150" y="2527300"/>
              <a:ext cx="687388" cy="258763"/>
            </p14:xfrm>
          </p:contentPart>
        </mc:Choice>
        <mc:Fallback>
          <p:pic>
            <p:nvPicPr>
              <p:cNvPr id="38929" name="Ink 17"/>
              <p:cNvPicPr>
                <a:picLocks noRot="1" noChangeAspect="1" noEditPoints="1" noChangeArrowheads="1" noChangeShapeType="1"/>
              </p:cNvPicPr>
              <p:nvPr/>
            </p:nvPicPr>
            <p:blipFill>
              <a:blip r:embed="rId33"/>
              <a:stretch>
                <a:fillRect/>
              </a:stretch>
            </p:blipFill>
            <p:spPr>
              <a:xfrm>
                <a:off x="3857428" y="2515064"/>
                <a:ext cx="709713" cy="282156"/>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38930" name="Ink 18"/>
              <p14:cNvContentPartPr>
                <a14:cpLocks xmlns:a14="http://schemas.microsoft.com/office/drawing/2010/main" noRot="1" noChangeAspect="1" noEditPoints="1" noChangeArrowheads="1" noChangeShapeType="1"/>
              </p14:cNvContentPartPr>
              <p14:nvPr/>
            </p14:nvContentPartPr>
            <p14:xfrm>
              <a:off x="2205038" y="3160713"/>
              <a:ext cx="785812" cy="277812"/>
            </p14:xfrm>
          </p:contentPart>
        </mc:Choice>
        <mc:Fallback>
          <p:pic>
            <p:nvPicPr>
              <p:cNvPr id="38930" name="Ink 18"/>
              <p:cNvPicPr>
                <a:picLocks noRot="1" noChangeAspect="1" noEditPoints="1" noChangeArrowheads="1" noChangeShapeType="1"/>
              </p:cNvPicPr>
              <p:nvPr/>
            </p:nvPicPr>
            <p:blipFill>
              <a:blip r:embed="rId35"/>
              <a:stretch>
                <a:fillRect/>
              </a:stretch>
            </p:blipFill>
            <p:spPr>
              <a:xfrm>
                <a:off x="2195319" y="3150997"/>
                <a:ext cx="801651" cy="294006"/>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38931" name="Ink 19"/>
              <p14:cNvContentPartPr>
                <a14:cpLocks xmlns:a14="http://schemas.microsoft.com/office/drawing/2010/main" noRot="1" noChangeAspect="1" noEditPoints="1" noChangeArrowheads="1" noChangeShapeType="1"/>
              </p14:cNvContentPartPr>
              <p14:nvPr/>
            </p14:nvContentPartPr>
            <p14:xfrm>
              <a:off x="3375025" y="2741613"/>
              <a:ext cx="2643188" cy="517525"/>
            </p14:xfrm>
          </p:contentPart>
        </mc:Choice>
        <mc:Fallback>
          <p:pic>
            <p:nvPicPr>
              <p:cNvPr id="38931" name="Ink 19"/>
              <p:cNvPicPr>
                <a:picLocks noRot="1" noChangeAspect="1" noEditPoints="1" noChangeArrowheads="1" noChangeShapeType="1"/>
              </p:cNvPicPr>
              <p:nvPr/>
            </p:nvPicPr>
            <p:blipFill>
              <a:blip r:embed="rId37"/>
              <a:stretch>
                <a:fillRect/>
              </a:stretch>
            </p:blipFill>
            <p:spPr>
              <a:xfrm>
                <a:off x="3363865" y="2730096"/>
                <a:ext cx="2664429" cy="540918"/>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38932" name="Ink 20"/>
              <p14:cNvContentPartPr>
                <a14:cpLocks xmlns:a14="http://schemas.microsoft.com/office/drawing/2010/main" noRot="1" noChangeAspect="1" noEditPoints="1" noChangeArrowheads="1" noChangeShapeType="1"/>
              </p14:cNvContentPartPr>
              <p14:nvPr/>
            </p14:nvContentPartPr>
            <p14:xfrm>
              <a:off x="1347788" y="3732213"/>
              <a:ext cx="1768475" cy="169862"/>
            </p14:xfrm>
          </p:contentPart>
        </mc:Choice>
        <mc:Fallback>
          <p:pic>
            <p:nvPicPr>
              <p:cNvPr id="38932" name="Ink 20"/>
              <p:cNvPicPr>
                <a:picLocks noRot="1" noChangeAspect="1" noEditPoints="1" noChangeArrowheads="1" noChangeShapeType="1"/>
              </p:cNvPicPr>
              <p:nvPr/>
            </p:nvPicPr>
            <p:blipFill>
              <a:blip r:embed="rId39"/>
              <a:stretch>
                <a:fillRect/>
              </a:stretch>
            </p:blipFill>
            <p:spPr>
              <a:xfrm>
                <a:off x="1341309" y="3723576"/>
                <a:ext cx="1783233" cy="184977"/>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38933" name="Ink 21"/>
              <p14:cNvContentPartPr>
                <a14:cpLocks xmlns:a14="http://schemas.microsoft.com/office/drawing/2010/main" noRot="1" noChangeAspect="1" noEditPoints="1" noChangeArrowheads="1" noChangeShapeType="1"/>
              </p14:cNvContentPartPr>
              <p14:nvPr/>
            </p14:nvContentPartPr>
            <p14:xfrm>
              <a:off x="955675" y="3902075"/>
              <a:ext cx="214313" cy="196850"/>
            </p14:xfrm>
          </p:contentPart>
        </mc:Choice>
        <mc:Fallback>
          <p:pic>
            <p:nvPicPr>
              <p:cNvPr id="38933" name="Ink 21"/>
              <p:cNvPicPr>
                <a:picLocks noRot="1" noChangeAspect="1" noEditPoints="1" noChangeArrowheads="1" noChangeShapeType="1"/>
              </p:cNvPicPr>
              <p:nvPr/>
            </p:nvPicPr>
            <p:blipFill>
              <a:blip r:embed="rId41"/>
              <a:stretch>
                <a:fillRect/>
              </a:stretch>
            </p:blipFill>
            <p:spPr>
              <a:xfrm>
                <a:off x="948843" y="3891620"/>
                <a:ext cx="226539" cy="214155"/>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38934" name="Ink 22"/>
              <p14:cNvContentPartPr>
                <a14:cpLocks xmlns:a14="http://schemas.microsoft.com/office/drawing/2010/main" noRot="1" noChangeAspect="1" noEditPoints="1" noChangeArrowheads="1" noChangeShapeType="1"/>
              </p14:cNvContentPartPr>
              <p14:nvPr/>
            </p14:nvContentPartPr>
            <p14:xfrm>
              <a:off x="1347788" y="3946525"/>
              <a:ext cx="125412" cy="125413"/>
            </p14:xfrm>
          </p:contentPart>
        </mc:Choice>
        <mc:Fallback>
          <p:pic>
            <p:nvPicPr>
              <p:cNvPr id="38934" name="Ink 22"/>
              <p:cNvPicPr>
                <a:picLocks noRot="1" noChangeAspect="1" noEditPoints="1" noChangeArrowheads="1" noChangeShapeType="1"/>
              </p:cNvPicPr>
              <p:nvPr/>
            </p:nvPicPr>
            <p:blipFill>
              <a:blip r:embed="rId43"/>
              <a:stretch>
                <a:fillRect/>
              </a:stretch>
            </p:blipFill>
            <p:spPr>
              <a:xfrm>
                <a:off x="1337337" y="3936074"/>
                <a:ext cx="146314" cy="144513"/>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38935" name="Ink 23"/>
              <p14:cNvContentPartPr>
                <a14:cpLocks xmlns:a14="http://schemas.microsoft.com/office/drawing/2010/main" noRot="1" noChangeAspect="1" noEditPoints="1" noChangeArrowheads="1" noChangeShapeType="1"/>
              </p14:cNvContentPartPr>
              <p14:nvPr/>
            </p14:nvContentPartPr>
            <p14:xfrm>
              <a:off x="1677988" y="3848100"/>
              <a:ext cx="527050" cy="215900"/>
            </p14:xfrm>
          </p:contentPart>
        </mc:Choice>
        <mc:Fallback>
          <p:pic>
            <p:nvPicPr>
              <p:cNvPr id="38935" name="Ink 23"/>
              <p:cNvPicPr>
                <a:picLocks noRot="1" noChangeAspect="1" noEditPoints="1" noChangeArrowheads="1" noChangeShapeType="1"/>
              </p:cNvPicPr>
              <p:nvPr/>
            </p:nvPicPr>
            <p:blipFill>
              <a:blip r:embed="rId45"/>
              <a:stretch>
                <a:fillRect/>
              </a:stretch>
            </p:blipFill>
            <p:spPr>
              <a:xfrm>
                <a:off x="1668988" y="3838729"/>
                <a:ext cx="545050" cy="234643"/>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38936" name="Ink 24"/>
              <p14:cNvContentPartPr>
                <a14:cpLocks xmlns:a14="http://schemas.microsoft.com/office/drawing/2010/main" noRot="1" noChangeAspect="1" noEditPoints="1" noChangeArrowheads="1" noChangeShapeType="1"/>
              </p14:cNvContentPartPr>
              <p14:nvPr/>
            </p14:nvContentPartPr>
            <p14:xfrm>
              <a:off x="2562225" y="3786188"/>
              <a:ext cx="1376363" cy="268287"/>
            </p14:xfrm>
          </p:contentPart>
        </mc:Choice>
        <mc:Fallback>
          <p:pic>
            <p:nvPicPr>
              <p:cNvPr id="38936" name="Ink 24"/>
              <p:cNvPicPr>
                <a:picLocks noRot="1" noChangeAspect="1" noEditPoints="1" noChangeArrowheads="1" noChangeShapeType="1"/>
              </p:cNvPicPr>
              <p:nvPr/>
            </p:nvPicPr>
            <p:blipFill>
              <a:blip r:embed="rId47"/>
              <a:stretch>
                <a:fillRect/>
              </a:stretch>
            </p:blipFill>
            <p:spPr>
              <a:xfrm>
                <a:off x="2551424" y="3772864"/>
                <a:ext cx="1398324" cy="291334"/>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38937" name="Ink 25"/>
              <p14:cNvContentPartPr>
                <a14:cpLocks xmlns:a14="http://schemas.microsoft.com/office/drawing/2010/main" noRot="1" noChangeAspect="1" noEditPoints="1" noChangeArrowheads="1" noChangeShapeType="1"/>
              </p14:cNvContentPartPr>
              <p14:nvPr/>
            </p14:nvContentPartPr>
            <p14:xfrm>
              <a:off x="4232275" y="3776663"/>
              <a:ext cx="223838" cy="322262"/>
            </p14:xfrm>
          </p:contentPart>
        </mc:Choice>
        <mc:Fallback>
          <p:pic>
            <p:nvPicPr>
              <p:cNvPr id="38937" name="Ink 25"/>
              <p:cNvPicPr>
                <a:picLocks noRot="1" noChangeAspect="1" noEditPoints="1" noChangeArrowheads="1" noChangeShapeType="1"/>
              </p:cNvPicPr>
              <p:nvPr/>
            </p:nvPicPr>
            <p:blipFill>
              <a:blip r:embed="rId49"/>
              <a:stretch>
                <a:fillRect/>
              </a:stretch>
            </p:blipFill>
            <p:spPr>
              <a:xfrm>
                <a:off x="4223278" y="3766941"/>
                <a:ext cx="238952" cy="338465"/>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38938" name="Ink 26"/>
              <p14:cNvContentPartPr>
                <a14:cpLocks xmlns:a14="http://schemas.microsoft.com/office/drawing/2010/main" noRot="1" noChangeAspect="1" noEditPoints="1" noChangeArrowheads="1" noChangeShapeType="1"/>
              </p14:cNvContentPartPr>
              <p14:nvPr/>
            </p14:nvContentPartPr>
            <p14:xfrm>
              <a:off x="4813300" y="3697288"/>
              <a:ext cx="1204913" cy="392112"/>
            </p14:xfrm>
          </p:contentPart>
        </mc:Choice>
        <mc:Fallback>
          <p:pic>
            <p:nvPicPr>
              <p:cNvPr id="38938" name="Ink 26"/>
              <p:cNvPicPr>
                <a:picLocks noRot="1" noChangeAspect="1" noEditPoints="1" noChangeArrowheads="1" noChangeShapeType="1"/>
              </p:cNvPicPr>
              <p:nvPr/>
            </p:nvPicPr>
            <p:blipFill>
              <a:blip r:embed="rId51"/>
              <a:stretch>
                <a:fillRect/>
              </a:stretch>
            </p:blipFill>
            <p:spPr>
              <a:xfrm>
                <a:off x="4803580" y="3683245"/>
                <a:ext cx="1219313" cy="416957"/>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38939" name="Ink 27"/>
              <p14:cNvContentPartPr>
                <a14:cpLocks xmlns:a14="http://schemas.microsoft.com/office/drawing/2010/main" noRot="1" noChangeAspect="1" noEditPoints="1" noChangeArrowheads="1" noChangeShapeType="1"/>
              </p14:cNvContentPartPr>
              <p14:nvPr/>
            </p14:nvContentPartPr>
            <p14:xfrm>
              <a:off x="6259513" y="3544888"/>
              <a:ext cx="1241425" cy="330200"/>
            </p14:xfrm>
          </p:contentPart>
        </mc:Choice>
        <mc:Fallback>
          <p:pic>
            <p:nvPicPr>
              <p:cNvPr id="38939" name="Ink 27"/>
              <p:cNvPicPr>
                <a:picLocks noRot="1" noChangeAspect="1" noEditPoints="1" noChangeArrowheads="1" noChangeShapeType="1"/>
              </p:cNvPicPr>
              <p:nvPr/>
            </p:nvPicPr>
            <p:blipFill>
              <a:blip r:embed="rId53"/>
              <a:stretch>
                <a:fillRect/>
              </a:stretch>
            </p:blipFill>
            <p:spPr>
              <a:xfrm>
                <a:off x="6250512" y="3530485"/>
                <a:ext cx="1261227" cy="350005"/>
              </a:xfrm>
              <a:prstGeom prst="rect">
                <a:avLst/>
              </a:prstGeom>
            </p:spPr>
          </p:pic>
        </mc:Fallback>
      </mc:AlternateContent>
      <mc:AlternateContent xmlns:mc="http://schemas.openxmlformats.org/markup-compatibility/2006">
        <mc:Choice xmlns:p14="http://schemas.microsoft.com/office/powerpoint/2010/main" Requires="p14">
          <p:contentPart p14:bwMode="auto" r:id="rId54">
            <p14:nvContentPartPr>
              <p14:cNvPr id="38940" name="Ink 28"/>
              <p14:cNvContentPartPr>
                <a14:cpLocks xmlns:a14="http://schemas.microsoft.com/office/drawing/2010/main" noRot="1" noChangeAspect="1" noEditPoints="1" noChangeArrowheads="1" noChangeShapeType="1"/>
              </p14:cNvContentPartPr>
              <p14:nvPr/>
            </p14:nvContentPartPr>
            <p14:xfrm>
              <a:off x="7670800" y="3606800"/>
              <a:ext cx="330200" cy="223838"/>
            </p14:xfrm>
          </p:contentPart>
        </mc:Choice>
        <mc:Fallback>
          <p:pic>
            <p:nvPicPr>
              <p:cNvPr id="38940" name="Ink 28"/>
              <p:cNvPicPr>
                <a:picLocks noRot="1" noChangeAspect="1" noEditPoints="1" noChangeArrowheads="1" noChangeShapeType="1"/>
              </p:cNvPicPr>
              <p:nvPr/>
            </p:nvPicPr>
            <p:blipFill>
              <a:blip r:embed="rId55"/>
              <a:stretch>
                <a:fillRect/>
              </a:stretch>
            </p:blipFill>
            <p:spPr>
              <a:xfrm>
                <a:off x="7659277" y="3594564"/>
                <a:ext cx="352885" cy="246150"/>
              </a:xfrm>
              <a:prstGeom prst="rect">
                <a:avLst/>
              </a:prstGeom>
            </p:spPr>
          </p:pic>
        </mc:Fallback>
      </mc:AlternateContent>
      <mc:AlternateContent xmlns:mc="http://schemas.openxmlformats.org/markup-compatibility/2006">
        <mc:Choice xmlns:p14="http://schemas.microsoft.com/office/powerpoint/2010/main" Requires="p14">
          <p:contentPart p14:bwMode="auto" r:id="rId56">
            <p14:nvContentPartPr>
              <p14:cNvPr id="38941" name="Ink 29"/>
              <p14:cNvContentPartPr>
                <a14:cpLocks xmlns:a14="http://schemas.microsoft.com/office/drawing/2010/main" noRot="1" noChangeAspect="1" noEditPoints="1" noChangeArrowheads="1" noChangeShapeType="1"/>
              </p14:cNvContentPartPr>
              <p14:nvPr/>
            </p14:nvContentPartPr>
            <p14:xfrm>
              <a:off x="8143875" y="3527425"/>
              <a:ext cx="776288" cy="142875"/>
            </p14:xfrm>
          </p:contentPart>
        </mc:Choice>
        <mc:Fallback>
          <p:pic>
            <p:nvPicPr>
              <p:cNvPr id="38941" name="Ink 29"/>
              <p:cNvPicPr>
                <a:picLocks noRot="1" noChangeAspect="1" noEditPoints="1" noChangeArrowheads="1" noChangeShapeType="1"/>
              </p:cNvPicPr>
              <p:nvPr/>
            </p:nvPicPr>
            <p:blipFill>
              <a:blip r:embed="rId57"/>
              <a:stretch>
                <a:fillRect/>
              </a:stretch>
            </p:blipFill>
            <p:spPr>
              <a:xfrm>
                <a:off x="8135594" y="3517708"/>
                <a:ext cx="795371" cy="161949"/>
              </a:xfrm>
              <a:prstGeom prst="rect">
                <a:avLst/>
              </a:prstGeom>
            </p:spPr>
          </p:pic>
        </mc:Fallback>
      </mc:AlternateContent>
      <mc:AlternateContent xmlns:mc="http://schemas.openxmlformats.org/markup-compatibility/2006">
        <mc:Choice xmlns:p14="http://schemas.microsoft.com/office/powerpoint/2010/main" Requires="p14">
          <p:contentPart p14:bwMode="auto" r:id="rId58">
            <p14:nvContentPartPr>
              <p14:cNvPr id="38942" name="Ink 30"/>
              <p14:cNvContentPartPr>
                <a14:cpLocks xmlns:a14="http://schemas.microsoft.com/office/drawing/2010/main" noRot="1" noChangeAspect="1" noEditPoints="1" noChangeArrowheads="1" noChangeShapeType="1"/>
              </p14:cNvContentPartPr>
              <p14:nvPr/>
            </p14:nvContentPartPr>
            <p14:xfrm>
              <a:off x="42260838" y="43580050"/>
              <a:ext cx="0" cy="0"/>
            </p14:xfrm>
          </p:contentPart>
        </mc:Choice>
        <mc:Fallback>
          <p:pic>
            <p:nvPicPr>
              <p:cNvPr id="38942" name="Ink 30"/>
              <p:cNvPicPr>
                <a:picLocks noRot="1" noChangeAspect="1" noEditPoints="1" noChangeArrowheads="1" noChangeShapeType="1"/>
              </p:cNvPicPr>
              <p:nvPr/>
            </p:nvPicPr>
            <p:blipFill>
              <a:blip r:embed="rId59"/>
              <a:stretch>
                <a:fillRect/>
              </a:stretch>
            </p:blipFill>
            <p:spPr>
              <a:xfrm>
                <a:off x="42260838" y="43580050"/>
                <a:ext cx="0" cy="0"/>
              </a:xfrm>
              <a:prstGeom prst="rect">
                <a:avLst/>
              </a:prstGeom>
            </p:spPr>
          </p:pic>
        </mc:Fallback>
      </mc:AlternateContent>
      <mc:AlternateContent xmlns:mc="http://schemas.openxmlformats.org/markup-compatibility/2006">
        <mc:Choice xmlns:p14="http://schemas.microsoft.com/office/powerpoint/2010/main" Requires="p14">
          <p:contentPart p14:bwMode="auto" r:id="rId60">
            <p14:nvContentPartPr>
              <p14:cNvPr id="38943" name="Ink 31"/>
              <p14:cNvContentPartPr>
                <a14:cpLocks xmlns:a14="http://schemas.microsoft.com/office/drawing/2010/main" noRot="1" noChangeAspect="1" noEditPoints="1" noChangeArrowheads="1" noChangeShapeType="1"/>
              </p14:cNvContentPartPr>
              <p14:nvPr/>
            </p14:nvContentPartPr>
            <p14:xfrm>
              <a:off x="625475" y="4340225"/>
              <a:ext cx="588963" cy="258763"/>
            </p14:xfrm>
          </p:contentPart>
        </mc:Choice>
        <mc:Fallback>
          <p:pic>
            <p:nvPicPr>
              <p:cNvPr id="38943" name="Ink 31"/>
              <p:cNvPicPr>
                <a:picLocks noRot="1" noChangeAspect="1" noEditPoints="1" noChangeArrowheads="1" noChangeShapeType="1"/>
              </p:cNvPicPr>
              <p:nvPr/>
            </p:nvPicPr>
            <p:blipFill>
              <a:blip r:embed="rId61"/>
              <a:stretch>
                <a:fillRect/>
              </a:stretch>
            </p:blipFill>
            <p:spPr>
              <a:xfrm>
                <a:off x="617555" y="4325469"/>
                <a:ext cx="602643" cy="278197"/>
              </a:xfrm>
              <a:prstGeom prst="rect">
                <a:avLst/>
              </a:prstGeom>
            </p:spPr>
          </p:pic>
        </mc:Fallback>
      </mc:AlternateContent>
      <mc:AlternateContent xmlns:mc="http://schemas.openxmlformats.org/markup-compatibility/2006">
        <mc:Choice xmlns:p14="http://schemas.microsoft.com/office/powerpoint/2010/main" Requires="p14">
          <p:contentPart p14:bwMode="auto" r:id="rId62">
            <p14:nvContentPartPr>
              <p14:cNvPr id="38944" name="Ink 32"/>
              <p14:cNvContentPartPr>
                <a14:cpLocks xmlns:a14="http://schemas.microsoft.com/office/drawing/2010/main" noRot="1" noChangeAspect="1" noEditPoints="1" noChangeArrowheads="1" noChangeShapeType="1"/>
              </p14:cNvContentPartPr>
              <p14:nvPr/>
            </p14:nvContentPartPr>
            <p14:xfrm>
              <a:off x="1606550" y="4232275"/>
              <a:ext cx="661988" cy="304800"/>
            </p14:xfrm>
          </p:contentPart>
        </mc:Choice>
        <mc:Fallback>
          <p:pic>
            <p:nvPicPr>
              <p:cNvPr id="38944" name="Ink 32"/>
              <p:cNvPicPr>
                <a:picLocks noRot="1" noChangeAspect="1" noEditPoints="1" noChangeArrowheads="1" noChangeShapeType="1"/>
              </p:cNvPicPr>
              <p:nvPr/>
            </p:nvPicPr>
            <p:blipFill>
              <a:blip r:embed="rId63"/>
              <a:stretch>
                <a:fillRect/>
              </a:stretch>
            </p:blipFill>
            <p:spPr>
              <a:xfrm>
                <a:off x="1599711" y="4219320"/>
                <a:ext cx="678547" cy="325312"/>
              </a:xfrm>
              <a:prstGeom prst="rect">
                <a:avLst/>
              </a:prstGeom>
            </p:spPr>
          </p:pic>
        </mc:Fallback>
      </mc:AlternateContent>
      <mc:AlternateContent xmlns:mc="http://schemas.openxmlformats.org/markup-compatibility/2006">
        <mc:Choice xmlns:p14="http://schemas.microsoft.com/office/powerpoint/2010/main" Requires="p14">
          <p:contentPart p14:bwMode="auto" r:id="rId64">
            <p14:nvContentPartPr>
              <p14:cNvPr id="38945" name="Ink 33"/>
              <p14:cNvContentPartPr>
                <a14:cpLocks xmlns:a14="http://schemas.microsoft.com/office/drawing/2010/main" noRot="1" noChangeAspect="1" noEditPoints="1" noChangeArrowheads="1" noChangeShapeType="1"/>
              </p14:cNvContentPartPr>
              <p14:nvPr/>
            </p14:nvContentPartPr>
            <p14:xfrm>
              <a:off x="2500313" y="4340225"/>
              <a:ext cx="330200" cy="133350"/>
            </p14:xfrm>
          </p:contentPart>
        </mc:Choice>
        <mc:Fallback>
          <p:pic>
            <p:nvPicPr>
              <p:cNvPr id="38945" name="Ink 33"/>
              <p:cNvPicPr>
                <a:picLocks noRot="1" noChangeAspect="1" noEditPoints="1" noChangeArrowheads="1" noChangeShapeType="1"/>
              </p:cNvPicPr>
              <p:nvPr/>
            </p:nvPicPr>
            <p:blipFill>
              <a:blip r:embed="rId65"/>
              <a:stretch>
                <a:fillRect/>
              </a:stretch>
            </p:blipFill>
            <p:spPr>
              <a:xfrm>
                <a:off x="2490231" y="4329773"/>
                <a:ext cx="351085" cy="153172"/>
              </a:xfrm>
              <a:prstGeom prst="rect">
                <a:avLst/>
              </a:prstGeom>
            </p:spPr>
          </p:pic>
        </mc:Fallback>
      </mc:AlternateContent>
      <mc:AlternateContent xmlns:mc="http://schemas.openxmlformats.org/markup-compatibility/2006">
        <mc:Choice xmlns:p14="http://schemas.microsoft.com/office/powerpoint/2010/main" Requires="p14">
          <p:contentPart p14:bwMode="auto" r:id="rId66">
            <p14:nvContentPartPr>
              <p14:cNvPr id="38946" name="Ink 34"/>
              <p14:cNvContentPartPr>
                <a14:cpLocks xmlns:a14="http://schemas.microsoft.com/office/drawing/2010/main" noRot="1" noChangeAspect="1" noEditPoints="1" noChangeArrowheads="1" noChangeShapeType="1"/>
              </p14:cNvContentPartPr>
              <p14:nvPr/>
            </p14:nvContentPartPr>
            <p14:xfrm>
              <a:off x="3143250" y="4295775"/>
              <a:ext cx="214313" cy="160338"/>
            </p14:xfrm>
          </p:contentPart>
        </mc:Choice>
        <mc:Fallback>
          <p:pic>
            <p:nvPicPr>
              <p:cNvPr id="38946" name="Ink 34"/>
              <p:cNvPicPr>
                <a:picLocks noRot="1" noChangeAspect="1" noEditPoints="1" noChangeArrowheads="1" noChangeShapeType="1"/>
              </p:cNvPicPr>
              <p:nvPr/>
            </p:nvPicPr>
            <p:blipFill>
              <a:blip r:embed="rId67"/>
              <a:stretch>
                <a:fillRect/>
              </a:stretch>
            </p:blipFill>
            <p:spPr>
              <a:xfrm>
                <a:off x="3133901" y="4289289"/>
                <a:ext cx="233011" cy="173669"/>
              </a:xfrm>
              <a:prstGeom prst="rect">
                <a:avLst/>
              </a:prstGeom>
            </p:spPr>
          </p:pic>
        </mc:Fallback>
      </mc:AlternateContent>
      <mc:AlternateContent xmlns:mc="http://schemas.openxmlformats.org/markup-compatibility/2006">
        <mc:Choice xmlns:p14="http://schemas.microsoft.com/office/powerpoint/2010/main" Requires="p14">
          <p:contentPart p14:bwMode="auto" r:id="rId68">
            <p14:nvContentPartPr>
              <p14:cNvPr id="38947" name="Ink 35"/>
              <p14:cNvContentPartPr>
                <a14:cpLocks xmlns:a14="http://schemas.microsoft.com/office/drawing/2010/main" noRot="1" noChangeAspect="1" noEditPoints="1" noChangeArrowheads="1" noChangeShapeType="1"/>
              </p14:cNvContentPartPr>
              <p14:nvPr/>
            </p14:nvContentPartPr>
            <p14:xfrm>
              <a:off x="3695700" y="4170363"/>
              <a:ext cx="1920875" cy="339725"/>
            </p14:xfrm>
          </p:contentPart>
        </mc:Choice>
        <mc:Fallback>
          <p:pic>
            <p:nvPicPr>
              <p:cNvPr id="38947" name="Ink 35"/>
              <p:cNvPicPr>
                <a:picLocks noRot="1" noChangeAspect="1" noEditPoints="1" noChangeArrowheads="1" noChangeShapeType="1"/>
              </p:cNvPicPr>
              <p:nvPr/>
            </p:nvPicPr>
            <p:blipFill>
              <a:blip r:embed="rId69"/>
              <a:stretch>
                <a:fillRect/>
              </a:stretch>
            </p:blipFill>
            <p:spPr>
              <a:xfrm>
                <a:off x="3684540" y="4158127"/>
                <a:ext cx="1941754" cy="360958"/>
              </a:xfrm>
              <a:prstGeom prst="rect">
                <a:avLst/>
              </a:prstGeom>
            </p:spPr>
          </p:pic>
        </mc:Fallback>
      </mc:AlternateContent>
      <mc:AlternateContent xmlns:mc="http://schemas.openxmlformats.org/markup-compatibility/2006">
        <mc:Choice xmlns:p14="http://schemas.microsoft.com/office/powerpoint/2010/main" Requires="p14">
          <p:contentPart p14:bwMode="auto" r:id="rId70">
            <p14:nvContentPartPr>
              <p14:cNvPr id="38948" name="Ink 36"/>
              <p14:cNvContentPartPr>
                <a14:cpLocks xmlns:a14="http://schemas.microsoft.com/office/drawing/2010/main" noRot="1" noChangeAspect="1" noEditPoints="1" noChangeArrowheads="1" noChangeShapeType="1"/>
              </p14:cNvContentPartPr>
              <p14:nvPr/>
            </p14:nvContentPartPr>
            <p14:xfrm>
              <a:off x="5776913" y="4249738"/>
              <a:ext cx="339725" cy="125412"/>
            </p14:xfrm>
          </p:contentPart>
        </mc:Choice>
        <mc:Fallback>
          <p:pic>
            <p:nvPicPr>
              <p:cNvPr id="38948" name="Ink 36"/>
              <p:cNvPicPr>
                <a:picLocks noRot="1" noChangeAspect="1" noEditPoints="1" noChangeArrowheads="1" noChangeShapeType="1"/>
              </p:cNvPicPr>
              <p:nvPr/>
            </p:nvPicPr>
            <p:blipFill>
              <a:blip r:embed="rId71"/>
              <a:stretch>
                <a:fillRect/>
              </a:stretch>
            </p:blipFill>
            <p:spPr>
              <a:xfrm>
                <a:off x="5766465" y="4238927"/>
                <a:ext cx="360980" cy="145233"/>
              </a:xfrm>
              <a:prstGeom prst="rect">
                <a:avLst/>
              </a:prstGeom>
            </p:spPr>
          </p:pic>
        </mc:Fallback>
      </mc:AlternateContent>
      <mc:AlternateContent xmlns:mc="http://schemas.openxmlformats.org/markup-compatibility/2006">
        <mc:Choice xmlns:p14="http://schemas.microsoft.com/office/powerpoint/2010/main" Requires="p14">
          <p:contentPart p14:bwMode="auto" r:id="rId72">
            <p14:nvContentPartPr>
              <p14:cNvPr id="38949" name="Ink 37"/>
              <p14:cNvContentPartPr>
                <a14:cpLocks xmlns:a14="http://schemas.microsoft.com/office/drawing/2010/main" noRot="1" noChangeAspect="1" noEditPoints="1" noChangeArrowheads="1" noChangeShapeType="1"/>
              </p14:cNvContentPartPr>
              <p14:nvPr/>
            </p14:nvContentPartPr>
            <p14:xfrm>
              <a:off x="6411913" y="4054475"/>
              <a:ext cx="928687" cy="463550"/>
            </p14:xfrm>
          </p:contentPart>
        </mc:Choice>
        <mc:Fallback>
          <p:pic>
            <p:nvPicPr>
              <p:cNvPr id="38949" name="Ink 37"/>
              <p:cNvPicPr>
                <a:picLocks noRot="1" noChangeAspect="1" noEditPoints="1" noChangeArrowheads="1" noChangeShapeType="1"/>
              </p:cNvPicPr>
              <p:nvPr/>
            </p:nvPicPr>
            <p:blipFill>
              <a:blip r:embed="rId73"/>
              <a:stretch>
                <a:fillRect/>
              </a:stretch>
            </p:blipFill>
            <p:spPr>
              <a:xfrm>
                <a:off x="6403274" y="4041159"/>
                <a:ext cx="947765" cy="487303"/>
              </a:xfrm>
              <a:prstGeom prst="rect">
                <a:avLst/>
              </a:prstGeom>
            </p:spPr>
          </p:pic>
        </mc:Fallback>
      </mc:AlternateContent>
      <mc:AlternateContent xmlns:mc="http://schemas.openxmlformats.org/markup-compatibility/2006">
        <mc:Choice xmlns:p14="http://schemas.microsoft.com/office/powerpoint/2010/main" Requires="p14">
          <p:contentPart p14:bwMode="auto" r:id="rId74">
            <p14:nvContentPartPr>
              <p14:cNvPr id="38950" name="Ink 38"/>
              <p14:cNvContentPartPr>
                <a14:cpLocks xmlns:a14="http://schemas.microsoft.com/office/drawing/2010/main" noRot="1" noChangeAspect="1" noEditPoints="1" noChangeArrowheads="1" noChangeShapeType="1"/>
              </p14:cNvContentPartPr>
              <p14:nvPr/>
            </p14:nvContentPartPr>
            <p14:xfrm>
              <a:off x="7643813" y="4187825"/>
              <a:ext cx="179387" cy="98425"/>
            </p14:xfrm>
          </p:contentPart>
        </mc:Choice>
        <mc:Fallback>
          <p:pic>
            <p:nvPicPr>
              <p:cNvPr id="38950" name="Ink 38"/>
              <p:cNvPicPr>
                <a:picLocks noRot="1" noChangeAspect="1" noEditPoints="1" noChangeArrowheads="1" noChangeShapeType="1"/>
              </p:cNvPicPr>
              <p:nvPr/>
            </p:nvPicPr>
            <p:blipFill>
              <a:blip r:embed="rId75"/>
              <a:stretch>
                <a:fillRect/>
              </a:stretch>
            </p:blipFill>
            <p:spPr>
              <a:xfrm>
                <a:off x="7634447" y="4182057"/>
                <a:ext cx="193435" cy="114288"/>
              </a:xfrm>
              <a:prstGeom prst="rect">
                <a:avLst/>
              </a:prstGeom>
            </p:spPr>
          </p:pic>
        </mc:Fallback>
      </mc:AlternateContent>
      <mc:AlternateContent xmlns:mc="http://schemas.openxmlformats.org/markup-compatibility/2006">
        <mc:Choice xmlns:p14="http://schemas.microsoft.com/office/powerpoint/2010/main" Requires="p14">
          <p:contentPart p14:bwMode="auto" r:id="rId76">
            <p14:nvContentPartPr>
              <p14:cNvPr id="38951" name="Ink 39"/>
              <p14:cNvContentPartPr>
                <a14:cpLocks xmlns:a14="http://schemas.microsoft.com/office/drawing/2010/main" noRot="1" noChangeAspect="1" noEditPoints="1" noChangeArrowheads="1" noChangeShapeType="1"/>
              </p14:cNvContentPartPr>
              <p14:nvPr/>
            </p14:nvContentPartPr>
            <p14:xfrm>
              <a:off x="7983538" y="4081463"/>
              <a:ext cx="588962" cy="160337"/>
            </p14:xfrm>
          </p:contentPart>
        </mc:Choice>
        <mc:Fallback>
          <p:pic>
            <p:nvPicPr>
              <p:cNvPr id="38951" name="Ink 39"/>
              <p:cNvPicPr>
                <a:picLocks noRot="1" noChangeAspect="1" noEditPoints="1" noChangeArrowheads="1" noChangeShapeType="1"/>
              </p:cNvPicPr>
              <p:nvPr/>
            </p:nvPicPr>
            <p:blipFill>
              <a:blip r:embed="rId77"/>
              <a:stretch>
                <a:fillRect/>
              </a:stretch>
            </p:blipFill>
            <p:spPr>
              <a:xfrm>
                <a:off x="7972378" y="4070293"/>
                <a:ext cx="607682" cy="180875"/>
              </a:xfrm>
              <a:prstGeom prst="rect">
                <a:avLst/>
              </a:prstGeom>
            </p:spPr>
          </p:pic>
        </mc:Fallback>
      </mc:AlternateContent>
      <mc:AlternateContent xmlns:mc="http://schemas.openxmlformats.org/markup-compatibility/2006">
        <mc:Choice xmlns:p14="http://schemas.microsoft.com/office/powerpoint/2010/main" Requires="p14">
          <p:contentPart p14:bwMode="auto" r:id="rId78">
            <p14:nvContentPartPr>
              <p14:cNvPr id="38952" name="Ink 40"/>
              <p14:cNvContentPartPr>
                <a14:cpLocks xmlns:a14="http://schemas.microsoft.com/office/drawing/2010/main" noRot="1" noChangeAspect="1" noEditPoints="1" noChangeArrowheads="1" noChangeShapeType="1"/>
              </p14:cNvContentPartPr>
              <p14:nvPr/>
            </p14:nvContentPartPr>
            <p14:xfrm>
              <a:off x="3786188" y="4830763"/>
              <a:ext cx="9525" cy="1587"/>
            </p14:xfrm>
          </p:contentPart>
        </mc:Choice>
        <mc:Fallback>
          <p:pic>
            <p:nvPicPr>
              <p:cNvPr id="38952" name="Ink 40"/>
              <p:cNvPicPr>
                <a:picLocks noRot="1" noChangeAspect="1" noEditPoints="1" noChangeArrowheads="1" noChangeShapeType="1"/>
              </p:cNvPicPr>
              <p:nvPr/>
            </p:nvPicPr>
            <p:blipFill>
              <a:blip r:embed="rId79"/>
              <a:stretch>
                <a:fillRect/>
              </a:stretch>
            </p:blipFill>
            <p:spPr>
              <a:xfrm>
                <a:off x="0" y="2160"/>
                <a:ext cx="9360" cy="0"/>
              </a:xfrm>
              <a:prstGeom prst="rect">
                <a:avLst/>
              </a:prstGeom>
            </p:spPr>
          </p:pic>
        </mc:Fallback>
      </mc:AlternateContent>
      <mc:AlternateContent xmlns:mc="http://schemas.openxmlformats.org/markup-compatibility/2006">
        <mc:Choice xmlns:p14="http://schemas.microsoft.com/office/powerpoint/2010/main" Requires="p14">
          <p:contentPart p14:bwMode="auto" r:id="rId80">
            <p14:nvContentPartPr>
              <p14:cNvPr id="38953" name="Ink 41"/>
              <p14:cNvContentPartPr>
                <a14:cpLocks xmlns:a14="http://schemas.microsoft.com/office/drawing/2010/main" noRot="1" noChangeAspect="1" noEditPoints="1" noChangeArrowheads="1" noChangeShapeType="1"/>
              </p14:cNvContentPartPr>
              <p14:nvPr/>
            </p14:nvContentPartPr>
            <p14:xfrm>
              <a:off x="928688" y="4670425"/>
              <a:ext cx="1160462" cy="446088"/>
            </p14:xfrm>
          </p:contentPart>
        </mc:Choice>
        <mc:Fallback>
          <p:pic>
            <p:nvPicPr>
              <p:cNvPr id="38953" name="Ink 41"/>
              <p:cNvPicPr>
                <a:picLocks noRot="1" noChangeAspect="1" noEditPoints="1" noChangeArrowheads="1" noChangeShapeType="1"/>
              </p:cNvPicPr>
              <p:nvPr/>
            </p:nvPicPr>
            <p:blipFill>
              <a:blip r:embed="rId81"/>
              <a:stretch>
                <a:fillRect/>
              </a:stretch>
            </p:blipFill>
            <p:spPr>
              <a:xfrm>
                <a:off x="919329" y="4662144"/>
                <a:ext cx="1175220" cy="463370"/>
              </a:xfrm>
              <a:prstGeom prst="rect">
                <a:avLst/>
              </a:prstGeom>
            </p:spPr>
          </p:pic>
        </mc:Fallback>
      </mc:AlternateContent>
      <mc:AlternateContent xmlns:mc="http://schemas.openxmlformats.org/markup-compatibility/2006">
        <mc:Choice xmlns:p14="http://schemas.microsoft.com/office/powerpoint/2010/main" Requires="p14">
          <p:contentPart p14:bwMode="auto" r:id="rId82">
            <p14:nvContentPartPr>
              <p14:cNvPr id="38954" name="Ink 42"/>
              <p14:cNvContentPartPr>
                <a14:cpLocks xmlns:a14="http://schemas.microsoft.com/office/drawing/2010/main" noRot="1" noChangeAspect="1" noEditPoints="1" noChangeArrowheads="1" noChangeShapeType="1"/>
              </p14:cNvContentPartPr>
              <p14:nvPr/>
            </p14:nvContentPartPr>
            <p14:xfrm>
              <a:off x="2357438" y="4678363"/>
              <a:ext cx="554037" cy="223837"/>
            </p14:xfrm>
          </p:contentPart>
        </mc:Choice>
        <mc:Fallback>
          <p:pic>
            <p:nvPicPr>
              <p:cNvPr id="38954" name="Ink 42"/>
              <p:cNvPicPr>
                <a:picLocks noRot="1" noChangeAspect="1" noEditPoints="1" noChangeArrowheads="1" noChangeShapeType="1"/>
              </p:cNvPicPr>
              <p:nvPr/>
            </p:nvPicPr>
            <p:blipFill>
              <a:blip r:embed="rId83"/>
              <a:stretch>
                <a:fillRect/>
              </a:stretch>
            </p:blipFill>
            <p:spPr>
              <a:xfrm>
                <a:off x="2347718" y="4665048"/>
                <a:ext cx="573477" cy="246509"/>
              </a:xfrm>
              <a:prstGeom prst="rect">
                <a:avLst/>
              </a:prstGeom>
            </p:spPr>
          </p:pic>
        </mc:Fallback>
      </mc:AlternateContent>
      <mc:AlternateContent xmlns:mc="http://schemas.openxmlformats.org/markup-compatibility/2006">
        <mc:Choice xmlns:p14="http://schemas.microsoft.com/office/powerpoint/2010/main" Requires="p14">
          <p:contentPart p14:bwMode="auto" r:id="rId84">
            <p14:nvContentPartPr>
              <p14:cNvPr id="38955" name="Ink 43"/>
              <p14:cNvContentPartPr>
                <a14:cpLocks xmlns:a14="http://schemas.microsoft.com/office/drawing/2010/main" noRot="1" noChangeAspect="1" noEditPoints="1" noChangeArrowheads="1" noChangeShapeType="1"/>
              </p14:cNvContentPartPr>
              <p14:nvPr/>
            </p14:nvContentPartPr>
            <p14:xfrm>
              <a:off x="3152775" y="4633913"/>
              <a:ext cx="1714500" cy="376237"/>
            </p14:xfrm>
          </p:contentPart>
        </mc:Choice>
        <mc:Fallback>
          <p:pic>
            <p:nvPicPr>
              <p:cNvPr id="38955" name="Ink 43"/>
              <p:cNvPicPr>
                <a:picLocks noRot="1" noChangeAspect="1" noEditPoints="1" noChangeArrowheads="1" noChangeShapeType="1"/>
              </p:cNvPicPr>
              <p:nvPr/>
            </p:nvPicPr>
            <p:blipFill>
              <a:blip r:embed="rId85"/>
              <a:stretch>
                <a:fillRect/>
              </a:stretch>
            </p:blipFill>
            <p:spPr>
              <a:xfrm>
                <a:off x="3141976" y="4619872"/>
                <a:ext cx="1733578" cy="398919"/>
              </a:xfrm>
              <a:prstGeom prst="rect">
                <a:avLst/>
              </a:prstGeom>
            </p:spPr>
          </p:pic>
        </mc:Fallback>
      </mc:AlternateContent>
      <mc:AlternateContent xmlns:mc="http://schemas.openxmlformats.org/markup-compatibility/2006">
        <mc:Choice xmlns:p14="http://schemas.microsoft.com/office/powerpoint/2010/main" Requires="p14">
          <p:contentPart p14:bwMode="auto" r:id="rId86">
            <p14:nvContentPartPr>
              <p14:cNvPr id="38956" name="Ink 44"/>
              <p14:cNvContentPartPr>
                <a14:cpLocks xmlns:a14="http://schemas.microsoft.com/office/drawing/2010/main" noRot="1" noChangeAspect="1" noEditPoints="1" noChangeArrowheads="1" noChangeShapeType="1"/>
              </p14:cNvContentPartPr>
              <p14:nvPr/>
            </p14:nvContentPartPr>
            <p14:xfrm>
              <a:off x="5106988" y="4598988"/>
              <a:ext cx="179387" cy="196850"/>
            </p14:xfrm>
          </p:contentPart>
        </mc:Choice>
        <mc:Fallback>
          <p:pic>
            <p:nvPicPr>
              <p:cNvPr id="38956" name="Ink 44"/>
              <p:cNvPicPr>
                <a:picLocks noRot="1" noChangeAspect="1" noEditPoints="1" noChangeArrowheads="1" noChangeShapeType="1"/>
              </p:cNvPicPr>
              <p:nvPr/>
            </p:nvPicPr>
            <p:blipFill>
              <a:blip r:embed="rId87"/>
              <a:stretch>
                <a:fillRect/>
              </a:stretch>
            </p:blipFill>
            <p:spPr>
              <a:xfrm>
                <a:off x="5098703" y="4590711"/>
                <a:ext cx="199199" cy="216283"/>
              </a:xfrm>
              <a:prstGeom prst="rect">
                <a:avLst/>
              </a:prstGeom>
            </p:spPr>
          </p:pic>
        </mc:Fallback>
      </mc:AlternateContent>
      <mc:AlternateContent xmlns:mc="http://schemas.openxmlformats.org/markup-compatibility/2006">
        <mc:Choice xmlns:p14="http://schemas.microsoft.com/office/powerpoint/2010/main" Requires="p14">
          <p:contentPart p14:bwMode="auto" r:id="rId88">
            <p14:nvContentPartPr>
              <p14:cNvPr id="38957" name="Ink 45"/>
              <p14:cNvContentPartPr>
                <a14:cpLocks xmlns:a14="http://schemas.microsoft.com/office/drawing/2010/main" noRot="1" noChangeAspect="1" noEditPoints="1" noChangeArrowheads="1" noChangeShapeType="1"/>
              </p14:cNvContentPartPr>
              <p14:nvPr/>
            </p14:nvContentPartPr>
            <p14:xfrm>
              <a:off x="5518150" y="4616450"/>
              <a:ext cx="874713" cy="312738"/>
            </p14:xfrm>
          </p:contentPart>
        </mc:Choice>
        <mc:Fallback>
          <p:pic>
            <p:nvPicPr>
              <p:cNvPr id="38957" name="Ink 45"/>
              <p:cNvPicPr>
                <a:picLocks noRot="1" noChangeAspect="1" noEditPoints="1" noChangeArrowheads="1" noChangeShapeType="1"/>
              </p:cNvPicPr>
              <p:nvPr/>
            </p:nvPicPr>
            <p:blipFill>
              <a:blip r:embed="rId89"/>
              <a:stretch>
                <a:fillRect/>
              </a:stretch>
            </p:blipFill>
            <p:spPr>
              <a:xfrm>
                <a:off x="5508791" y="4606013"/>
                <a:ext cx="895231" cy="331092"/>
              </a:xfrm>
              <a:prstGeom prst="rect">
                <a:avLst/>
              </a:prstGeom>
            </p:spPr>
          </p:pic>
        </mc:Fallback>
      </mc:AlternateContent>
      <mc:AlternateContent xmlns:mc="http://schemas.openxmlformats.org/markup-compatibility/2006">
        <mc:Choice xmlns:p14="http://schemas.microsoft.com/office/powerpoint/2010/main" Requires="p14">
          <p:contentPart p14:bwMode="auto" r:id="rId90">
            <p14:nvContentPartPr>
              <p14:cNvPr id="38958" name="Ink 46"/>
              <p14:cNvContentPartPr>
                <a14:cpLocks xmlns:a14="http://schemas.microsoft.com/office/drawing/2010/main" noRot="1" noChangeAspect="1" noEditPoints="1" noChangeArrowheads="1" noChangeShapeType="1"/>
              </p14:cNvContentPartPr>
              <p14:nvPr/>
            </p14:nvContentPartPr>
            <p14:xfrm>
              <a:off x="231775" y="5214938"/>
              <a:ext cx="1884363" cy="366712"/>
            </p14:xfrm>
          </p:contentPart>
        </mc:Choice>
        <mc:Fallback>
          <p:pic>
            <p:nvPicPr>
              <p:cNvPr id="38958" name="Ink 46"/>
              <p:cNvPicPr>
                <a:picLocks noRot="1" noChangeAspect="1" noEditPoints="1" noChangeArrowheads="1" noChangeShapeType="1"/>
              </p:cNvPicPr>
              <p:nvPr/>
            </p:nvPicPr>
            <p:blipFill>
              <a:blip r:embed="rId91"/>
              <a:stretch>
                <a:fillRect/>
              </a:stretch>
            </p:blipFill>
            <p:spPr>
              <a:xfrm>
                <a:off x="222054" y="5206301"/>
                <a:ext cx="1899844" cy="385425"/>
              </a:xfrm>
              <a:prstGeom prst="rect">
                <a:avLst/>
              </a:prstGeom>
            </p:spPr>
          </p:pic>
        </mc:Fallback>
      </mc:AlternateContent>
      <mc:AlternateContent xmlns:mc="http://schemas.openxmlformats.org/markup-compatibility/2006">
        <mc:Choice xmlns:p14="http://schemas.microsoft.com/office/powerpoint/2010/main" Requires="p14">
          <p:contentPart p14:bwMode="auto" r:id="rId92">
            <p14:nvContentPartPr>
              <p14:cNvPr id="38959" name="Ink 47"/>
              <p14:cNvContentPartPr>
                <a14:cpLocks xmlns:a14="http://schemas.microsoft.com/office/drawing/2010/main" noRot="1" noChangeAspect="1" noEditPoints="1" noChangeArrowheads="1" noChangeShapeType="1"/>
              </p14:cNvContentPartPr>
              <p14:nvPr/>
            </p14:nvContentPartPr>
            <p14:xfrm>
              <a:off x="938213" y="5268913"/>
              <a:ext cx="401637" cy="204787"/>
            </p14:xfrm>
          </p:contentPart>
        </mc:Choice>
        <mc:Fallback>
          <p:pic>
            <p:nvPicPr>
              <p:cNvPr id="38959" name="Ink 47"/>
              <p:cNvPicPr>
                <a:picLocks noRot="1" noChangeAspect="1" noEditPoints="1" noChangeArrowheads="1" noChangeShapeType="1"/>
              </p:cNvPicPr>
              <p:nvPr/>
            </p:nvPicPr>
            <p:blipFill>
              <a:blip r:embed="rId93"/>
              <a:stretch>
                <a:fillRect/>
              </a:stretch>
            </p:blipFill>
            <p:spPr>
              <a:xfrm>
                <a:off x="931387" y="5256676"/>
                <a:ext cx="414570" cy="225302"/>
              </a:xfrm>
              <a:prstGeom prst="rect">
                <a:avLst/>
              </a:prstGeom>
            </p:spPr>
          </p:pic>
        </mc:Fallback>
      </mc:AlternateContent>
      <mc:AlternateContent xmlns:mc="http://schemas.openxmlformats.org/markup-compatibility/2006">
        <mc:Choice xmlns:p14="http://schemas.microsoft.com/office/powerpoint/2010/main" Requires="p14">
          <p:contentPart p14:bwMode="auto" r:id="rId94">
            <p14:nvContentPartPr>
              <p14:cNvPr id="38960" name="Ink 48"/>
              <p14:cNvContentPartPr>
                <a14:cpLocks xmlns:a14="http://schemas.microsoft.com/office/drawing/2010/main" noRot="1" noChangeAspect="1" noEditPoints="1" noChangeArrowheads="1" noChangeShapeType="1"/>
              </p14:cNvContentPartPr>
              <p14:nvPr/>
            </p14:nvContentPartPr>
            <p14:xfrm>
              <a:off x="1562100" y="5232400"/>
              <a:ext cx="1285875" cy="268288"/>
            </p14:xfrm>
          </p:contentPart>
        </mc:Choice>
        <mc:Fallback>
          <p:pic>
            <p:nvPicPr>
              <p:cNvPr id="38960" name="Ink 48"/>
              <p:cNvPicPr>
                <a:picLocks noRot="1" noChangeAspect="1" noEditPoints="1" noChangeArrowheads="1" noChangeShapeType="1"/>
              </p:cNvPicPr>
              <p:nvPr/>
            </p:nvPicPr>
            <p:blipFill>
              <a:blip r:embed="rId95"/>
              <a:stretch>
                <a:fillRect/>
              </a:stretch>
            </p:blipFill>
            <p:spPr>
              <a:xfrm>
                <a:off x="1552020" y="5220876"/>
                <a:ext cx="1306034" cy="290975"/>
              </a:xfrm>
              <a:prstGeom prst="rect">
                <a:avLst/>
              </a:prstGeom>
            </p:spPr>
          </p:pic>
        </mc:Fallback>
      </mc:AlternateContent>
      <mc:AlternateContent xmlns:mc="http://schemas.openxmlformats.org/markup-compatibility/2006">
        <mc:Choice xmlns:p14="http://schemas.microsoft.com/office/powerpoint/2010/main" Requires="p14">
          <p:contentPart p14:bwMode="auto" r:id="rId96">
            <p14:nvContentPartPr>
              <p14:cNvPr id="38961" name="Ink 49"/>
              <p14:cNvContentPartPr>
                <a14:cpLocks xmlns:a14="http://schemas.microsoft.com/office/drawing/2010/main" noRot="1" noChangeAspect="1" noEditPoints="1" noChangeArrowheads="1" noChangeShapeType="1"/>
              </p14:cNvContentPartPr>
              <p14:nvPr/>
            </p14:nvContentPartPr>
            <p14:xfrm>
              <a:off x="3160713" y="5224463"/>
              <a:ext cx="911225" cy="330200"/>
            </p14:xfrm>
          </p:contentPart>
        </mc:Choice>
        <mc:Fallback>
          <p:pic>
            <p:nvPicPr>
              <p:cNvPr id="38961" name="Ink 49"/>
              <p:cNvPicPr>
                <a:picLocks noRot="1" noChangeAspect="1" noEditPoints="1" noChangeArrowheads="1" noChangeShapeType="1"/>
              </p:cNvPicPr>
              <p:nvPr/>
            </p:nvPicPr>
            <p:blipFill>
              <a:blip r:embed="rId97"/>
              <a:stretch>
                <a:fillRect/>
              </a:stretch>
            </p:blipFill>
            <p:spPr>
              <a:xfrm>
                <a:off x="3150272" y="5212220"/>
                <a:ext cx="926346" cy="348564"/>
              </a:xfrm>
              <a:prstGeom prst="rect">
                <a:avLst/>
              </a:prstGeom>
            </p:spPr>
          </p:pic>
        </mc:Fallback>
      </mc:AlternateContent>
      <mc:AlternateContent xmlns:mc="http://schemas.openxmlformats.org/markup-compatibility/2006">
        <mc:Choice xmlns:p14="http://schemas.microsoft.com/office/powerpoint/2010/main" Requires="p14">
          <p:contentPart p14:bwMode="auto" r:id="rId98">
            <p14:nvContentPartPr>
              <p14:cNvPr id="38962" name="Ink 50"/>
              <p14:cNvContentPartPr>
                <a14:cpLocks xmlns:a14="http://schemas.microsoft.com/office/drawing/2010/main" noRot="1" noChangeAspect="1" noEditPoints="1" noChangeArrowheads="1" noChangeShapeType="1"/>
              </p14:cNvContentPartPr>
              <p14:nvPr/>
            </p14:nvContentPartPr>
            <p14:xfrm>
              <a:off x="4268788" y="5214938"/>
              <a:ext cx="598487" cy="285750"/>
            </p14:xfrm>
          </p:contentPart>
        </mc:Choice>
        <mc:Fallback>
          <p:pic>
            <p:nvPicPr>
              <p:cNvPr id="38962" name="Ink 50"/>
              <p:cNvPicPr>
                <a:picLocks noRot="1" noChangeAspect="1" noEditPoints="1" noChangeArrowheads="1" noChangeShapeType="1"/>
              </p:cNvPicPr>
              <p:nvPr/>
            </p:nvPicPr>
            <p:blipFill>
              <a:blip r:embed="rId99"/>
              <a:stretch>
                <a:fillRect/>
              </a:stretch>
            </p:blipFill>
            <p:spPr>
              <a:xfrm>
                <a:off x="4258705" y="5203422"/>
                <a:ext cx="616852" cy="305544"/>
              </a:xfrm>
              <a:prstGeom prst="rect">
                <a:avLst/>
              </a:prstGeom>
            </p:spPr>
          </p:pic>
        </mc:Fallback>
      </mc:AlternateContent>
      <mc:AlternateContent xmlns:mc="http://schemas.openxmlformats.org/markup-compatibility/2006">
        <mc:Choice xmlns:p14="http://schemas.microsoft.com/office/powerpoint/2010/main" Requires="p14">
          <p:contentPart p14:bwMode="auto" r:id="rId100">
            <p14:nvContentPartPr>
              <p14:cNvPr id="38963" name="Ink 51"/>
              <p14:cNvContentPartPr>
                <a14:cpLocks xmlns:a14="http://schemas.microsoft.com/office/drawing/2010/main" noRot="1" noChangeAspect="1" noEditPoints="1" noChangeArrowheads="1" noChangeShapeType="1"/>
              </p14:cNvContentPartPr>
              <p14:nvPr/>
            </p14:nvContentPartPr>
            <p14:xfrm>
              <a:off x="5099050" y="5143500"/>
              <a:ext cx="1347788" cy="357188"/>
            </p14:xfrm>
          </p:contentPart>
        </mc:Choice>
        <mc:Fallback>
          <p:pic>
            <p:nvPicPr>
              <p:cNvPr id="38963" name="Ink 51"/>
              <p:cNvPicPr>
                <a:picLocks noRot="1" noChangeAspect="1" noEditPoints="1" noChangeArrowheads="1" noChangeShapeType="1"/>
              </p:cNvPicPr>
              <p:nvPr/>
            </p:nvPicPr>
            <p:blipFill>
              <a:blip r:embed="rId101"/>
              <a:stretch>
                <a:fillRect/>
              </a:stretch>
            </p:blipFill>
            <p:spPr>
              <a:xfrm>
                <a:off x="5090050" y="5132709"/>
                <a:ext cx="1363627" cy="377691"/>
              </a:xfrm>
              <a:prstGeom prst="rect">
                <a:avLst/>
              </a:prstGeom>
            </p:spPr>
          </p:pic>
        </mc:Fallback>
      </mc:AlternateContent>
      <mc:AlternateContent xmlns:mc="http://schemas.openxmlformats.org/markup-compatibility/2006">
        <mc:Choice xmlns:p14="http://schemas.microsoft.com/office/powerpoint/2010/main" Requires="p14">
          <p:contentPart p14:bwMode="auto" r:id="rId102">
            <p14:nvContentPartPr>
              <p14:cNvPr id="38964" name="Ink 52"/>
              <p14:cNvContentPartPr>
                <a14:cpLocks xmlns:a14="http://schemas.microsoft.com/office/drawing/2010/main" noRot="1" noChangeAspect="1" noEditPoints="1" noChangeArrowheads="1" noChangeShapeType="1"/>
              </p14:cNvContentPartPr>
              <p14:nvPr/>
            </p14:nvContentPartPr>
            <p14:xfrm>
              <a:off x="6742113" y="4983163"/>
              <a:ext cx="2071687" cy="455612"/>
            </p14:xfrm>
          </p:contentPart>
        </mc:Choice>
        <mc:Fallback>
          <p:pic>
            <p:nvPicPr>
              <p:cNvPr id="38964" name="Ink 52"/>
              <p:cNvPicPr>
                <a:picLocks noRot="1" noChangeAspect="1" noEditPoints="1" noChangeArrowheads="1" noChangeShapeType="1"/>
              </p:cNvPicPr>
              <p:nvPr/>
            </p:nvPicPr>
            <p:blipFill>
              <a:blip r:embed="rId103"/>
              <a:stretch>
                <a:fillRect/>
              </a:stretch>
            </p:blipFill>
            <p:spPr>
              <a:xfrm>
                <a:off x="6733473" y="4971647"/>
                <a:ext cx="2085366" cy="477565"/>
              </a:xfrm>
              <a:prstGeom prst="rect">
                <a:avLst/>
              </a:prstGeom>
            </p:spPr>
          </p:pic>
        </mc:Fallback>
      </mc:AlternateContent>
      <mc:AlternateContent xmlns:mc="http://schemas.openxmlformats.org/markup-compatibility/2006">
        <mc:Choice xmlns:p14="http://schemas.microsoft.com/office/powerpoint/2010/main" Requires="p14">
          <p:contentPart p14:bwMode="auto" r:id="rId104">
            <p14:nvContentPartPr>
              <p14:cNvPr id="38965" name="Ink 53"/>
              <p14:cNvContentPartPr>
                <a14:cpLocks xmlns:a14="http://schemas.microsoft.com/office/drawing/2010/main" noRot="1" noChangeAspect="1" noEditPoints="1" noChangeArrowheads="1" noChangeShapeType="1"/>
              </p14:cNvContentPartPr>
              <p14:nvPr/>
            </p14:nvContentPartPr>
            <p14:xfrm>
              <a:off x="1125538" y="5884863"/>
              <a:ext cx="9525" cy="1587"/>
            </p14:xfrm>
          </p:contentPart>
        </mc:Choice>
        <mc:Fallback>
          <p:pic>
            <p:nvPicPr>
              <p:cNvPr id="38965" name="Ink 53"/>
              <p:cNvPicPr>
                <a:picLocks noRot="1" noChangeAspect="1" noEditPoints="1" noChangeArrowheads="1" noChangeShapeType="1"/>
              </p:cNvPicPr>
              <p:nvPr/>
            </p:nvPicPr>
            <p:blipFill>
              <a:blip r:embed="rId105"/>
              <a:stretch>
                <a:fillRect/>
              </a:stretch>
            </p:blipFill>
            <p:spPr>
              <a:xfrm>
                <a:off x="0" y="2160"/>
                <a:ext cx="9360" cy="0"/>
              </a:xfrm>
              <a:prstGeom prst="rect">
                <a:avLst/>
              </a:prstGeom>
            </p:spPr>
          </p:pic>
        </mc:Fallback>
      </mc:AlternateContent>
      <mc:AlternateContent xmlns:mc="http://schemas.openxmlformats.org/markup-compatibility/2006">
        <mc:Choice xmlns:p14="http://schemas.microsoft.com/office/powerpoint/2010/main" Requires="p14">
          <p:contentPart p14:bwMode="auto" r:id="rId106">
            <p14:nvContentPartPr>
              <p14:cNvPr id="38966" name="Ink 54"/>
              <p14:cNvContentPartPr>
                <a14:cpLocks xmlns:a14="http://schemas.microsoft.com/office/drawing/2010/main" noRot="1" noChangeAspect="1" noEditPoints="1" noChangeArrowheads="1" noChangeShapeType="1"/>
              </p14:cNvContentPartPr>
              <p14:nvPr/>
            </p14:nvContentPartPr>
            <p14:xfrm>
              <a:off x="1106488" y="5653088"/>
              <a:ext cx="546100" cy="293687"/>
            </p14:xfrm>
          </p:contentPart>
        </mc:Choice>
        <mc:Fallback>
          <p:pic>
            <p:nvPicPr>
              <p:cNvPr id="38966" name="Ink 54"/>
              <p:cNvPicPr>
                <a:picLocks noRot="1" noChangeAspect="1" noEditPoints="1" noChangeArrowheads="1" noChangeShapeType="1"/>
              </p:cNvPicPr>
              <p:nvPr/>
            </p:nvPicPr>
            <p:blipFill>
              <a:blip r:embed="rId107"/>
              <a:stretch>
                <a:fillRect/>
              </a:stretch>
            </p:blipFill>
            <p:spPr>
              <a:xfrm>
                <a:off x="1098208" y="5641211"/>
                <a:ext cx="560499" cy="310603"/>
              </a:xfrm>
              <a:prstGeom prst="rect">
                <a:avLst/>
              </a:prstGeom>
            </p:spPr>
          </p:pic>
        </mc:Fallback>
      </mc:AlternateContent>
      <mc:AlternateContent xmlns:mc="http://schemas.openxmlformats.org/markup-compatibility/2006">
        <mc:Choice xmlns:p14="http://schemas.microsoft.com/office/powerpoint/2010/main" Requires="p14">
          <p:contentPart p14:bwMode="auto" r:id="rId108">
            <p14:nvContentPartPr>
              <p14:cNvPr id="38967" name="Ink 55"/>
              <p14:cNvContentPartPr>
                <a14:cpLocks xmlns:a14="http://schemas.microsoft.com/office/drawing/2010/main" noRot="1" noChangeAspect="1" noEditPoints="1" noChangeArrowheads="1" noChangeShapeType="1"/>
              </p14:cNvContentPartPr>
              <p14:nvPr/>
            </p14:nvContentPartPr>
            <p14:xfrm>
              <a:off x="1839913" y="5599113"/>
              <a:ext cx="642937" cy="204787"/>
            </p14:xfrm>
          </p:contentPart>
        </mc:Choice>
        <mc:Fallback>
          <p:pic>
            <p:nvPicPr>
              <p:cNvPr id="38967" name="Ink 55"/>
              <p:cNvPicPr>
                <a:picLocks noRot="1" noChangeAspect="1" noEditPoints="1" noChangeArrowheads="1" noChangeShapeType="1"/>
              </p:cNvPicPr>
              <p:nvPr/>
            </p:nvPicPr>
            <p:blipFill>
              <a:blip r:embed="rId109"/>
              <a:stretch>
                <a:fillRect/>
              </a:stretch>
            </p:blipFill>
            <p:spPr>
              <a:xfrm>
                <a:off x="1830553" y="5588316"/>
                <a:ext cx="662016" cy="222782"/>
              </a:xfrm>
              <a:prstGeom prst="rect">
                <a:avLst/>
              </a:prstGeom>
            </p:spPr>
          </p:pic>
        </mc:Fallback>
      </mc:AlternateContent>
      <mc:AlternateContent xmlns:mc="http://schemas.openxmlformats.org/markup-compatibility/2006">
        <mc:Choice xmlns:p14="http://schemas.microsoft.com/office/powerpoint/2010/main" Requires="p14">
          <p:contentPart p14:bwMode="auto" r:id="rId110">
            <p14:nvContentPartPr>
              <p14:cNvPr id="38968" name="Ink 56"/>
              <p14:cNvContentPartPr>
                <a14:cpLocks xmlns:a14="http://schemas.microsoft.com/office/drawing/2010/main" noRot="1" noChangeAspect="1" noEditPoints="1" noChangeArrowheads="1" noChangeShapeType="1"/>
              </p14:cNvContentPartPr>
              <p14:nvPr/>
            </p14:nvContentPartPr>
            <p14:xfrm>
              <a:off x="2732088" y="5626100"/>
              <a:ext cx="366712" cy="169863"/>
            </p14:xfrm>
          </p:contentPart>
        </mc:Choice>
        <mc:Fallback>
          <p:pic>
            <p:nvPicPr>
              <p:cNvPr id="38968" name="Ink 56"/>
              <p:cNvPicPr>
                <a:picLocks noRot="1" noChangeAspect="1" noEditPoints="1" noChangeArrowheads="1" noChangeShapeType="1"/>
              </p:cNvPicPr>
              <p:nvPr/>
            </p:nvPicPr>
            <p:blipFill>
              <a:blip r:embed="rId111"/>
              <a:stretch>
                <a:fillRect/>
              </a:stretch>
            </p:blipFill>
            <p:spPr>
              <a:xfrm>
                <a:off x="2721292" y="5613144"/>
                <a:ext cx="384346" cy="192535"/>
              </a:xfrm>
              <a:prstGeom prst="rect">
                <a:avLst/>
              </a:prstGeom>
            </p:spPr>
          </p:pic>
        </mc:Fallback>
      </mc:AlternateContent>
      <mc:AlternateContent xmlns:mc="http://schemas.openxmlformats.org/markup-compatibility/2006">
        <mc:Choice xmlns:p14="http://schemas.microsoft.com/office/powerpoint/2010/main" Requires="p14">
          <p:contentPart p14:bwMode="auto" r:id="rId112">
            <p14:nvContentPartPr>
              <p14:cNvPr id="38969" name="Ink 57"/>
              <p14:cNvContentPartPr>
                <a14:cpLocks xmlns:a14="http://schemas.microsoft.com/office/drawing/2010/main" noRot="1" noChangeAspect="1" noEditPoints="1" noChangeArrowheads="1" noChangeShapeType="1"/>
              </p14:cNvContentPartPr>
              <p14:nvPr/>
            </p14:nvContentPartPr>
            <p14:xfrm>
              <a:off x="3473450" y="5572125"/>
              <a:ext cx="1071563" cy="204788"/>
            </p14:xfrm>
          </p:contentPart>
        </mc:Choice>
        <mc:Fallback>
          <p:pic>
            <p:nvPicPr>
              <p:cNvPr id="38969" name="Ink 57"/>
              <p:cNvPicPr>
                <a:picLocks noRot="1" noChangeAspect="1" noEditPoints="1" noChangeArrowheads="1" noChangeShapeType="1"/>
              </p:cNvPicPr>
              <p:nvPr/>
            </p:nvPicPr>
            <p:blipFill>
              <a:blip r:embed="rId113"/>
              <a:stretch>
                <a:fillRect/>
              </a:stretch>
            </p:blipFill>
            <p:spPr>
              <a:xfrm>
                <a:off x="3463731" y="5559168"/>
                <a:ext cx="1086681" cy="229262"/>
              </a:xfrm>
              <a:prstGeom prst="rect">
                <a:avLst/>
              </a:prstGeom>
            </p:spPr>
          </p:pic>
        </mc:Fallback>
      </mc:AlternateContent>
      <mc:AlternateContent xmlns:mc="http://schemas.openxmlformats.org/markup-compatibility/2006">
        <mc:Choice xmlns:p14="http://schemas.microsoft.com/office/powerpoint/2010/main" Requires="p14">
          <p:contentPart p14:bwMode="auto" r:id="rId114">
            <p14:nvContentPartPr>
              <p14:cNvPr id="38970" name="Ink 58"/>
              <p14:cNvContentPartPr>
                <a14:cpLocks xmlns:a14="http://schemas.microsoft.com/office/drawing/2010/main" noRot="1" noChangeAspect="1" noEditPoints="1" noChangeArrowheads="1" noChangeShapeType="1"/>
              </p14:cNvContentPartPr>
              <p14:nvPr/>
            </p14:nvContentPartPr>
            <p14:xfrm>
              <a:off x="4803775" y="5607050"/>
              <a:ext cx="901700" cy="127000"/>
            </p14:xfrm>
          </p:contentPart>
        </mc:Choice>
        <mc:Fallback>
          <p:pic>
            <p:nvPicPr>
              <p:cNvPr id="38970" name="Ink 58"/>
              <p:cNvPicPr>
                <a:picLocks noRot="1" noChangeAspect="1" noEditPoints="1" noChangeArrowheads="1" noChangeShapeType="1"/>
              </p:cNvPicPr>
              <p:nvPr/>
            </p:nvPicPr>
            <p:blipFill>
              <a:blip r:embed="rId115"/>
              <a:stretch>
                <a:fillRect/>
              </a:stretch>
            </p:blipFill>
            <p:spPr>
              <a:xfrm>
                <a:off x="4795136" y="5596226"/>
                <a:ext cx="917898" cy="148287"/>
              </a:xfrm>
              <a:prstGeom prst="rect">
                <a:avLst/>
              </a:prstGeom>
            </p:spPr>
          </p:pic>
        </mc:Fallback>
      </mc:AlternateContent>
      <mc:AlternateContent xmlns:mc="http://schemas.openxmlformats.org/markup-compatibility/2006">
        <mc:Choice xmlns:p14="http://schemas.microsoft.com/office/powerpoint/2010/main" Requires="p14">
          <p:contentPart p14:bwMode="auto" r:id="rId116">
            <p14:nvContentPartPr>
              <p14:cNvPr id="38971" name="Ink 59"/>
              <p14:cNvContentPartPr>
                <a14:cpLocks xmlns:a14="http://schemas.microsoft.com/office/drawing/2010/main" noRot="1" noChangeAspect="1" noEditPoints="1" noChangeArrowheads="1" noChangeShapeType="1"/>
              </p14:cNvContentPartPr>
              <p14:nvPr/>
            </p14:nvContentPartPr>
            <p14:xfrm>
              <a:off x="5938838" y="5545138"/>
              <a:ext cx="320675" cy="152400"/>
            </p14:xfrm>
          </p:contentPart>
        </mc:Choice>
        <mc:Fallback>
          <p:pic>
            <p:nvPicPr>
              <p:cNvPr id="38971" name="Ink 59"/>
              <p:cNvPicPr>
                <a:picLocks noRot="1" noChangeAspect="1" noEditPoints="1" noChangeArrowheads="1" noChangeShapeType="1"/>
              </p:cNvPicPr>
              <p:nvPr/>
            </p:nvPicPr>
            <p:blipFill>
              <a:blip r:embed="rId117"/>
              <a:stretch>
                <a:fillRect/>
              </a:stretch>
            </p:blipFill>
            <p:spPr>
              <a:xfrm>
                <a:off x="5933439" y="5532528"/>
                <a:ext cx="335071" cy="175818"/>
              </a:xfrm>
              <a:prstGeom prst="rect">
                <a:avLst/>
              </a:prstGeom>
            </p:spPr>
          </p:pic>
        </mc:Fallback>
      </mc:AlternateContent>
      <mc:AlternateContent xmlns:mc="http://schemas.openxmlformats.org/markup-compatibility/2006">
        <mc:Choice xmlns:p14="http://schemas.microsoft.com/office/powerpoint/2010/main" Requires="p14">
          <p:contentPart p14:bwMode="auto" r:id="rId118">
            <p14:nvContentPartPr>
              <p14:cNvPr id="38972" name="Ink 60"/>
              <p14:cNvContentPartPr>
                <a14:cpLocks xmlns:a14="http://schemas.microsoft.com/office/drawing/2010/main" noRot="1" noChangeAspect="1" noEditPoints="1" noChangeArrowheads="1" noChangeShapeType="1"/>
              </p14:cNvContentPartPr>
              <p14:nvPr/>
            </p14:nvContentPartPr>
            <p14:xfrm>
              <a:off x="6508750" y="5464175"/>
              <a:ext cx="1198563" cy="250825"/>
            </p14:xfrm>
          </p:contentPart>
        </mc:Choice>
        <mc:Fallback>
          <p:pic>
            <p:nvPicPr>
              <p:cNvPr id="38972" name="Ink 60"/>
              <p:cNvPicPr>
                <a:picLocks noRot="1" noChangeAspect="1" noEditPoints="1" noChangeArrowheads="1" noChangeShapeType="1"/>
              </p:cNvPicPr>
              <p:nvPr/>
            </p:nvPicPr>
            <p:blipFill>
              <a:blip r:embed="rId119"/>
              <a:stretch>
                <a:fillRect/>
              </a:stretch>
            </p:blipFill>
            <p:spPr>
              <a:xfrm>
                <a:off x="6498669" y="5452659"/>
                <a:ext cx="1214045" cy="269898"/>
              </a:xfrm>
              <a:prstGeom prst="rect">
                <a:avLst/>
              </a:prstGeom>
            </p:spPr>
          </p:pic>
        </mc:Fallback>
      </mc:AlternateContent>
      <mc:AlternateContent xmlns:mc="http://schemas.openxmlformats.org/markup-compatibility/2006">
        <mc:Choice xmlns:p14="http://schemas.microsoft.com/office/powerpoint/2010/main" Requires="p14">
          <p:contentPart p14:bwMode="auto" r:id="rId120">
            <p14:nvContentPartPr>
              <p14:cNvPr id="38973" name="Ink 61"/>
              <p14:cNvContentPartPr>
                <a14:cpLocks xmlns:a14="http://schemas.microsoft.com/office/drawing/2010/main" noRot="1" noChangeAspect="1" noEditPoints="1" noChangeArrowheads="1" noChangeShapeType="1"/>
              </p14:cNvContentPartPr>
              <p14:nvPr/>
            </p14:nvContentPartPr>
            <p14:xfrm>
              <a:off x="8054975" y="5384800"/>
              <a:ext cx="963613" cy="295275"/>
            </p14:xfrm>
          </p:contentPart>
        </mc:Choice>
        <mc:Fallback>
          <p:pic>
            <p:nvPicPr>
              <p:cNvPr id="38973" name="Ink 61"/>
              <p:cNvPicPr>
                <a:picLocks noRot="1" noChangeAspect="1" noEditPoints="1" noChangeArrowheads="1" noChangeShapeType="1"/>
              </p:cNvPicPr>
              <p:nvPr/>
            </p:nvPicPr>
            <p:blipFill>
              <a:blip r:embed="rId121"/>
              <a:stretch>
                <a:fillRect/>
              </a:stretch>
            </p:blipFill>
            <p:spPr>
              <a:xfrm>
                <a:off x="8045616" y="5372557"/>
                <a:ext cx="978731" cy="313280"/>
              </a:xfrm>
              <a:prstGeom prst="rect">
                <a:avLst/>
              </a:prstGeom>
            </p:spPr>
          </p:pic>
        </mc:Fallback>
      </mc:AlternateContent>
      <mc:AlternateContent xmlns:mc="http://schemas.openxmlformats.org/markup-compatibility/2006">
        <mc:Choice xmlns:p14="http://schemas.microsoft.com/office/powerpoint/2010/main" Requires="p14">
          <p:contentPart p14:bwMode="auto" r:id="rId122">
            <p14:nvContentPartPr>
              <p14:cNvPr id="38974" name="Ink 62"/>
              <p14:cNvContentPartPr>
                <a14:cpLocks xmlns:a14="http://schemas.microsoft.com/office/drawing/2010/main" noRot="1" noChangeAspect="1" noEditPoints="1" noChangeArrowheads="1" noChangeShapeType="1"/>
              </p14:cNvContentPartPr>
              <p14:nvPr/>
            </p14:nvContentPartPr>
            <p14:xfrm>
              <a:off x="4643438" y="5884863"/>
              <a:ext cx="2116137" cy="44450"/>
            </p14:xfrm>
          </p:contentPart>
        </mc:Choice>
        <mc:Fallback>
          <p:pic>
            <p:nvPicPr>
              <p:cNvPr id="38974" name="Ink 62"/>
              <p:cNvPicPr>
                <a:picLocks noRot="1" noChangeAspect="1" noEditPoints="1" noChangeArrowheads="1" noChangeShapeType="1"/>
              </p:cNvPicPr>
              <p:nvPr/>
            </p:nvPicPr>
            <p:blipFill>
              <a:blip r:embed="rId123"/>
              <a:stretch>
                <a:fillRect/>
              </a:stretch>
            </p:blipFill>
            <p:spPr>
              <a:xfrm>
                <a:off x="4632638" y="5874383"/>
                <a:ext cx="2136298" cy="64326"/>
              </a:xfrm>
              <a:prstGeom prst="rect">
                <a:avLst/>
              </a:prstGeom>
            </p:spPr>
          </p:pic>
        </mc:Fallback>
      </mc:AlternateContent>
      <mc:AlternateContent xmlns:mc="http://schemas.openxmlformats.org/markup-compatibility/2006">
        <mc:Choice xmlns:p14="http://schemas.microsoft.com/office/powerpoint/2010/main" Requires="p14">
          <p:contentPart p14:bwMode="auto" r:id="rId124">
            <p14:nvContentPartPr>
              <p14:cNvPr id="38975" name="Ink 63"/>
              <p14:cNvContentPartPr>
                <a14:cpLocks xmlns:a14="http://schemas.microsoft.com/office/drawing/2010/main" noRot="1" noChangeAspect="1" noEditPoints="1" noChangeArrowheads="1" noChangeShapeType="1"/>
              </p14:cNvContentPartPr>
              <p14:nvPr/>
            </p14:nvContentPartPr>
            <p14:xfrm>
              <a:off x="1125538" y="5991225"/>
              <a:ext cx="293687" cy="241300"/>
            </p14:xfrm>
          </p:contentPart>
        </mc:Choice>
        <mc:Fallback>
          <p:pic>
            <p:nvPicPr>
              <p:cNvPr id="38975" name="Ink 63"/>
              <p:cNvPicPr>
                <a:picLocks noRot="1" noChangeAspect="1" noEditPoints="1" noChangeArrowheads="1" noChangeShapeType="1"/>
              </p:cNvPicPr>
              <p:nvPr/>
            </p:nvPicPr>
            <p:blipFill>
              <a:blip r:embed="rId125"/>
              <a:stretch>
                <a:fillRect/>
              </a:stretch>
            </p:blipFill>
            <p:spPr>
              <a:xfrm>
                <a:off x="1116540" y="5980781"/>
                <a:ext cx="308443" cy="258947"/>
              </a:xfrm>
              <a:prstGeom prst="rect">
                <a:avLst/>
              </a:prstGeom>
            </p:spPr>
          </p:pic>
        </mc:Fallback>
      </mc:AlternateContent>
      <mc:AlternateContent xmlns:mc="http://schemas.openxmlformats.org/markup-compatibility/2006">
        <mc:Choice xmlns:p14="http://schemas.microsoft.com/office/powerpoint/2010/main" Requires="p14">
          <p:contentPart p14:bwMode="auto" r:id="rId126">
            <p14:nvContentPartPr>
              <p14:cNvPr id="38976" name="Ink 64"/>
              <p14:cNvContentPartPr>
                <a14:cpLocks xmlns:a14="http://schemas.microsoft.com/office/drawing/2010/main" noRot="1" noChangeAspect="1" noEditPoints="1" noChangeArrowheads="1" noChangeShapeType="1"/>
              </p14:cNvContentPartPr>
              <p14:nvPr/>
            </p14:nvContentPartPr>
            <p14:xfrm>
              <a:off x="1704975" y="5946775"/>
              <a:ext cx="1108075" cy="250825"/>
            </p14:xfrm>
          </p:contentPart>
        </mc:Choice>
        <mc:Fallback>
          <p:pic>
            <p:nvPicPr>
              <p:cNvPr id="38976" name="Ink 64"/>
              <p:cNvPicPr>
                <a:picLocks noRot="1" noChangeAspect="1" noEditPoints="1" noChangeArrowheads="1" noChangeShapeType="1"/>
              </p:cNvPicPr>
              <p:nvPr/>
            </p:nvPicPr>
            <p:blipFill>
              <a:blip r:embed="rId127"/>
              <a:stretch>
                <a:fillRect/>
              </a:stretch>
            </p:blipFill>
            <p:spPr>
              <a:xfrm>
                <a:off x="1695255" y="5934180"/>
                <a:ext cx="1127875" cy="273496"/>
              </a:xfrm>
              <a:prstGeom prst="rect">
                <a:avLst/>
              </a:prstGeom>
            </p:spPr>
          </p:pic>
        </mc:Fallback>
      </mc:AlternateContent>
      <mc:AlternateContent xmlns:mc="http://schemas.openxmlformats.org/markup-compatibility/2006">
        <mc:Choice xmlns:p14="http://schemas.microsoft.com/office/powerpoint/2010/main" Requires="p14">
          <p:contentPart p14:bwMode="auto" r:id="rId128">
            <p14:nvContentPartPr>
              <p14:cNvPr id="38977" name="Ink 65"/>
              <p14:cNvContentPartPr>
                <a14:cpLocks xmlns:a14="http://schemas.microsoft.com/office/drawing/2010/main" noRot="1" noChangeAspect="1" noEditPoints="1" noChangeArrowheads="1" noChangeShapeType="1"/>
              </p14:cNvContentPartPr>
              <p14:nvPr/>
            </p14:nvContentPartPr>
            <p14:xfrm>
              <a:off x="3178175" y="5884863"/>
              <a:ext cx="768350" cy="223837"/>
            </p14:xfrm>
          </p:contentPart>
        </mc:Choice>
        <mc:Fallback>
          <p:pic>
            <p:nvPicPr>
              <p:cNvPr id="38977" name="Ink 65"/>
              <p:cNvPicPr>
                <a:picLocks noRot="1" noChangeAspect="1" noEditPoints="1" noChangeArrowheads="1" noChangeShapeType="1"/>
              </p:cNvPicPr>
              <p:nvPr/>
            </p:nvPicPr>
            <p:blipFill>
              <a:blip r:embed="rId129"/>
              <a:stretch>
                <a:fillRect/>
              </a:stretch>
            </p:blipFill>
            <p:spPr>
              <a:xfrm>
                <a:off x="3169534" y="5872987"/>
                <a:ext cx="782032" cy="241830"/>
              </a:xfrm>
              <a:prstGeom prst="rect">
                <a:avLst/>
              </a:prstGeom>
            </p:spPr>
          </p:pic>
        </mc:Fallback>
      </mc:AlternateContent>
      <mc:AlternateContent xmlns:mc="http://schemas.openxmlformats.org/markup-compatibility/2006">
        <mc:Choice xmlns:p14="http://schemas.microsoft.com/office/powerpoint/2010/main" Requires="p14">
          <p:contentPart p14:bwMode="auto" r:id="rId130">
            <p14:nvContentPartPr>
              <p14:cNvPr id="38978" name="Ink 66"/>
              <p14:cNvContentPartPr>
                <a14:cpLocks xmlns:a14="http://schemas.microsoft.com/office/drawing/2010/main" noRot="1" noChangeAspect="1" noEditPoints="1" noChangeArrowheads="1" noChangeShapeType="1"/>
              </p14:cNvContentPartPr>
              <p14:nvPr/>
            </p14:nvContentPartPr>
            <p14:xfrm>
              <a:off x="4286250" y="5786438"/>
              <a:ext cx="4795838" cy="330200"/>
            </p14:xfrm>
          </p:contentPart>
        </mc:Choice>
        <mc:Fallback>
          <p:pic>
            <p:nvPicPr>
              <p:cNvPr id="38978" name="Ink 66"/>
              <p:cNvPicPr>
                <a:picLocks noRot="1" noChangeAspect="1" noEditPoints="1" noChangeArrowheads="1" noChangeShapeType="1"/>
              </p:cNvPicPr>
              <p:nvPr/>
            </p:nvPicPr>
            <p:blipFill>
              <a:blip r:embed="rId131"/>
              <a:stretch>
                <a:fillRect/>
              </a:stretch>
            </p:blipFill>
            <p:spPr>
              <a:xfrm>
                <a:off x="4279050" y="5773475"/>
                <a:ext cx="4812758" cy="353606"/>
              </a:xfrm>
              <a:prstGeom prst="rect">
                <a:avLst/>
              </a:prstGeom>
            </p:spPr>
          </p:pic>
        </mc:Fallback>
      </mc:AlternateContent>
      <mc:AlternateContent xmlns:mc="http://schemas.openxmlformats.org/markup-compatibility/2006">
        <mc:Choice xmlns:p14="http://schemas.microsoft.com/office/powerpoint/2010/main" Requires="p14">
          <p:contentPart p14:bwMode="auto" r:id="rId132">
            <p14:nvContentPartPr>
              <p14:cNvPr id="38979" name="Ink 67"/>
              <p14:cNvContentPartPr>
                <a14:cpLocks xmlns:a14="http://schemas.microsoft.com/office/drawing/2010/main" noRot="1" noChangeAspect="1" noEditPoints="1" noChangeArrowheads="1" noChangeShapeType="1"/>
              </p14:cNvContentPartPr>
              <p14:nvPr/>
            </p14:nvContentPartPr>
            <p14:xfrm>
              <a:off x="1204913" y="6464300"/>
              <a:ext cx="9525" cy="1588"/>
            </p14:xfrm>
          </p:contentPart>
        </mc:Choice>
        <mc:Fallback>
          <p:pic>
            <p:nvPicPr>
              <p:cNvPr id="38979" name="Ink 67"/>
              <p:cNvPicPr>
                <a:picLocks noRot="1" noChangeAspect="1" noEditPoints="1" noChangeArrowheads="1" noChangeShapeType="1"/>
              </p:cNvPicPr>
              <p:nvPr/>
            </p:nvPicPr>
            <p:blipFill>
              <a:blip r:embed="rId133"/>
              <a:stretch>
                <a:fillRect/>
              </a:stretch>
            </p:blipFill>
            <p:spPr>
              <a:xfrm>
                <a:off x="1199784" y="6413484"/>
                <a:ext cx="24179" cy="84164"/>
              </a:xfrm>
              <a:prstGeom prst="rect">
                <a:avLst/>
              </a:prstGeom>
            </p:spPr>
          </p:pic>
        </mc:Fallback>
      </mc:AlternateContent>
      <mc:AlternateContent xmlns:mc="http://schemas.openxmlformats.org/markup-compatibility/2006">
        <mc:Choice xmlns:p14="http://schemas.microsoft.com/office/powerpoint/2010/main" Requires="p14">
          <p:contentPart p14:bwMode="auto" r:id="rId134">
            <p14:nvContentPartPr>
              <p14:cNvPr id="38980" name="Ink 68"/>
              <p14:cNvContentPartPr>
                <a14:cpLocks xmlns:a14="http://schemas.microsoft.com/office/drawing/2010/main" noRot="1" noChangeAspect="1" noEditPoints="1" noChangeArrowheads="1" noChangeShapeType="1"/>
              </p14:cNvContentPartPr>
              <p14:nvPr/>
            </p14:nvContentPartPr>
            <p14:xfrm>
              <a:off x="1089025" y="6392863"/>
              <a:ext cx="1116013" cy="233362"/>
            </p14:xfrm>
          </p:contentPart>
        </mc:Choice>
        <mc:Fallback>
          <p:pic>
            <p:nvPicPr>
              <p:cNvPr id="38980" name="Ink 68"/>
              <p:cNvPicPr>
                <a:picLocks noRot="1" noChangeAspect="1" noEditPoints="1" noChangeArrowheads="1" noChangeShapeType="1"/>
              </p:cNvPicPr>
              <p:nvPr/>
            </p:nvPicPr>
            <p:blipFill>
              <a:blip r:embed="rId135"/>
              <a:stretch>
                <a:fillRect/>
              </a:stretch>
            </p:blipFill>
            <p:spPr>
              <a:xfrm>
                <a:off x="1080025" y="6380259"/>
                <a:ext cx="1131493" cy="255690"/>
              </a:xfrm>
              <a:prstGeom prst="rect">
                <a:avLst/>
              </a:prstGeom>
            </p:spPr>
          </p:pic>
        </mc:Fallback>
      </mc:AlternateContent>
      <mc:AlternateContent xmlns:mc="http://schemas.openxmlformats.org/markup-compatibility/2006">
        <mc:Choice xmlns:p14="http://schemas.microsoft.com/office/powerpoint/2010/main" Requires="p14">
          <p:contentPart p14:bwMode="auto" r:id="rId136">
            <p14:nvContentPartPr>
              <p14:cNvPr id="38981" name="Ink 69"/>
              <p14:cNvContentPartPr>
                <a14:cpLocks xmlns:a14="http://schemas.microsoft.com/office/drawing/2010/main" noRot="1" noChangeAspect="1" noEditPoints="1" noChangeArrowheads="1" noChangeShapeType="1"/>
              </p14:cNvContentPartPr>
              <p14:nvPr/>
            </p14:nvContentPartPr>
            <p14:xfrm>
              <a:off x="2554288" y="6259513"/>
              <a:ext cx="276225" cy="268287"/>
            </p14:xfrm>
          </p:contentPart>
        </mc:Choice>
        <mc:Fallback>
          <p:pic>
            <p:nvPicPr>
              <p:cNvPr id="38981" name="Ink 69"/>
              <p:cNvPicPr>
                <a:picLocks noRot="1" noChangeAspect="1" noEditPoints="1" noChangeArrowheads="1" noChangeShapeType="1"/>
              </p:cNvPicPr>
              <p:nvPr/>
            </p:nvPicPr>
            <p:blipFill>
              <a:blip r:embed="rId137"/>
              <a:stretch>
                <a:fillRect/>
              </a:stretch>
            </p:blipFill>
            <p:spPr>
              <a:xfrm>
                <a:off x="2544924" y="6247269"/>
                <a:ext cx="290991" cy="289894"/>
              </a:xfrm>
              <a:prstGeom prst="rect">
                <a:avLst/>
              </a:prstGeom>
            </p:spPr>
          </p:pic>
        </mc:Fallback>
      </mc:AlternateContent>
      <mc:AlternateContent xmlns:mc="http://schemas.openxmlformats.org/markup-compatibility/2006">
        <mc:Choice xmlns:p14="http://schemas.microsoft.com/office/powerpoint/2010/main" Requires="p14">
          <p:contentPart p14:bwMode="auto" r:id="rId138">
            <p14:nvContentPartPr>
              <p14:cNvPr id="38982" name="Ink 70"/>
              <p14:cNvContentPartPr>
                <a14:cpLocks xmlns:a14="http://schemas.microsoft.com/office/drawing/2010/main" noRot="1" noChangeAspect="1" noEditPoints="1" noChangeArrowheads="1" noChangeShapeType="1"/>
              </p14:cNvContentPartPr>
              <p14:nvPr/>
            </p14:nvContentPartPr>
            <p14:xfrm>
              <a:off x="3106738" y="6259513"/>
              <a:ext cx="625475" cy="187325"/>
            </p14:xfrm>
          </p:contentPart>
        </mc:Choice>
        <mc:Fallback>
          <p:pic>
            <p:nvPicPr>
              <p:cNvPr id="38982" name="Ink 70"/>
              <p:cNvPicPr>
                <a:picLocks noRot="1" noChangeAspect="1" noEditPoints="1" noChangeArrowheads="1" noChangeShapeType="1"/>
              </p:cNvPicPr>
              <p:nvPr/>
            </p:nvPicPr>
            <p:blipFill>
              <a:blip r:embed="rId139"/>
              <a:stretch>
                <a:fillRect/>
              </a:stretch>
            </p:blipFill>
            <p:spPr>
              <a:xfrm>
                <a:off x="3096295" y="6249426"/>
                <a:ext cx="640959" cy="207138"/>
              </a:xfrm>
              <a:prstGeom prst="rect">
                <a:avLst/>
              </a:prstGeom>
            </p:spPr>
          </p:pic>
        </mc:Fallback>
      </mc:AlternateContent>
      <mc:AlternateContent xmlns:mc="http://schemas.openxmlformats.org/markup-compatibility/2006">
        <mc:Choice xmlns:p14="http://schemas.microsoft.com/office/powerpoint/2010/main" Requires="p14">
          <p:contentPart p14:bwMode="auto" r:id="rId140">
            <p14:nvContentPartPr>
              <p14:cNvPr id="38983" name="Ink 71"/>
              <p14:cNvContentPartPr>
                <a14:cpLocks xmlns:a14="http://schemas.microsoft.com/office/drawing/2010/main" noRot="1" noChangeAspect="1" noEditPoints="1" noChangeArrowheads="1" noChangeShapeType="1"/>
              </p14:cNvContentPartPr>
              <p14:nvPr/>
            </p14:nvContentPartPr>
            <p14:xfrm>
              <a:off x="3946525" y="6259513"/>
              <a:ext cx="241300" cy="187325"/>
            </p14:xfrm>
          </p:contentPart>
        </mc:Choice>
        <mc:Fallback>
          <p:pic>
            <p:nvPicPr>
              <p:cNvPr id="38983" name="Ink 71"/>
              <p:cNvPicPr>
                <a:picLocks noRot="1" noChangeAspect="1" noEditPoints="1" noChangeArrowheads="1" noChangeShapeType="1"/>
              </p:cNvPicPr>
              <p:nvPr/>
            </p:nvPicPr>
            <p:blipFill>
              <a:blip r:embed="rId141"/>
              <a:stretch>
                <a:fillRect/>
              </a:stretch>
            </p:blipFill>
            <p:spPr>
              <a:xfrm>
                <a:off x="3936081" y="6249066"/>
                <a:ext cx="258947" cy="206418"/>
              </a:xfrm>
              <a:prstGeom prst="rect">
                <a:avLst/>
              </a:prstGeom>
            </p:spPr>
          </p:pic>
        </mc:Fallback>
      </mc:AlternateContent>
      <mc:AlternateContent xmlns:mc="http://schemas.openxmlformats.org/markup-compatibility/2006">
        <mc:Choice xmlns:p14="http://schemas.microsoft.com/office/powerpoint/2010/main" Requires="p14">
          <p:contentPart p14:bwMode="auto" r:id="rId142">
            <p14:nvContentPartPr>
              <p14:cNvPr id="38984" name="Ink 72"/>
              <p14:cNvContentPartPr>
                <a14:cpLocks xmlns:a14="http://schemas.microsoft.com/office/drawing/2010/main" noRot="1" noChangeAspect="1" noEditPoints="1" noChangeArrowheads="1" noChangeShapeType="1"/>
              </p14:cNvContentPartPr>
              <p14:nvPr/>
            </p14:nvContentPartPr>
            <p14:xfrm>
              <a:off x="4483100" y="6223000"/>
              <a:ext cx="919163" cy="295275"/>
            </p14:xfrm>
          </p:contentPart>
        </mc:Choice>
        <mc:Fallback>
          <p:pic>
            <p:nvPicPr>
              <p:cNvPr id="38984" name="Ink 72"/>
              <p:cNvPicPr>
                <a:picLocks noRot="1" noChangeAspect="1" noEditPoints="1" noChangeArrowheads="1" noChangeShapeType="1"/>
              </p:cNvPicPr>
              <p:nvPr/>
            </p:nvPicPr>
            <p:blipFill>
              <a:blip r:embed="rId143"/>
              <a:stretch>
                <a:fillRect/>
              </a:stretch>
            </p:blipFill>
            <p:spPr>
              <a:xfrm>
                <a:off x="4474819" y="6210397"/>
                <a:ext cx="935724" cy="318321"/>
              </a:xfrm>
              <a:prstGeom prst="rect">
                <a:avLst/>
              </a:prstGeom>
            </p:spPr>
          </p:pic>
        </mc:Fallback>
      </mc:AlternateContent>
      <mc:AlternateContent xmlns:mc="http://schemas.openxmlformats.org/markup-compatibility/2006">
        <mc:Choice xmlns:p14="http://schemas.microsoft.com/office/powerpoint/2010/main" Requires="p14">
          <p:contentPart p14:bwMode="auto" r:id="rId144">
            <p14:nvContentPartPr>
              <p14:cNvPr id="38985" name="Ink 73"/>
              <p14:cNvContentPartPr>
                <a14:cpLocks xmlns:a14="http://schemas.microsoft.com/office/drawing/2010/main" noRot="1" noChangeAspect="1" noEditPoints="1" noChangeArrowheads="1" noChangeShapeType="1"/>
              </p14:cNvContentPartPr>
              <p14:nvPr/>
            </p14:nvContentPartPr>
            <p14:xfrm>
              <a:off x="5840413" y="6197600"/>
              <a:ext cx="1017587" cy="231775"/>
            </p14:xfrm>
          </p:contentPart>
        </mc:Choice>
        <mc:Fallback>
          <p:pic>
            <p:nvPicPr>
              <p:cNvPr id="38985" name="Ink 73"/>
              <p:cNvPicPr>
                <a:picLocks noRot="1" noChangeAspect="1" noEditPoints="1" noChangeArrowheads="1" noChangeShapeType="1"/>
              </p:cNvPicPr>
              <p:nvPr/>
            </p:nvPicPr>
            <p:blipFill>
              <a:blip r:embed="rId145"/>
              <a:stretch>
                <a:fillRect/>
              </a:stretch>
            </p:blipFill>
            <p:spPr>
              <a:xfrm>
                <a:off x="5830694" y="6184284"/>
                <a:ext cx="1037024" cy="255528"/>
              </a:xfrm>
              <a:prstGeom prst="rect">
                <a:avLst/>
              </a:prstGeom>
            </p:spPr>
          </p:pic>
        </mc:Fallback>
      </mc:AlternateContent>
      <mc:AlternateContent xmlns:mc="http://schemas.openxmlformats.org/markup-compatibility/2006">
        <mc:Choice xmlns:p14="http://schemas.microsoft.com/office/powerpoint/2010/main" Requires="p14">
          <p:contentPart p14:bwMode="auto" r:id="rId146">
            <p14:nvContentPartPr>
              <p14:cNvPr id="38986" name="Ink 74"/>
              <p14:cNvContentPartPr>
                <a14:cpLocks xmlns:a14="http://schemas.microsoft.com/office/drawing/2010/main" noRot="1" noChangeAspect="1" noEditPoints="1" noChangeArrowheads="1" noChangeShapeType="1"/>
              </p14:cNvContentPartPr>
              <p14:nvPr/>
            </p14:nvContentPartPr>
            <p14:xfrm>
              <a:off x="7081838" y="6161088"/>
              <a:ext cx="1670050" cy="411162"/>
            </p14:xfrm>
          </p:contentPart>
        </mc:Choice>
        <mc:Fallback>
          <p:pic>
            <p:nvPicPr>
              <p:cNvPr id="38986" name="Ink 74"/>
              <p:cNvPicPr>
                <a:picLocks noRot="1" noChangeAspect="1" noEditPoints="1" noChangeArrowheads="1" noChangeShapeType="1"/>
              </p:cNvPicPr>
              <p:nvPr/>
            </p:nvPicPr>
            <p:blipFill>
              <a:blip r:embed="rId147"/>
              <a:stretch>
                <a:fillRect/>
              </a:stretch>
            </p:blipFill>
            <p:spPr>
              <a:xfrm>
                <a:off x="7076438" y="6152087"/>
                <a:ext cx="1690210" cy="430244"/>
              </a:xfrm>
              <a:prstGeom prst="rect">
                <a:avLst/>
              </a:prstGeom>
            </p:spPr>
          </p:pic>
        </mc:Fallback>
      </mc:AlternateContent>
      <mc:AlternateContent xmlns:mc="http://schemas.openxmlformats.org/markup-compatibility/2006">
        <mc:Choice xmlns:p14="http://schemas.microsoft.com/office/powerpoint/2010/main" Requires="p14">
          <p:contentPart p14:bwMode="auto" r:id="rId148">
            <p14:nvContentPartPr>
              <p14:cNvPr id="38987" name="Ink 75"/>
              <p14:cNvContentPartPr>
                <a14:cpLocks xmlns:a14="http://schemas.microsoft.com/office/drawing/2010/main" noRot="1" noChangeAspect="1" noEditPoints="1" noChangeArrowheads="1" noChangeShapeType="1"/>
              </p14:cNvContentPartPr>
              <p14:nvPr/>
            </p14:nvContentPartPr>
            <p14:xfrm>
              <a:off x="588963" y="561975"/>
              <a:ext cx="3295650" cy="161925"/>
            </p14:xfrm>
          </p:contentPart>
        </mc:Choice>
        <mc:Fallback>
          <p:pic>
            <p:nvPicPr>
              <p:cNvPr id="38987" name="Ink 75"/>
              <p:cNvPicPr>
                <a:picLocks noRot="1" noChangeAspect="1" noEditPoints="1" noChangeArrowheads="1" noChangeShapeType="1"/>
              </p:cNvPicPr>
              <p:nvPr/>
            </p:nvPicPr>
            <p:blipFill>
              <a:blip r:embed="rId149"/>
              <a:stretch>
                <a:fillRect/>
              </a:stretch>
            </p:blipFill>
            <p:spPr>
              <a:xfrm>
                <a:off x="581043" y="550074"/>
                <a:ext cx="3315449" cy="179596"/>
              </a:xfrm>
              <a:prstGeom prst="rect">
                <a:avLst/>
              </a:prstGeom>
            </p:spPr>
          </p:pic>
        </mc:Fallback>
      </mc:AlternateContent>
      <mc:AlternateContent xmlns:mc="http://schemas.openxmlformats.org/markup-compatibility/2006">
        <mc:Choice xmlns:p14="http://schemas.microsoft.com/office/powerpoint/2010/main" Requires="p14">
          <p:contentPart p14:bwMode="auto" r:id="rId150">
            <p14:nvContentPartPr>
              <p14:cNvPr id="38988" name="Ink 76"/>
              <p14:cNvContentPartPr>
                <a14:cpLocks xmlns:a14="http://schemas.microsoft.com/office/drawing/2010/main" noRot="1" noChangeAspect="1" noEditPoints="1" noChangeArrowheads="1" noChangeShapeType="1"/>
              </p14:cNvContentPartPr>
              <p14:nvPr/>
            </p14:nvContentPartPr>
            <p14:xfrm>
              <a:off x="3606800" y="3170238"/>
              <a:ext cx="2947988" cy="196850"/>
            </p14:xfrm>
          </p:contentPart>
        </mc:Choice>
        <mc:Fallback>
          <p:pic>
            <p:nvPicPr>
              <p:cNvPr id="38988" name="Ink 76"/>
              <p:cNvPicPr>
                <a:picLocks noRot="1" noChangeAspect="1" noEditPoints="1" noChangeArrowheads="1" noChangeShapeType="1"/>
              </p:cNvPicPr>
              <p:nvPr/>
            </p:nvPicPr>
            <p:blipFill>
              <a:blip r:embed="rId151"/>
              <a:stretch>
                <a:fillRect/>
              </a:stretch>
            </p:blipFill>
            <p:spPr>
              <a:xfrm>
                <a:off x="3599960" y="3159802"/>
                <a:ext cx="2964908" cy="216283"/>
              </a:xfrm>
              <a:prstGeom prst="rect">
                <a:avLst/>
              </a:prstGeom>
            </p:spPr>
          </p:pic>
        </mc:Fallback>
      </mc:AlternateContent>
      <mc:AlternateContent xmlns:mc="http://schemas.openxmlformats.org/markup-compatibility/2006">
        <mc:Choice xmlns:p14="http://schemas.microsoft.com/office/powerpoint/2010/main" Requires="p14">
          <p:contentPart p14:bwMode="auto" r:id="rId152">
            <p14:nvContentPartPr>
              <p14:cNvPr id="38989" name="Ink 77"/>
              <p14:cNvContentPartPr>
                <a14:cpLocks xmlns:a14="http://schemas.microsoft.com/office/drawing/2010/main" noRot="1" noChangeAspect="1" noEditPoints="1" noChangeArrowheads="1" noChangeShapeType="1"/>
              </p14:cNvContentPartPr>
              <p14:nvPr/>
            </p14:nvContentPartPr>
            <p14:xfrm>
              <a:off x="4678363" y="3490913"/>
              <a:ext cx="144462" cy="152400"/>
            </p14:xfrm>
          </p:contentPart>
        </mc:Choice>
        <mc:Fallback>
          <p:pic>
            <p:nvPicPr>
              <p:cNvPr id="38989" name="Ink 77"/>
              <p:cNvPicPr>
                <a:picLocks noRot="1" noChangeAspect="1" noEditPoints="1" noChangeArrowheads="1" noChangeShapeType="1"/>
              </p:cNvPicPr>
              <p:nvPr/>
            </p:nvPicPr>
            <p:blipFill>
              <a:blip r:embed="rId153"/>
              <a:stretch>
                <a:fillRect/>
              </a:stretch>
            </p:blipFill>
            <p:spPr>
              <a:xfrm>
                <a:off x="4669738" y="3481185"/>
                <a:ext cx="163149" cy="172216"/>
              </a:xfrm>
              <a:prstGeom prst="rect">
                <a:avLst/>
              </a:prstGeom>
            </p:spPr>
          </p:pic>
        </mc:Fallback>
      </mc:AlternateContent>
      <mc:AlternateContent xmlns:mc="http://schemas.openxmlformats.org/markup-compatibility/2006">
        <mc:Choice xmlns:p14="http://schemas.microsoft.com/office/powerpoint/2010/main" Requires="p14">
          <p:contentPart p14:bwMode="auto" r:id="rId154">
            <p14:nvContentPartPr>
              <p14:cNvPr id="38990" name="Ink 78"/>
              <p14:cNvContentPartPr>
                <a14:cpLocks xmlns:a14="http://schemas.microsoft.com/office/drawing/2010/main" noRot="1" noChangeAspect="1" noEditPoints="1" noChangeArrowheads="1" noChangeShapeType="1"/>
              </p14:cNvContentPartPr>
              <p14:nvPr/>
            </p14:nvContentPartPr>
            <p14:xfrm>
              <a:off x="4857750" y="3500438"/>
              <a:ext cx="133350" cy="107950"/>
            </p14:xfrm>
          </p:contentPart>
        </mc:Choice>
        <mc:Fallback>
          <p:pic>
            <p:nvPicPr>
              <p:cNvPr id="38990" name="Ink 78"/>
              <p:cNvPicPr>
                <a:picLocks noRot="1" noChangeAspect="1" noEditPoints="1" noChangeArrowheads="1" noChangeShapeType="1"/>
              </p:cNvPicPr>
              <p:nvPr/>
            </p:nvPicPr>
            <p:blipFill>
              <a:blip r:embed="rId155"/>
              <a:stretch>
                <a:fillRect/>
              </a:stretch>
            </p:blipFill>
            <p:spPr>
              <a:xfrm>
                <a:off x="4847659" y="3489283"/>
                <a:ext cx="153172" cy="129180"/>
              </a:xfrm>
              <a:prstGeom prst="rect">
                <a:avLst/>
              </a:prstGeom>
            </p:spPr>
          </p:pic>
        </mc:Fallback>
      </mc:AlternateContent>
      <mc:AlternateContent xmlns:mc="http://schemas.openxmlformats.org/markup-compatibility/2006">
        <mc:Choice xmlns:p14="http://schemas.microsoft.com/office/powerpoint/2010/main" Requires="p14">
          <p:contentPart p14:bwMode="auto" r:id="rId156">
            <p14:nvContentPartPr>
              <p14:cNvPr id="38991" name="Ink 79"/>
              <p14:cNvContentPartPr>
                <a14:cpLocks xmlns:a14="http://schemas.microsoft.com/office/drawing/2010/main" noRot="1" noChangeAspect="1" noEditPoints="1" noChangeArrowheads="1" noChangeShapeType="1"/>
              </p14:cNvContentPartPr>
              <p14:nvPr/>
            </p14:nvContentPartPr>
            <p14:xfrm>
              <a:off x="5062538" y="3579813"/>
              <a:ext cx="53975" cy="73025"/>
            </p14:xfrm>
          </p:contentPart>
        </mc:Choice>
        <mc:Fallback>
          <p:pic>
            <p:nvPicPr>
              <p:cNvPr id="38991" name="Ink 79"/>
              <p:cNvPicPr>
                <a:picLocks noRot="1" noChangeAspect="1" noEditPoints="1" noChangeArrowheads="1" noChangeShapeType="1"/>
              </p:cNvPicPr>
              <p:nvPr/>
            </p:nvPicPr>
            <p:blipFill>
              <a:blip r:embed="rId157"/>
              <a:stretch>
                <a:fillRect/>
              </a:stretch>
            </p:blipFill>
            <p:spPr>
              <a:xfrm>
                <a:off x="5052103" y="3570100"/>
                <a:ext cx="75205" cy="93170"/>
              </a:xfrm>
              <a:prstGeom prst="rect">
                <a:avLst/>
              </a:prstGeom>
            </p:spPr>
          </p:pic>
        </mc:Fallback>
      </mc:AlternateContent>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39938" name="Ink 2"/>
              <p14:cNvContentPartPr>
                <a14:cpLocks xmlns:a14="http://schemas.microsoft.com/office/drawing/2010/main" noRot="1" noChangeAspect="1" noEditPoints="1" noChangeArrowheads="1" noChangeShapeType="1"/>
              </p14:cNvContentPartPr>
              <p14:nvPr/>
            </p14:nvContentPartPr>
            <p14:xfrm>
              <a:off x="384175" y="347663"/>
              <a:ext cx="1089025" cy="349250"/>
            </p14:xfrm>
          </p:contentPart>
        </mc:Choice>
        <mc:Fallback>
          <p:pic>
            <p:nvPicPr>
              <p:cNvPr id="39938" name="Ink 2"/>
              <p:cNvPicPr>
                <a:picLocks noRot="1" noChangeAspect="1" noEditPoints="1" noChangeArrowheads="1" noChangeShapeType="1"/>
              </p:cNvPicPr>
              <p:nvPr/>
            </p:nvPicPr>
            <p:blipFill>
              <a:blip r:embed="rId3"/>
              <a:stretch>
                <a:fillRect/>
              </a:stretch>
            </p:blipFill>
            <p:spPr>
              <a:xfrm>
                <a:off x="375175" y="335061"/>
                <a:ext cx="1104865" cy="371573"/>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39939" name="Ink 3"/>
              <p14:cNvContentPartPr>
                <a14:cpLocks xmlns:a14="http://schemas.microsoft.com/office/drawing/2010/main" noRot="1" noChangeAspect="1" noEditPoints="1" noChangeArrowheads="1" noChangeShapeType="1"/>
              </p14:cNvContentPartPr>
              <p14:nvPr/>
            </p14:nvContentPartPr>
            <p14:xfrm>
              <a:off x="1714500" y="312738"/>
              <a:ext cx="401638" cy="204787"/>
            </p14:xfrm>
          </p:contentPart>
        </mc:Choice>
        <mc:Fallback>
          <p:pic>
            <p:nvPicPr>
              <p:cNvPr id="39939" name="Ink 3"/>
              <p:cNvPicPr>
                <a:picLocks noRot="1" noChangeAspect="1" noEditPoints="1" noChangeArrowheads="1" noChangeShapeType="1"/>
              </p:cNvPicPr>
              <p:nvPr/>
            </p:nvPicPr>
            <p:blipFill>
              <a:blip r:embed="rId5"/>
              <a:stretch>
                <a:fillRect/>
              </a:stretch>
            </p:blipFill>
            <p:spPr>
              <a:xfrm>
                <a:off x="1704783" y="302661"/>
                <a:ext cx="416394" cy="221703"/>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9940" name="Ink 4"/>
              <p14:cNvContentPartPr>
                <a14:cpLocks xmlns:a14="http://schemas.microsoft.com/office/drawing/2010/main" noRot="1" noChangeAspect="1" noEditPoints="1" noChangeArrowheads="1" noChangeShapeType="1"/>
              </p14:cNvContentPartPr>
              <p14:nvPr/>
            </p14:nvContentPartPr>
            <p14:xfrm>
              <a:off x="2436813" y="258763"/>
              <a:ext cx="920750" cy="339725"/>
            </p14:xfrm>
          </p:contentPart>
        </mc:Choice>
        <mc:Fallback>
          <p:pic>
            <p:nvPicPr>
              <p:cNvPr id="39940" name="Ink 4"/>
              <p:cNvPicPr>
                <a:picLocks noRot="1" noChangeAspect="1" noEditPoints="1" noChangeArrowheads="1" noChangeShapeType="1"/>
              </p:cNvPicPr>
              <p:nvPr/>
            </p:nvPicPr>
            <p:blipFill>
              <a:blip r:embed="rId7"/>
              <a:stretch>
                <a:fillRect/>
              </a:stretch>
            </p:blipFill>
            <p:spPr>
              <a:xfrm>
                <a:off x="2426374" y="247247"/>
                <a:ext cx="937308" cy="360958"/>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39941" name="Ink 5"/>
              <p14:cNvContentPartPr>
                <a14:cpLocks xmlns:a14="http://schemas.microsoft.com/office/drawing/2010/main" noRot="1" noChangeAspect="1" noEditPoints="1" noChangeArrowheads="1" noChangeShapeType="1"/>
              </p14:cNvContentPartPr>
              <p14:nvPr/>
            </p14:nvContentPartPr>
            <p14:xfrm>
              <a:off x="3759200" y="330200"/>
              <a:ext cx="901700" cy="268288"/>
            </p14:xfrm>
          </p:contentPart>
        </mc:Choice>
        <mc:Fallback>
          <p:pic>
            <p:nvPicPr>
              <p:cNvPr id="39941" name="Ink 5"/>
              <p:cNvPicPr>
                <a:picLocks noRot="1" noChangeAspect="1" noEditPoints="1" noChangeArrowheads="1" noChangeShapeType="1"/>
              </p:cNvPicPr>
              <p:nvPr/>
            </p:nvPicPr>
            <p:blipFill>
              <a:blip r:embed="rId9"/>
              <a:stretch>
                <a:fillRect/>
              </a:stretch>
            </p:blipFill>
            <p:spPr>
              <a:xfrm>
                <a:off x="3749481" y="319757"/>
                <a:ext cx="919338" cy="288455"/>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39942" name="Ink 6"/>
              <p14:cNvContentPartPr>
                <a14:cpLocks xmlns:a14="http://schemas.microsoft.com/office/drawing/2010/main" noRot="1" noChangeAspect="1" noEditPoints="1" noChangeArrowheads="1" noChangeShapeType="1"/>
              </p14:cNvContentPartPr>
              <p14:nvPr/>
            </p14:nvContentPartPr>
            <p14:xfrm>
              <a:off x="5099050" y="142875"/>
              <a:ext cx="2446338" cy="384175"/>
            </p14:xfrm>
          </p:contentPart>
        </mc:Choice>
        <mc:Fallback>
          <p:pic>
            <p:nvPicPr>
              <p:cNvPr id="39942" name="Ink 6"/>
              <p:cNvPicPr>
                <a:picLocks noRot="1" noChangeAspect="1" noEditPoints="1" noChangeArrowheads="1" noChangeShapeType="1"/>
              </p:cNvPicPr>
              <p:nvPr/>
            </p:nvPicPr>
            <p:blipFill>
              <a:blip r:embed="rId11"/>
              <a:stretch>
                <a:fillRect/>
              </a:stretch>
            </p:blipFill>
            <p:spPr>
              <a:xfrm>
                <a:off x="5088609" y="132794"/>
                <a:ext cx="2469019" cy="405778"/>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39943" name="Ink 7"/>
              <p14:cNvContentPartPr>
                <a14:cpLocks xmlns:a14="http://schemas.microsoft.com/office/drawing/2010/main" noRot="1" noChangeAspect="1" noEditPoints="1" noChangeArrowheads="1" noChangeShapeType="1"/>
              </p14:cNvContentPartPr>
              <p14:nvPr/>
            </p14:nvContentPartPr>
            <p14:xfrm>
              <a:off x="884238" y="901700"/>
              <a:ext cx="490537" cy="179388"/>
            </p14:xfrm>
          </p:contentPart>
        </mc:Choice>
        <mc:Fallback>
          <p:pic>
            <p:nvPicPr>
              <p:cNvPr id="39943" name="Ink 7"/>
              <p:cNvPicPr>
                <a:picLocks noRot="1" noChangeAspect="1" noEditPoints="1" noChangeArrowheads="1" noChangeShapeType="1"/>
              </p:cNvPicPr>
              <p:nvPr/>
            </p:nvPicPr>
            <p:blipFill>
              <a:blip r:embed="rId13"/>
              <a:stretch>
                <a:fillRect/>
              </a:stretch>
            </p:blipFill>
            <p:spPr>
              <a:xfrm>
                <a:off x="874521" y="891614"/>
                <a:ext cx="511771" cy="1992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39944" name="Ink 8"/>
              <p14:cNvContentPartPr>
                <a14:cpLocks xmlns:a14="http://schemas.microsoft.com/office/drawing/2010/main" noRot="1" noChangeAspect="1" noEditPoints="1" noChangeArrowheads="1" noChangeShapeType="1"/>
              </p14:cNvContentPartPr>
              <p14:nvPr/>
            </p14:nvContentPartPr>
            <p14:xfrm>
              <a:off x="1633538" y="830263"/>
              <a:ext cx="679450" cy="268287"/>
            </p14:xfrm>
          </p:contentPart>
        </mc:Choice>
        <mc:Fallback>
          <p:pic>
            <p:nvPicPr>
              <p:cNvPr id="39944" name="Ink 8"/>
              <p:cNvPicPr>
                <a:picLocks noRot="1" noChangeAspect="1" noEditPoints="1" noChangeArrowheads="1" noChangeShapeType="1"/>
              </p:cNvPicPr>
              <p:nvPr/>
            </p:nvPicPr>
            <p:blipFill>
              <a:blip r:embed="rId15"/>
              <a:stretch>
                <a:fillRect/>
              </a:stretch>
            </p:blipFill>
            <p:spPr>
              <a:xfrm>
                <a:off x="1623096" y="817676"/>
                <a:ext cx="701414" cy="290584"/>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39945" name="Ink 9"/>
              <p14:cNvContentPartPr>
                <a14:cpLocks xmlns:a14="http://schemas.microsoft.com/office/drawing/2010/main" noRot="1" noChangeAspect="1" noEditPoints="1" noChangeArrowheads="1" noChangeShapeType="1"/>
              </p14:cNvContentPartPr>
              <p14:nvPr/>
            </p14:nvContentPartPr>
            <p14:xfrm>
              <a:off x="2544763" y="1054100"/>
              <a:ext cx="9525" cy="17463"/>
            </p14:xfrm>
          </p:contentPart>
        </mc:Choice>
        <mc:Fallback>
          <p:pic>
            <p:nvPicPr>
              <p:cNvPr id="39945" name="Ink 9"/>
              <p:cNvPicPr>
                <a:picLocks noRot="1" noChangeAspect="1" noEditPoints="1" noChangeArrowheads="1" noChangeShapeType="1"/>
              </p:cNvPicPr>
              <p:nvPr/>
            </p:nvPicPr>
            <p:blipFill>
              <a:blip r:embed="rId17"/>
              <a:stretch>
                <a:fillRect/>
              </a:stretch>
            </p:blipFill>
            <p:spPr>
              <a:xfrm>
                <a:off x="2533406" y="1043052"/>
                <a:ext cx="32238" cy="37777"/>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39946" name="Ink 10"/>
              <p14:cNvContentPartPr>
                <a14:cpLocks xmlns:a14="http://schemas.microsoft.com/office/drawing/2010/main" noRot="1" noChangeAspect="1" noEditPoints="1" noChangeArrowheads="1" noChangeShapeType="1"/>
              </p14:cNvContentPartPr>
              <p14:nvPr/>
            </p14:nvContentPartPr>
            <p14:xfrm>
              <a:off x="1508125" y="1250950"/>
              <a:ext cx="3394075" cy="241300"/>
            </p14:xfrm>
          </p:contentPart>
        </mc:Choice>
        <mc:Fallback>
          <p:pic>
            <p:nvPicPr>
              <p:cNvPr id="39946" name="Ink 10"/>
              <p:cNvPicPr>
                <a:picLocks noRot="1" noChangeAspect="1" noEditPoints="1" noChangeArrowheads="1" noChangeShapeType="1"/>
              </p:cNvPicPr>
              <p:nvPr/>
            </p:nvPicPr>
            <p:blipFill>
              <a:blip r:embed="rId19"/>
              <a:stretch>
                <a:fillRect/>
              </a:stretch>
            </p:blipFill>
            <p:spPr>
              <a:xfrm>
                <a:off x="1494445" y="1237264"/>
                <a:ext cx="3418555" cy="268671"/>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39947" name="Ink 11"/>
              <p14:cNvContentPartPr>
                <a14:cpLocks xmlns:a14="http://schemas.microsoft.com/office/drawing/2010/main" noRot="1" noChangeAspect="1" noEditPoints="1" noChangeArrowheads="1" noChangeShapeType="1"/>
              </p14:cNvContentPartPr>
              <p14:nvPr/>
            </p14:nvContentPartPr>
            <p14:xfrm>
              <a:off x="839788" y="1347788"/>
              <a:ext cx="1116012" cy="430212"/>
            </p14:xfrm>
          </p:contentPart>
        </mc:Choice>
        <mc:Fallback>
          <p:pic>
            <p:nvPicPr>
              <p:cNvPr id="39947" name="Ink 11"/>
              <p:cNvPicPr>
                <a:picLocks noRot="1" noChangeAspect="1" noEditPoints="1" noChangeArrowheads="1" noChangeShapeType="1"/>
              </p:cNvPicPr>
              <p:nvPr/>
            </p:nvPicPr>
            <p:blipFill>
              <a:blip r:embed="rId21"/>
              <a:stretch>
                <a:fillRect/>
              </a:stretch>
            </p:blipFill>
            <p:spPr>
              <a:xfrm>
                <a:off x="830788" y="1341668"/>
                <a:ext cx="1131492" cy="441012"/>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39948" name="Ink 12"/>
              <p14:cNvContentPartPr>
                <a14:cpLocks xmlns:a14="http://schemas.microsoft.com/office/drawing/2010/main" noRot="1" noChangeAspect="1" noEditPoints="1" noChangeArrowheads="1" noChangeShapeType="1"/>
              </p14:cNvContentPartPr>
              <p14:nvPr/>
            </p14:nvContentPartPr>
            <p14:xfrm>
              <a:off x="2133600" y="1125538"/>
              <a:ext cx="4064000" cy="517525"/>
            </p14:xfrm>
          </p:contentPart>
        </mc:Choice>
        <mc:Fallback>
          <p:pic>
            <p:nvPicPr>
              <p:cNvPr id="39948" name="Ink 12"/>
              <p:cNvPicPr>
                <a:picLocks noRot="1" noChangeAspect="1" noEditPoints="1" noChangeArrowheads="1" noChangeShapeType="1"/>
              </p:cNvPicPr>
              <p:nvPr/>
            </p:nvPicPr>
            <p:blipFill>
              <a:blip r:embed="rId23"/>
              <a:stretch>
                <a:fillRect/>
              </a:stretch>
            </p:blipFill>
            <p:spPr>
              <a:xfrm>
                <a:off x="2122440" y="1118340"/>
                <a:ext cx="4086320" cy="53588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39949" name="Ink 13"/>
              <p14:cNvContentPartPr>
                <a14:cpLocks xmlns:a14="http://schemas.microsoft.com/office/drawing/2010/main" noRot="1" noChangeAspect="1" noEditPoints="1" noChangeArrowheads="1" noChangeShapeType="1"/>
              </p14:cNvContentPartPr>
              <p14:nvPr/>
            </p14:nvContentPartPr>
            <p14:xfrm>
              <a:off x="6402388" y="1268413"/>
              <a:ext cx="393700" cy="133350"/>
            </p14:xfrm>
          </p:contentPart>
        </mc:Choice>
        <mc:Fallback>
          <p:pic>
            <p:nvPicPr>
              <p:cNvPr id="39949" name="Ink 13"/>
              <p:cNvPicPr>
                <a:picLocks noRot="1" noChangeAspect="1" noEditPoints="1" noChangeArrowheads="1" noChangeShapeType="1"/>
              </p:cNvPicPr>
              <p:nvPr/>
            </p:nvPicPr>
            <p:blipFill>
              <a:blip r:embed="rId25"/>
              <a:stretch>
                <a:fillRect/>
              </a:stretch>
            </p:blipFill>
            <p:spPr>
              <a:xfrm>
                <a:off x="6393391" y="1257961"/>
                <a:ext cx="413493" cy="152812"/>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39950" name="Ink 14"/>
              <p14:cNvContentPartPr>
                <a14:cpLocks xmlns:a14="http://schemas.microsoft.com/office/drawing/2010/main" noRot="1" noChangeAspect="1" noEditPoints="1" noChangeArrowheads="1" noChangeShapeType="1"/>
              </p14:cNvContentPartPr>
              <p14:nvPr/>
            </p14:nvContentPartPr>
            <p14:xfrm>
              <a:off x="839788" y="2133600"/>
              <a:ext cx="285750" cy="196850"/>
            </p14:xfrm>
          </p:contentPart>
        </mc:Choice>
        <mc:Fallback>
          <p:pic>
            <p:nvPicPr>
              <p:cNvPr id="39950" name="Ink 14"/>
              <p:cNvPicPr>
                <a:picLocks noRot="1" noChangeAspect="1" noEditPoints="1" noChangeArrowheads="1" noChangeShapeType="1"/>
              </p:cNvPicPr>
              <p:nvPr/>
            </p:nvPicPr>
            <p:blipFill>
              <a:blip r:embed="rId27"/>
              <a:stretch>
                <a:fillRect/>
              </a:stretch>
            </p:blipFill>
            <p:spPr>
              <a:xfrm>
                <a:off x="830431" y="2124603"/>
                <a:ext cx="304464" cy="215563"/>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39951" name="Ink 15"/>
              <p14:cNvContentPartPr>
                <a14:cpLocks xmlns:a14="http://schemas.microsoft.com/office/drawing/2010/main" noRot="1" noChangeAspect="1" noEditPoints="1" noChangeArrowheads="1" noChangeShapeType="1"/>
              </p14:cNvContentPartPr>
              <p14:nvPr/>
            </p14:nvContentPartPr>
            <p14:xfrm>
              <a:off x="1606550" y="2116138"/>
              <a:ext cx="322263" cy="214312"/>
            </p14:xfrm>
          </p:contentPart>
        </mc:Choice>
        <mc:Fallback>
          <p:pic>
            <p:nvPicPr>
              <p:cNvPr id="39951" name="Ink 15"/>
              <p:cNvPicPr>
                <a:picLocks noRot="1" noChangeAspect="1" noEditPoints="1" noChangeArrowheads="1" noChangeShapeType="1"/>
              </p:cNvPicPr>
              <p:nvPr/>
            </p:nvPicPr>
            <p:blipFill>
              <a:blip r:embed="rId29"/>
              <a:stretch>
                <a:fillRect/>
              </a:stretch>
            </p:blipFill>
            <p:spPr>
              <a:xfrm>
                <a:off x="1597548" y="2107493"/>
                <a:ext cx="340987" cy="231601"/>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39952" name="Ink 16"/>
              <p14:cNvContentPartPr>
                <a14:cpLocks xmlns:a14="http://schemas.microsoft.com/office/drawing/2010/main" noRot="1" noChangeAspect="1" noEditPoints="1" noChangeArrowheads="1" noChangeShapeType="1"/>
              </p14:cNvContentPartPr>
              <p14:nvPr/>
            </p14:nvContentPartPr>
            <p14:xfrm>
              <a:off x="2312988" y="2044700"/>
              <a:ext cx="401637" cy="250825"/>
            </p14:xfrm>
          </p:contentPart>
        </mc:Choice>
        <mc:Fallback>
          <p:pic>
            <p:nvPicPr>
              <p:cNvPr id="39952" name="Ink 16"/>
              <p:cNvPicPr>
                <a:picLocks noRot="1" noChangeAspect="1" noEditPoints="1" noChangeArrowheads="1" noChangeShapeType="1"/>
              </p:cNvPicPr>
              <p:nvPr/>
            </p:nvPicPr>
            <p:blipFill>
              <a:blip r:embed="rId31"/>
              <a:stretch>
                <a:fillRect/>
              </a:stretch>
            </p:blipFill>
            <p:spPr>
              <a:xfrm>
                <a:off x="2305790" y="2034264"/>
                <a:ext cx="414953" cy="267379"/>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39953" name="Ink 17"/>
              <p14:cNvContentPartPr>
                <a14:cpLocks xmlns:a14="http://schemas.microsoft.com/office/drawing/2010/main" noRot="1" noChangeAspect="1" noEditPoints="1" noChangeArrowheads="1" noChangeShapeType="1"/>
              </p14:cNvContentPartPr>
              <p14:nvPr/>
            </p14:nvContentPartPr>
            <p14:xfrm>
              <a:off x="3125788" y="1955800"/>
              <a:ext cx="768350" cy="303213"/>
            </p14:xfrm>
          </p:contentPart>
        </mc:Choice>
        <mc:Fallback>
          <p:pic>
            <p:nvPicPr>
              <p:cNvPr id="39953" name="Ink 17"/>
              <p:cNvPicPr>
                <a:picLocks noRot="1" noChangeAspect="1" noEditPoints="1" noChangeArrowheads="1" noChangeShapeType="1"/>
              </p:cNvPicPr>
              <p:nvPr/>
            </p:nvPicPr>
            <p:blipFill>
              <a:blip r:embed="rId33"/>
              <a:stretch>
                <a:fillRect/>
              </a:stretch>
            </p:blipFill>
            <p:spPr>
              <a:xfrm>
                <a:off x="3116067" y="1942836"/>
                <a:ext cx="789593" cy="323379"/>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39954" name="Ink 18"/>
              <p14:cNvContentPartPr>
                <a14:cpLocks xmlns:a14="http://schemas.microsoft.com/office/drawing/2010/main" noRot="1" noChangeAspect="1" noEditPoints="1" noChangeArrowheads="1" noChangeShapeType="1"/>
              </p14:cNvContentPartPr>
              <p14:nvPr/>
            </p14:nvContentPartPr>
            <p14:xfrm>
              <a:off x="4187825" y="1866900"/>
              <a:ext cx="588963" cy="401638"/>
            </p14:xfrm>
          </p:contentPart>
        </mc:Choice>
        <mc:Fallback>
          <p:pic>
            <p:nvPicPr>
              <p:cNvPr id="39954" name="Ink 18"/>
              <p:cNvPicPr>
                <a:picLocks noRot="1" noChangeAspect="1" noEditPoints="1" noChangeArrowheads="1" noChangeShapeType="1"/>
              </p:cNvPicPr>
              <p:nvPr/>
            </p:nvPicPr>
            <p:blipFill>
              <a:blip r:embed="rId35"/>
              <a:stretch>
                <a:fillRect/>
              </a:stretch>
            </p:blipFill>
            <p:spPr>
              <a:xfrm>
                <a:off x="4177745" y="1853944"/>
                <a:ext cx="605163" cy="424671"/>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39955" name="Ink 19"/>
              <p14:cNvContentPartPr>
                <a14:cpLocks xmlns:a14="http://schemas.microsoft.com/office/drawing/2010/main" noRot="1" noChangeAspect="1" noEditPoints="1" noChangeArrowheads="1" noChangeShapeType="1"/>
              </p14:cNvContentPartPr>
              <p14:nvPr/>
            </p14:nvContentPartPr>
            <p14:xfrm>
              <a:off x="4991100" y="1911350"/>
              <a:ext cx="331788" cy="374650"/>
            </p14:xfrm>
          </p:contentPart>
        </mc:Choice>
        <mc:Fallback>
          <p:pic>
            <p:nvPicPr>
              <p:cNvPr id="39955" name="Ink 19"/>
              <p:cNvPicPr>
                <a:picLocks noRot="1" noChangeAspect="1" noEditPoints="1" noChangeArrowheads="1" noChangeShapeType="1"/>
              </p:cNvPicPr>
              <p:nvPr/>
            </p:nvPicPr>
            <p:blipFill>
              <a:blip r:embed="rId37"/>
              <a:stretch>
                <a:fillRect/>
              </a:stretch>
            </p:blipFill>
            <p:spPr>
              <a:xfrm>
                <a:off x="4981384" y="1900193"/>
                <a:ext cx="347982" cy="394804"/>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39956" name="Ink 20"/>
              <p14:cNvContentPartPr>
                <a14:cpLocks xmlns:a14="http://schemas.microsoft.com/office/drawing/2010/main" noRot="1" noChangeAspect="1" noEditPoints="1" noChangeArrowheads="1" noChangeShapeType="1"/>
              </p14:cNvContentPartPr>
              <p14:nvPr/>
            </p14:nvContentPartPr>
            <p14:xfrm>
              <a:off x="5643563" y="1803400"/>
              <a:ext cx="1089025" cy="339725"/>
            </p14:xfrm>
          </p:contentPart>
        </mc:Choice>
        <mc:Fallback>
          <p:pic>
            <p:nvPicPr>
              <p:cNvPr id="39956" name="Ink 20"/>
              <p:cNvPicPr>
                <a:picLocks noRot="1" noChangeAspect="1" noEditPoints="1" noChangeArrowheads="1" noChangeShapeType="1"/>
              </p:cNvPicPr>
              <p:nvPr/>
            </p:nvPicPr>
            <p:blipFill>
              <a:blip r:embed="rId39"/>
              <a:stretch>
                <a:fillRect/>
              </a:stretch>
            </p:blipFill>
            <p:spPr>
              <a:xfrm>
                <a:off x="5633483" y="1790804"/>
                <a:ext cx="1106665" cy="362757"/>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39957" name="Ink 21"/>
              <p14:cNvContentPartPr>
                <a14:cpLocks xmlns:a14="http://schemas.microsoft.com/office/drawing/2010/main" noRot="1" noChangeAspect="1" noEditPoints="1" noChangeArrowheads="1" noChangeShapeType="1"/>
              </p14:cNvContentPartPr>
              <p14:nvPr/>
            </p14:nvContentPartPr>
            <p14:xfrm>
              <a:off x="7124700" y="1714500"/>
              <a:ext cx="536575" cy="330200"/>
            </p14:xfrm>
          </p:contentPart>
        </mc:Choice>
        <mc:Fallback>
          <p:pic>
            <p:nvPicPr>
              <p:cNvPr id="39957" name="Ink 21"/>
              <p:cNvPicPr>
                <a:picLocks noRot="1" noChangeAspect="1" noEditPoints="1" noChangeArrowheads="1" noChangeShapeType="1"/>
              </p:cNvPicPr>
              <p:nvPr/>
            </p:nvPicPr>
            <p:blipFill>
              <a:blip r:embed="rId41"/>
              <a:stretch>
                <a:fillRect/>
              </a:stretch>
            </p:blipFill>
            <p:spPr>
              <a:xfrm>
                <a:off x="7115697" y="1704057"/>
                <a:ext cx="557822" cy="351085"/>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39958" name="Ink 22"/>
              <p14:cNvContentPartPr>
                <a14:cpLocks xmlns:a14="http://schemas.microsoft.com/office/drawing/2010/main" noRot="1" noChangeAspect="1" noEditPoints="1" noChangeArrowheads="1" noChangeShapeType="1"/>
              </p14:cNvContentPartPr>
              <p14:nvPr/>
            </p14:nvContentPartPr>
            <p14:xfrm>
              <a:off x="7920038" y="1839913"/>
              <a:ext cx="430212" cy="142875"/>
            </p14:xfrm>
          </p:contentPart>
        </mc:Choice>
        <mc:Fallback>
          <p:pic>
            <p:nvPicPr>
              <p:cNvPr id="39958" name="Ink 22"/>
              <p:cNvPicPr>
                <a:picLocks noRot="1" noChangeAspect="1" noEditPoints="1" noChangeArrowheads="1" noChangeShapeType="1"/>
              </p:cNvPicPr>
              <p:nvPr/>
            </p:nvPicPr>
            <p:blipFill>
              <a:blip r:embed="rId43"/>
              <a:stretch>
                <a:fillRect/>
              </a:stretch>
            </p:blipFill>
            <p:spPr>
              <a:xfrm>
                <a:off x="7909238" y="1828397"/>
                <a:ext cx="452173" cy="163029"/>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39959" name="Ink 23"/>
              <p14:cNvContentPartPr>
                <a14:cpLocks xmlns:a14="http://schemas.microsoft.com/office/drawing/2010/main" noRot="1" noChangeAspect="1" noEditPoints="1" noChangeArrowheads="1" noChangeShapeType="1"/>
              </p14:cNvContentPartPr>
              <p14:nvPr/>
            </p14:nvContentPartPr>
            <p14:xfrm>
              <a:off x="1295400" y="2339975"/>
              <a:ext cx="6072188" cy="312738"/>
            </p14:xfrm>
          </p:contentPart>
        </mc:Choice>
        <mc:Fallback>
          <p:pic>
            <p:nvPicPr>
              <p:cNvPr id="39959" name="Ink 23"/>
              <p:cNvPicPr>
                <a:picLocks noRot="1" noChangeAspect="1" noEditPoints="1" noChangeArrowheads="1" noChangeShapeType="1"/>
              </p:cNvPicPr>
              <p:nvPr/>
            </p:nvPicPr>
            <p:blipFill>
              <a:blip r:embed="rId45"/>
              <a:stretch>
                <a:fillRect/>
              </a:stretch>
            </p:blipFill>
            <p:spPr>
              <a:xfrm>
                <a:off x="1286040" y="2332777"/>
                <a:ext cx="6091628" cy="331092"/>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39960" name="Ink 24"/>
              <p14:cNvContentPartPr>
                <a14:cpLocks xmlns:a14="http://schemas.microsoft.com/office/drawing/2010/main" noRot="1" noChangeAspect="1" noEditPoints="1" noChangeArrowheads="1" noChangeShapeType="1"/>
              </p14:cNvContentPartPr>
              <p14:nvPr/>
            </p14:nvContentPartPr>
            <p14:xfrm>
              <a:off x="982663" y="2544763"/>
              <a:ext cx="857250" cy="295275"/>
            </p14:xfrm>
          </p:contentPart>
        </mc:Choice>
        <mc:Fallback>
          <p:pic>
            <p:nvPicPr>
              <p:cNvPr id="39960" name="Ink 24"/>
              <p:cNvPicPr>
                <a:picLocks noRot="1" noChangeAspect="1" noEditPoints="1" noChangeArrowheads="1" noChangeShapeType="1"/>
              </p:cNvPicPr>
              <p:nvPr/>
            </p:nvPicPr>
            <p:blipFill>
              <a:blip r:embed="rId47"/>
              <a:stretch>
                <a:fillRect/>
              </a:stretch>
            </p:blipFill>
            <p:spPr>
              <a:xfrm>
                <a:off x="972222" y="2534320"/>
                <a:ext cx="877772" cy="31688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39961" name="Ink 25"/>
              <p14:cNvContentPartPr>
                <a14:cpLocks xmlns:a14="http://schemas.microsoft.com/office/drawing/2010/main" noRot="1" noChangeAspect="1" noEditPoints="1" noChangeArrowheads="1" noChangeShapeType="1"/>
              </p14:cNvContentPartPr>
              <p14:nvPr/>
            </p14:nvContentPartPr>
            <p14:xfrm>
              <a:off x="2178050" y="2419350"/>
              <a:ext cx="1403350" cy="438150"/>
            </p14:xfrm>
          </p:contentPart>
        </mc:Choice>
        <mc:Fallback>
          <p:pic>
            <p:nvPicPr>
              <p:cNvPr id="39961" name="Ink 25"/>
              <p:cNvPicPr>
                <a:picLocks noRot="1" noChangeAspect="1" noEditPoints="1" noChangeArrowheads="1" noChangeShapeType="1"/>
              </p:cNvPicPr>
              <p:nvPr/>
            </p:nvPicPr>
            <p:blipFill>
              <a:blip r:embed="rId49"/>
              <a:stretch>
                <a:fillRect/>
              </a:stretch>
            </p:blipFill>
            <p:spPr>
              <a:xfrm>
                <a:off x="2168330" y="2407109"/>
                <a:ext cx="1422791" cy="459751"/>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39962" name="Ink 26"/>
              <p14:cNvContentPartPr>
                <a14:cpLocks xmlns:a14="http://schemas.microsoft.com/office/drawing/2010/main" noRot="1" noChangeAspect="1" noEditPoints="1" noChangeArrowheads="1" noChangeShapeType="1"/>
              </p14:cNvContentPartPr>
              <p14:nvPr/>
            </p14:nvContentPartPr>
            <p14:xfrm>
              <a:off x="4035425" y="2330450"/>
              <a:ext cx="947738" cy="438150"/>
            </p14:xfrm>
          </p:contentPart>
        </mc:Choice>
        <mc:Fallback>
          <p:pic>
            <p:nvPicPr>
              <p:cNvPr id="39962" name="Ink 26"/>
              <p:cNvPicPr>
                <a:picLocks noRot="1" noChangeAspect="1" noEditPoints="1" noChangeArrowheads="1" noChangeShapeType="1"/>
              </p:cNvPicPr>
              <p:nvPr/>
            </p:nvPicPr>
            <p:blipFill>
              <a:blip r:embed="rId51"/>
              <a:stretch>
                <a:fillRect/>
              </a:stretch>
            </p:blipFill>
            <p:spPr>
              <a:xfrm>
                <a:off x="4026066" y="2318209"/>
                <a:ext cx="964296" cy="459031"/>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39963" name="Ink 27"/>
              <p14:cNvContentPartPr>
                <a14:cpLocks xmlns:a14="http://schemas.microsoft.com/office/drawing/2010/main" noRot="1" noChangeAspect="1" noEditPoints="1" noChangeArrowheads="1" noChangeShapeType="1"/>
              </p14:cNvContentPartPr>
              <p14:nvPr/>
            </p14:nvContentPartPr>
            <p14:xfrm>
              <a:off x="5429250" y="2436813"/>
              <a:ext cx="268288" cy="161925"/>
            </p14:xfrm>
          </p:contentPart>
        </mc:Choice>
        <mc:Fallback>
          <p:pic>
            <p:nvPicPr>
              <p:cNvPr id="39963" name="Ink 27"/>
              <p:cNvPicPr>
                <a:picLocks noRot="1" noChangeAspect="1" noEditPoints="1" noChangeArrowheads="1" noChangeShapeType="1"/>
              </p:cNvPicPr>
              <p:nvPr/>
            </p:nvPicPr>
            <p:blipFill>
              <a:blip r:embed="rId53"/>
              <a:stretch>
                <a:fillRect/>
              </a:stretch>
            </p:blipFill>
            <p:spPr>
              <a:xfrm>
                <a:off x="5419540" y="2426355"/>
                <a:ext cx="289147" cy="181399"/>
              </a:xfrm>
              <a:prstGeom prst="rect">
                <a:avLst/>
              </a:prstGeom>
            </p:spPr>
          </p:pic>
        </mc:Fallback>
      </mc:AlternateContent>
      <mc:AlternateContent xmlns:mc="http://schemas.openxmlformats.org/markup-compatibility/2006">
        <mc:Choice xmlns:p14="http://schemas.microsoft.com/office/powerpoint/2010/main" Requires="p14">
          <p:contentPart p14:bwMode="auto" r:id="rId54">
            <p14:nvContentPartPr>
              <p14:cNvPr id="39964" name="Ink 28"/>
              <p14:cNvContentPartPr>
                <a14:cpLocks xmlns:a14="http://schemas.microsoft.com/office/drawing/2010/main" noRot="1" noChangeAspect="1" noEditPoints="1" noChangeArrowheads="1" noChangeShapeType="1"/>
              </p14:cNvContentPartPr>
              <p14:nvPr/>
            </p14:nvContentPartPr>
            <p14:xfrm>
              <a:off x="5964238" y="2241550"/>
              <a:ext cx="1277937" cy="303213"/>
            </p14:xfrm>
          </p:contentPart>
        </mc:Choice>
        <mc:Fallback>
          <p:pic>
            <p:nvPicPr>
              <p:cNvPr id="39964" name="Ink 28"/>
              <p:cNvPicPr>
                <a:picLocks noRot="1" noChangeAspect="1" noEditPoints="1" noChangeArrowheads="1" noChangeShapeType="1"/>
              </p:cNvPicPr>
              <p:nvPr/>
            </p:nvPicPr>
            <p:blipFill>
              <a:blip r:embed="rId55"/>
              <a:stretch>
                <a:fillRect/>
              </a:stretch>
            </p:blipFill>
            <p:spPr>
              <a:xfrm>
                <a:off x="5954878" y="2229666"/>
                <a:ext cx="1297736" cy="323379"/>
              </a:xfrm>
              <a:prstGeom prst="rect">
                <a:avLst/>
              </a:prstGeom>
            </p:spPr>
          </p:pic>
        </mc:Fallback>
      </mc:AlternateContent>
      <mc:AlternateContent xmlns:mc="http://schemas.openxmlformats.org/markup-compatibility/2006">
        <mc:Choice xmlns:p14="http://schemas.microsoft.com/office/powerpoint/2010/main" Requires="p14">
          <p:contentPart p14:bwMode="auto" r:id="rId56">
            <p14:nvContentPartPr>
              <p14:cNvPr id="39965" name="Ink 29"/>
              <p14:cNvContentPartPr>
                <a14:cpLocks xmlns:a14="http://schemas.microsoft.com/office/drawing/2010/main" noRot="1" noChangeAspect="1" noEditPoints="1" noChangeArrowheads="1" noChangeShapeType="1"/>
              </p14:cNvContentPartPr>
              <p14:nvPr/>
            </p14:nvContentPartPr>
            <p14:xfrm>
              <a:off x="7500938" y="2320925"/>
              <a:ext cx="635000" cy="125413"/>
            </p14:xfrm>
          </p:contentPart>
        </mc:Choice>
        <mc:Fallback>
          <p:pic>
            <p:nvPicPr>
              <p:cNvPr id="39965" name="Ink 29"/>
              <p:cNvPicPr>
                <a:picLocks noRot="1" noChangeAspect="1" noEditPoints="1" noChangeArrowheads="1" noChangeShapeType="1"/>
              </p:cNvPicPr>
              <p:nvPr/>
            </p:nvPicPr>
            <p:blipFill>
              <a:blip r:embed="rId57"/>
              <a:stretch>
                <a:fillRect/>
              </a:stretch>
            </p:blipFill>
            <p:spPr>
              <a:xfrm>
                <a:off x="7493018" y="2310474"/>
                <a:ext cx="651919" cy="145234"/>
              </a:xfrm>
              <a:prstGeom prst="rect">
                <a:avLst/>
              </a:prstGeom>
            </p:spPr>
          </p:pic>
        </mc:Fallback>
      </mc:AlternateContent>
      <mc:AlternateContent xmlns:mc="http://schemas.openxmlformats.org/markup-compatibility/2006">
        <mc:Choice xmlns:p14="http://schemas.microsoft.com/office/powerpoint/2010/main" Requires="p14">
          <p:contentPart p14:bwMode="auto" r:id="rId58">
            <p14:nvContentPartPr>
              <p14:cNvPr id="39966" name="Ink 30"/>
              <p14:cNvContentPartPr>
                <a14:cpLocks xmlns:a14="http://schemas.microsoft.com/office/drawing/2010/main" noRot="1" noChangeAspect="1" noEditPoints="1" noChangeArrowheads="1" noChangeShapeType="1"/>
              </p14:cNvContentPartPr>
              <p14:nvPr/>
            </p14:nvContentPartPr>
            <p14:xfrm>
              <a:off x="2616200" y="2741613"/>
              <a:ext cx="3517900" cy="258762"/>
            </p14:xfrm>
          </p:contentPart>
        </mc:Choice>
        <mc:Fallback>
          <p:pic>
            <p:nvPicPr>
              <p:cNvPr id="39966" name="Ink 30"/>
              <p:cNvPicPr>
                <a:picLocks noRot="1" noChangeAspect="1" noEditPoints="1" noChangeArrowheads="1" noChangeShapeType="1"/>
              </p:cNvPicPr>
              <p:nvPr/>
            </p:nvPicPr>
            <p:blipFill>
              <a:blip r:embed="rId59"/>
              <a:stretch>
                <a:fillRect/>
              </a:stretch>
            </p:blipFill>
            <p:spPr>
              <a:xfrm>
                <a:off x="2607200" y="2734415"/>
                <a:ext cx="3533740" cy="274957"/>
              </a:xfrm>
              <a:prstGeom prst="rect">
                <a:avLst/>
              </a:prstGeom>
            </p:spPr>
          </p:pic>
        </mc:Fallback>
      </mc:AlternateContent>
      <mc:AlternateContent xmlns:mc="http://schemas.openxmlformats.org/markup-compatibility/2006">
        <mc:Choice xmlns:p14="http://schemas.microsoft.com/office/powerpoint/2010/main" Requires="p14">
          <p:contentPart p14:bwMode="auto" r:id="rId60">
            <p14:nvContentPartPr>
              <p14:cNvPr id="39967" name="Ink 31"/>
              <p14:cNvContentPartPr>
                <a14:cpLocks xmlns:a14="http://schemas.microsoft.com/office/drawing/2010/main" noRot="1" noChangeAspect="1" noEditPoints="1" noChangeArrowheads="1" noChangeShapeType="1"/>
              </p14:cNvContentPartPr>
              <p14:nvPr/>
            </p14:nvContentPartPr>
            <p14:xfrm>
              <a:off x="847725" y="3062288"/>
              <a:ext cx="661988" cy="223837"/>
            </p14:xfrm>
          </p:contentPart>
        </mc:Choice>
        <mc:Fallback>
          <p:pic>
            <p:nvPicPr>
              <p:cNvPr id="39967" name="Ink 31"/>
              <p:cNvPicPr>
                <a:picLocks noRot="1" noChangeAspect="1" noEditPoints="1" noChangeArrowheads="1" noChangeShapeType="1"/>
              </p:cNvPicPr>
              <p:nvPr/>
            </p:nvPicPr>
            <p:blipFill>
              <a:blip r:embed="rId61"/>
              <a:stretch>
                <a:fillRect/>
              </a:stretch>
            </p:blipFill>
            <p:spPr>
              <a:xfrm>
                <a:off x="838366" y="3057610"/>
                <a:ext cx="678187" cy="235353"/>
              </a:xfrm>
              <a:prstGeom prst="rect">
                <a:avLst/>
              </a:prstGeom>
            </p:spPr>
          </p:pic>
        </mc:Fallback>
      </mc:AlternateContent>
      <mc:AlternateContent xmlns:mc="http://schemas.openxmlformats.org/markup-compatibility/2006">
        <mc:Choice xmlns:p14="http://schemas.microsoft.com/office/powerpoint/2010/main" Requires="p14">
          <p:contentPart p14:bwMode="auto" r:id="rId62">
            <p14:nvContentPartPr>
              <p14:cNvPr id="39968" name="Ink 32"/>
              <p14:cNvContentPartPr>
                <a14:cpLocks xmlns:a14="http://schemas.microsoft.com/office/drawing/2010/main" noRot="1" noChangeAspect="1" noEditPoints="1" noChangeArrowheads="1" noChangeShapeType="1"/>
              </p14:cNvContentPartPr>
              <p14:nvPr/>
            </p14:nvContentPartPr>
            <p14:xfrm>
              <a:off x="1982788" y="2946400"/>
              <a:ext cx="1785937" cy="312738"/>
            </p14:xfrm>
          </p:contentPart>
        </mc:Choice>
        <mc:Fallback>
          <p:pic>
            <p:nvPicPr>
              <p:cNvPr id="39968" name="Ink 32"/>
              <p:cNvPicPr>
                <a:picLocks noRot="1" noChangeAspect="1" noEditPoints="1" noChangeArrowheads="1" noChangeShapeType="1"/>
              </p:cNvPicPr>
              <p:nvPr/>
            </p:nvPicPr>
            <p:blipFill>
              <a:blip r:embed="rId63"/>
              <a:stretch>
                <a:fillRect/>
              </a:stretch>
            </p:blipFill>
            <p:spPr>
              <a:xfrm>
                <a:off x="1973788" y="2933804"/>
                <a:ext cx="1799257" cy="330372"/>
              </a:xfrm>
              <a:prstGeom prst="rect">
                <a:avLst/>
              </a:prstGeom>
            </p:spPr>
          </p:pic>
        </mc:Fallback>
      </mc:AlternateContent>
      <mc:AlternateContent xmlns:mc="http://schemas.openxmlformats.org/markup-compatibility/2006">
        <mc:Choice xmlns:p14="http://schemas.microsoft.com/office/powerpoint/2010/main" Requires="p14">
          <p:contentPart p14:bwMode="auto" r:id="rId64">
            <p14:nvContentPartPr>
              <p14:cNvPr id="39969" name="Ink 33"/>
              <p14:cNvContentPartPr>
                <a14:cpLocks xmlns:a14="http://schemas.microsoft.com/office/drawing/2010/main" noRot="1" noChangeAspect="1" noEditPoints="1" noChangeArrowheads="1" noChangeShapeType="1"/>
              </p14:cNvContentPartPr>
              <p14:nvPr/>
            </p14:nvContentPartPr>
            <p14:xfrm>
              <a:off x="4054475" y="2874963"/>
              <a:ext cx="820738" cy="250825"/>
            </p14:xfrm>
          </p:contentPart>
        </mc:Choice>
        <mc:Fallback>
          <p:pic>
            <p:nvPicPr>
              <p:cNvPr id="39969" name="Ink 33"/>
              <p:cNvPicPr>
                <a:picLocks noRot="1" noChangeAspect="1" noEditPoints="1" noChangeArrowheads="1" noChangeShapeType="1"/>
              </p:cNvPicPr>
              <p:nvPr/>
            </p:nvPicPr>
            <p:blipFill>
              <a:blip r:embed="rId65"/>
              <a:stretch>
                <a:fillRect/>
              </a:stretch>
            </p:blipFill>
            <p:spPr>
              <a:xfrm>
                <a:off x="4044396" y="2863447"/>
                <a:ext cx="835857" cy="272057"/>
              </a:xfrm>
              <a:prstGeom prst="rect">
                <a:avLst/>
              </a:prstGeom>
            </p:spPr>
          </p:pic>
        </mc:Fallback>
      </mc:AlternateContent>
      <mc:AlternateContent xmlns:mc="http://schemas.openxmlformats.org/markup-compatibility/2006">
        <mc:Choice xmlns:p14="http://schemas.microsoft.com/office/powerpoint/2010/main" Requires="p14">
          <p:contentPart p14:bwMode="auto" r:id="rId66">
            <p14:nvContentPartPr>
              <p14:cNvPr id="39970" name="Ink 34"/>
              <p14:cNvContentPartPr>
                <a14:cpLocks xmlns:a14="http://schemas.microsoft.com/office/drawing/2010/main" noRot="1" noChangeAspect="1" noEditPoints="1" noChangeArrowheads="1" noChangeShapeType="1"/>
              </p14:cNvContentPartPr>
              <p14:nvPr/>
            </p14:nvContentPartPr>
            <p14:xfrm>
              <a:off x="5321300" y="2874963"/>
              <a:ext cx="492125" cy="206375"/>
            </p14:xfrm>
          </p:contentPart>
        </mc:Choice>
        <mc:Fallback>
          <p:pic>
            <p:nvPicPr>
              <p:cNvPr id="39970" name="Ink 34"/>
              <p:cNvPicPr>
                <a:picLocks noRot="1" noChangeAspect="1" noEditPoints="1" noChangeArrowheads="1" noChangeShapeType="1"/>
              </p:cNvPicPr>
              <p:nvPr/>
            </p:nvPicPr>
            <p:blipFill>
              <a:blip r:embed="rId67"/>
              <a:stretch>
                <a:fillRect/>
              </a:stretch>
            </p:blipFill>
            <p:spPr>
              <a:xfrm>
                <a:off x="5311580" y="2866334"/>
                <a:ext cx="513005" cy="224711"/>
              </a:xfrm>
              <a:prstGeom prst="rect">
                <a:avLst/>
              </a:prstGeom>
            </p:spPr>
          </p:pic>
        </mc:Fallback>
      </mc:AlternateContent>
      <mc:AlternateContent xmlns:mc="http://schemas.openxmlformats.org/markup-compatibility/2006">
        <mc:Choice xmlns:p14="http://schemas.microsoft.com/office/powerpoint/2010/main" Requires="p14">
          <p:contentPart p14:bwMode="auto" r:id="rId68">
            <p14:nvContentPartPr>
              <p14:cNvPr id="39971" name="Ink 35"/>
              <p14:cNvContentPartPr>
                <a14:cpLocks xmlns:a14="http://schemas.microsoft.com/office/drawing/2010/main" noRot="1" noChangeAspect="1" noEditPoints="1" noChangeArrowheads="1" noChangeShapeType="1"/>
              </p14:cNvContentPartPr>
              <p14:nvPr/>
            </p14:nvContentPartPr>
            <p14:xfrm>
              <a:off x="6107113" y="2857500"/>
              <a:ext cx="152400" cy="107950"/>
            </p14:xfrm>
          </p:contentPart>
        </mc:Choice>
        <mc:Fallback>
          <p:pic>
            <p:nvPicPr>
              <p:cNvPr id="39971" name="Ink 35"/>
              <p:cNvPicPr>
                <a:picLocks noRot="1" noChangeAspect="1" noEditPoints="1" noChangeArrowheads="1" noChangeShapeType="1"/>
              </p:cNvPicPr>
              <p:nvPr/>
            </p:nvPicPr>
            <p:blipFill>
              <a:blip r:embed="rId69"/>
              <a:stretch>
                <a:fillRect/>
              </a:stretch>
            </p:blipFill>
            <p:spPr>
              <a:xfrm>
                <a:off x="6096665" y="2847065"/>
                <a:ext cx="173296" cy="128101"/>
              </a:xfrm>
              <a:prstGeom prst="rect">
                <a:avLst/>
              </a:prstGeom>
            </p:spPr>
          </p:pic>
        </mc:Fallback>
      </mc:AlternateContent>
      <mc:AlternateContent xmlns:mc="http://schemas.openxmlformats.org/markup-compatibility/2006">
        <mc:Choice xmlns:p14="http://schemas.microsoft.com/office/powerpoint/2010/main" Requires="p14">
          <p:contentPart p14:bwMode="auto" r:id="rId70">
            <p14:nvContentPartPr>
              <p14:cNvPr id="39972" name="Ink 36"/>
              <p14:cNvContentPartPr>
                <a14:cpLocks xmlns:a14="http://schemas.microsoft.com/office/drawing/2010/main" noRot="1" noChangeAspect="1" noEditPoints="1" noChangeArrowheads="1" noChangeShapeType="1"/>
              </p14:cNvContentPartPr>
              <p14:nvPr/>
            </p14:nvContentPartPr>
            <p14:xfrm>
              <a:off x="6535738" y="2776538"/>
              <a:ext cx="519112" cy="161925"/>
            </p14:xfrm>
          </p:contentPart>
        </mc:Choice>
        <mc:Fallback>
          <p:pic>
            <p:nvPicPr>
              <p:cNvPr id="39972" name="Ink 36"/>
              <p:cNvPicPr>
                <a:picLocks noRot="1" noChangeAspect="1" noEditPoints="1" noChangeArrowheads="1" noChangeShapeType="1"/>
              </p:cNvPicPr>
              <p:nvPr/>
            </p:nvPicPr>
            <p:blipFill>
              <a:blip r:embed="rId71"/>
              <a:stretch>
                <a:fillRect/>
              </a:stretch>
            </p:blipFill>
            <p:spPr>
              <a:xfrm>
                <a:off x="6526018" y="2766463"/>
                <a:ext cx="534952" cy="178118"/>
              </a:xfrm>
              <a:prstGeom prst="rect">
                <a:avLst/>
              </a:prstGeom>
            </p:spPr>
          </p:pic>
        </mc:Fallback>
      </mc:AlternateContent>
      <mc:AlternateContent xmlns:mc="http://schemas.openxmlformats.org/markup-compatibility/2006">
        <mc:Choice xmlns:p14="http://schemas.microsoft.com/office/powerpoint/2010/main" Requires="p14">
          <p:contentPart p14:bwMode="auto" r:id="rId72">
            <p14:nvContentPartPr>
              <p14:cNvPr id="39973" name="Ink 37"/>
              <p14:cNvContentPartPr>
                <a14:cpLocks xmlns:a14="http://schemas.microsoft.com/office/drawing/2010/main" noRot="1" noChangeAspect="1" noEditPoints="1" noChangeArrowheads="1" noChangeShapeType="1"/>
              </p14:cNvContentPartPr>
              <p14:nvPr/>
            </p14:nvContentPartPr>
            <p14:xfrm>
              <a:off x="2374900" y="3357563"/>
              <a:ext cx="3778250" cy="241300"/>
            </p14:xfrm>
          </p:contentPart>
        </mc:Choice>
        <mc:Fallback>
          <p:pic>
            <p:nvPicPr>
              <p:cNvPr id="39973" name="Ink 37"/>
              <p:cNvPicPr>
                <a:picLocks noRot="1" noChangeAspect="1" noEditPoints="1" noChangeArrowheads="1" noChangeShapeType="1"/>
              </p:cNvPicPr>
              <p:nvPr/>
            </p:nvPicPr>
            <p:blipFill>
              <a:blip r:embed="rId73"/>
              <a:stretch>
                <a:fillRect/>
              </a:stretch>
            </p:blipFill>
            <p:spPr>
              <a:xfrm>
                <a:off x="2369860" y="3348559"/>
                <a:ext cx="3792650" cy="255346"/>
              </a:xfrm>
              <a:prstGeom prst="rect">
                <a:avLst/>
              </a:prstGeom>
            </p:spPr>
          </p:pic>
        </mc:Fallback>
      </mc:AlternateContent>
      <mc:AlternateContent xmlns:mc="http://schemas.openxmlformats.org/markup-compatibility/2006">
        <mc:Choice xmlns:p14="http://schemas.microsoft.com/office/powerpoint/2010/main" Requires="p14">
          <p:contentPart p14:bwMode="auto" r:id="rId74">
            <p14:nvContentPartPr>
              <p14:cNvPr id="39974" name="Ink 38"/>
              <p14:cNvContentPartPr>
                <a14:cpLocks xmlns:a14="http://schemas.microsoft.com/office/drawing/2010/main" noRot="1" noChangeAspect="1" noEditPoints="1" noChangeArrowheads="1" noChangeShapeType="1"/>
              </p14:cNvContentPartPr>
              <p14:nvPr/>
            </p14:nvContentPartPr>
            <p14:xfrm>
              <a:off x="581025" y="3616325"/>
              <a:ext cx="392113" cy="322263"/>
            </p14:xfrm>
          </p:contentPart>
        </mc:Choice>
        <mc:Fallback>
          <p:pic>
            <p:nvPicPr>
              <p:cNvPr id="39974" name="Ink 38"/>
              <p:cNvPicPr>
                <a:picLocks noRot="1" noChangeAspect="1" noEditPoints="1" noChangeArrowheads="1" noChangeShapeType="1"/>
              </p:cNvPicPr>
              <p:nvPr/>
            </p:nvPicPr>
            <p:blipFill>
              <a:blip r:embed="rId75"/>
              <a:stretch>
                <a:fillRect/>
              </a:stretch>
            </p:blipFill>
            <p:spPr>
              <a:xfrm>
                <a:off x="570583" y="3605523"/>
                <a:ext cx="411197" cy="339906"/>
              </a:xfrm>
              <a:prstGeom prst="rect">
                <a:avLst/>
              </a:prstGeom>
            </p:spPr>
          </p:pic>
        </mc:Fallback>
      </mc:AlternateContent>
      <mc:AlternateContent xmlns:mc="http://schemas.openxmlformats.org/markup-compatibility/2006">
        <mc:Choice xmlns:p14="http://schemas.microsoft.com/office/powerpoint/2010/main" Requires="p14">
          <p:contentPart p14:bwMode="auto" r:id="rId76">
            <p14:nvContentPartPr>
              <p14:cNvPr id="39975" name="Ink 39"/>
              <p14:cNvContentPartPr>
                <a14:cpLocks xmlns:a14="http://schemas.microsoft.com/office/drawing/2010/main" noRot="1" noChangeAspect="1" noEditPoints="1" noChangeArrowheads="1" noChangeShapeType="1"/>
              </p14:cNvContentPartPr>
              <p14:nvPr/>
            </p14:nvContentPartPr>
            <p14:xfrm>
              <a:off x="1535113" y="3544888"/>
              <a:ext cx="366712" cy="233362"/>
            </p14:xfrm>
          </p:contentPart>
        </mc:Choice>
        <mc:Fallback>
          <p:pic>
            <p:nvPicPr>
              <p:cNvPr id="39975" name="Ink 39"/>
              <p:cNvPicPr>
                <a:picLocks noRot="1" noChangeAspect="1" noEditPoints="1" noChangeArrowheads="1" noChangeShapeType="1"/>
              </p:cNvPicPr>
              <p:nvPr/>
            </p:nvPicPr>
            <p:blipFill>
              <a:blip r:embed="rId77"/>
              <a:stretch>
                <a:fillRect/>
              </a:stretch>
            </p:blipFill>
            <p:spPr>
              <a:xfrm>
                <a:off x="1528995" y="3533364"/>
                <a:ext cx="381107" cy="251368"/>
              </a:xfrm>
              <a:prstGeom prst="rect">
                <a:avLst/>
              </a:prstGeom>
            </p:spPr>
          </p:pic>
        </mc:Fallback>
      </mc:AlternateContent>
      <mc:AlternateContent xmlns:mc="http://schemas.openxmlformats.org/markup-compatibility/2006">
        <mc:Choice xmlns:p14="http://schemas.microsoft.com/office/powerpoint/2010/main" Requires="p14">
          <p:contentPart p14:bwMode="auto" r:id="rId78">
            <p14:nvContentPartPr>
              <p14:cNvPr id="39976" name="Ink 40"/>
              <p14:cNvContentPartPr>
                <a14:cpLocks xmlns:a14="http://schemas.microsoft.com/office/drawing/2010/main" noRot="1" noChangeAspect="1" noEditPoints="1" noChangeArrowheads="1" noChangeShapeType="1"/>
              </p14:cNvContentPartPr>
              <p14:nvPr/>
            </p14:nvContentPartPr>
            <p14:xfrm>
              <a:off x="2187575" y="3455988"/>
              <a:ext cx="581025" cy="312737"/>
            </p14:xfrm>
          </p:contentPart>
        </mc:Choice>
        <mc:Fallback>
          <p:pic>
            <p:nvPicPr>
              <p:cNvPr id="39976" name="Ink 40"/>
              <p:cNvPicPr>
                <a:picLocks noRot="1" noChangeAspect="1" noEditPoints="1" noChangeArrowheads="1" noChangeShapeType="1"/>
              </p:cNvPicPr>
              <p:nvPr/>
            </p:nvPicPr>
            <p:blipFill>
              <a:blip r:embed="rId79"/>
              <a:stretch>
                <a:fillRect/>
              </a:stretch>
            </p:blipFill>
            <p:spPr>
              <a:xfrm>
                <a:off x="2177855" y="3443392"/>
                <a:ext cx="595785" cy="334690"/>
              </a:xfrm>
              <a:prstGeom prst="rect">
                <a:avLst/>
              </a:prstGeom>
            </p:spPr>
          </p:pic>
        </mc:Fallback>
      </mc:AlternateContent>
      <mc:AlternateContent xmlns:mc="http://schemas.openxmlformats.org/markup-compatibility/2006">
        <mc:Choice xmlns:p14="http://schemas.microsoft.com/office/powerpoint/2010/main" Requires="p14">
          <p:contentPart p14:bwMode="auto" r:id="rId80">
            <p14:nvContentPartPr>
              <p14:cNvPr id="39977" name="Ink 41"/>
              <p14:cNvContentPartPr>
                <a14:cpLocks xmlns:a14="http://schemas.microsoft.com/office/drawing/2010/main" noRot="1" noChangeAspect="1" noEditPoints="1" noChangeArrowheads="1" noChangeShapeType="1"/>
              </p14:cNvContentPartPr>
              <p14:nvPr/>
            </p14:nvContentPartPr>
            <p14:xfrm>
              <a:off x="3017838" y="3463925"/>
              <a:ext cx="223837" cy="358775"/>
            </p14:xfrm>
          </p:contentPart>
        </mc:Choice>
        <mc:Fallback>
          <p:pic>
            <p:nvPicPr>
              <p:cNvPr id="39977" name="Ink 41"/>
              <p:cNvPicPr>
                <a:picLocks noRot="1" noChangeAspect="1" noEditPoints="1" noChangeArrowheads="1" noChangeShapeType="1"/>
              </p:cNvPicPr>
              <p:nvPr/>
            </p:nvPicPr>
            <p:blipFill>
              <a:blip r:embed="rId81"/>
              <a:stretch>
                <a:fillRect/>
              </a:stretch>
            </p:blipFill>
            <p:spPr>
              <a:xfrm>
                <a:off x="3008841" y="3452410"/>
                <a:ext cx="238232" cy="377128"/>
              </a:xfrm>
              <a:prstGeom prst="rect">
                <a:avLst/>
              </a:prstGeom>
            </p:spPr>
          </p:pic>
        </mc:Fallback>
      </mc:AlternateContent>
      <mc:AlternateContent xmlns:mc="http://schemas.openxmlformats.org/markup-compatibility/2006">
        <mc:Choice xmlns:p14="http://schemas.microsoft.com/office/powerpoint/2010/main" Requires="p14">
          <p:contentPart p14:bwMode="auto" r:id="rId82">
            <p14:nvContentPartPr>
              <p14:cNvPr id="39978" name="Ink 42"/>
              <p14:cNvContentPartPr>
                <a14:cpLocks xmlns:a14="http://schemas.microsoft.com/office/drawing/2010/main" noRot="1" noChangeAspect="1" noEditPoints="1" noChangeArrowheads="1" noChangeShapeType="1"/>
              </p14:cNvContentPartPr>
              <p14:nvPr/>
            </p14:nvContentPartPr>
            <p14:xfrm>
              <a:off x="3463925" y="3402013"/>
              <a:ext cx="322263" cy="241300"/>
            </p14:xfrm>
          </p:contentPart>
        </mc:Choice>
        <mc:Fallback>
          <p:pic>
            <p:nvPicPr>
              <p:cNvPr id="39978" name="Ink 42"/>
              <p:cNvPicPr>
                <a:picLocks noRot="1" noChangeAspect="1" noEditPoints="1" noChangeArrowheads="1" noChangeShapeType="1"/>
              </p:cNvPicPr>
              <p:nvPr/>
            </p:nvPicPr>
            <p:blipFill>
              <a:blip r:embed="rId83"/>
              <a:stretch>
                <a:fillRect/>
              </a:stretch>
            </p:blipFill>
            <p:spPr>
              <a:xfrm>
                <a:off x="3454923" y="3390865"/>
                <a:ext cx="339186" cy="259281"/>
              </a:xfrm>
              <a:prstGeom prst="rect">
                <a:avLst/>
              </a:prstGeom>
            </p:spPr>
          </p:pic>
        </mc:Fallback>
      </mc:AlternateContent>
      <mc:AlternateContent xmlns:mc="http://schemas.openxmlformats.org/markup-compatibility/2006">
        <mc:Choice xmlns:p14="http://schemas.microsoft.com/office/powerpoint/2010/main" Requires="p14">
          <p:contentPart p14:bwMode="auto" r:id="rId84">
            <p14:nvContentPartPr>
              <p14:cNvPr id="39979" name="Ink 43"/>
              <p14:cNvContentPartPr>
                <a14:cpLocks xmlns:a14="http://schemas.microsoft.com/office/drawing/2010/main" noRot="1" noChangeAspect="1" noEditPoints="1" noChangeArrowheads="1" noChangeShapeType="1"/>
              </p14:cNvContentPartPr>
              <p14:nvPr/>
            </p14:nvContentPartPr>
            <p14:xfrm>
              <a:off x="4035425" y="3367088"/>
              <a:ext cx="349250" cy="357187"/>
            </p14:xfrm>
          </p:contentPart>
        </mc:Choice>
        <mc:Fallback>
          <p:pic>
            <p:nvPicPr>
              <p:cNvPr id="39979" name="Ink 43"/>
              <p:cNvPicPr>
                <a:picLocks noRot="1" noChangeAspect="1" noEditPoints="1" noChangeArrowheads="1" noChangeShapeType="1"/>
              </p:cNvPicPr>
              <p:nvPr/>
            </p:nvPicPr>
            <p:blipFill>
              <a:blip r:embed="rId85"/>
              <a:stretch>
                <a:fillRect/>
              </a:stretch>
            </p:blipFill>
            <p:spPr>
              <a:xfrm>
                <a:off x="4026784" y="3356286"/>
                <a:ext cx="363292" cy="377351"/>
              </a:xfrm>
              <a:prstGeom prst="rect">
                <a:avLst/>
              </a:prstGeom>
            </p:spPr>
          </p:pic>
        </mc:Fallback>
      </mc:AlternateContent>
      <mc:AlternateContent xmlns:mc="http://schemas.openxmlformats.org/markup-compatibility/2006">
        <mc:Choice xmlns:p14="http://schemas.microsoft.com/office/powerpoint/2010/main" Requires="p14">
          <p:contentPart p14:bwMode="auto" r:id="rId86">
            <p14:nvContentPartPr>
              <p14:cNvPr id="39980" name="Ink 44"/>
              <p14:cNvContentPartPr>
                <a14:cpLocks xmlns:a14="http://schemas.microsoft.com/office/drawing/2010/main" noRot="1" noChangeAspect="1" noEditPoints="1" noChangeArrowheads="1" noChangeShapeType="1"/>
              </p14:cNvContentPartPr>
              <p14:nvPr/>
            </p14:nvContentPartPr>
            <p14:xfrm>
              <a:off x="4660900" y="3446463"/>
              <a:ext cx="366713" cy="134937"/>
            </p14:xfrm>
          </p:contentPart>
        </mc:Choice>
        <mc:Fallback>
          <p:pic>
            <p:nvPicPr>
              <p:cNvPr id="39980" name="Ink 44"/>
              <p:cNvPicPr>
                <a:picLocks noRot="1" noChangeAspect="1" noEditPoints="1" noChangeArrowheads="1" noChangeShapeType="1"/>
              </p:cNvPicPr>
              <p:nvPr/>
            </p:nvPicPr>
            <p:blipFill>
              <a:blip r:embed="rId87"/>
              <a:stretch>
                <a:fillRect/>
              </a:stretch>
            </p:blipFill>
            <p:spPr>
              <a:xfrm>
                <a:off x="4652263" y="3436388"/>
                <a:ext cx="384347" cy="155088"/>
              </a:xfrm>
              <a:prstGeom prst="rect">
                <a:avLst/>
              </a:prstGeom>
            </p:spPr>
          </p:pic>
        </mc:Fallback>
      </mc:AlternateContent>
      <mc:AlternateContent xmlns:mc="http://schemas.openxmlformats.org/markup-compatibility/2006">
        <mc:Choice xmlns:p14="http://schemas.microsoft.com/office/powerpoint/2010/main" Requires="p14">
          <p:contentPart p14:bwMode="auto" r:id="rId88">
            <p14:nvContentPartPr>
              <p14:cNvPr id="39981" name="Ink 45"/>
              <p14:cNvContentPartPr>
                <a14:cpLocks xmlns:a14="http://schemas.microsoft.com/office/drawing/2010/main" noRot="1" noChangeAspect="1" noEditPoints="1" noChangeArrowheads="1" noChangeShapeType="1"/>
              </p14:cNvContentPartPr>
              <p14:nvPr/>
            </p14:nvContentPartPr>
            <p14:xfrm>
              <a:off x="5483225" y="3241675"/>
              <a:ext cx="1830388" cy="366713"/>
            </p14:xfrm>
          </p:contentPart>
        </mc:Choice>
        <mc:Fallback>
          <p:pic>
            <p:nvPicPr>
              <p:cNvPr id="39981" name="Ink 45"/>
              <p:cNvPicPr>
                <a:picLocks noRot="1" noChangeAspect="1" noEditPoints="1" noChangeArrowheads="1" noChangeShapeType="1"/>
              </p:cNvPicPr>
              <p:nvPr/>
            </p:nvPicPr>
            <p:blipFill>
              <a:blip r:embed="rId89"/>
              <a:stretch>
                <a:fillRect/>
              </a:stretch>
            </p:blipFill>
            <p:spPr>
              <a:xfrm>
                <a:off x="5472784" y="3230159"/>
                <a:ext cx="1848029" cy="387946"/>
              </a:xfrm>
              <a:prstGeom prst="rect">
                <a:avLst/>
              </a:prstGeom>
            </p:spPr>
          </p:pic>
        </mc:Fallback>
      </mc:AlternateContent>
      <mc:AlternateContent xmlns:mc="http://schemas.openxmlformats.org/markup-compatibility/2006">
        <mc:Choice xmlns:p14="http://schemas.microsoft.com/office/powerpoint/2010/main" Requires="p14">
          <p:contentPart p14:bwMode="auto" r:id="rId90">
            <p14:nvContentPartPr>
              <p14:cNvPr id="39982" name="Ink 46"/>
              <p14:cNvContentPartPr>
                <a14:cpLocks xmlns:a14="http://schemas.microsoft.com/office/drawing/2010/main" noRot="1" noChangeAspect="1" noEditPoints="1" noChangeArrowheads="1" noChangeShapeType="1"/>
              </p14:cNvContentPartPr>
              <p14:nvPr/>
            </p14:nvContentPartPr>
            <p14:xfrm>
              <a:off x="7616825" y="3071813"/>
              <a:ext cx="1036638" cy="446087"/>
            </p14:xfrm>
          </p:contentPart>
        </mc:Choice>
        <mc:Fallback>
          <p:pic>
            <p:nvPicPr>
              <p:cNvPr id="39982" name="Ink 46"/>
              <p:cNvPicPr>
                <a:picLocks noRot="1" noChangeAspect="1" noEditPoints="1" noChangeArrowheads="1" noChangeShapeType="1"/>
              </p:cNvPicPr>
              <p:nvPr/>
            </p:nvPicPr>
            <p:blipFill>
              <a:blip r:embed="rId91"/>
              <a:stretch>
                <a:fillRect/>
              </a:stretch>
            </p:blipFill>
            <p:spPr>
              <a:xfrm>
                <a:off x="7608906" y="3058492"/>
                <a:ext cx="1049956" cy="469129"/>
              </a:xfrm>
              <a:prstGeom prst="rect">
                <a:avLst/>
              </a:prstGeom>
            </p:spPr>
          </p:pic>
        </mc:Fallback>
      </mc:AlternateContent>
      <mc:AlternateContent xmlns:mc="http://schemas.openxmlformats.org/markup-compatibility/2006">
        <mc:Choice xmlns:p14="http://schemas.microsoft.com/office/powerpoint/2010/main" Requires="p14">
          <p:contentPart p14:bwMode="auto" r:id="rId92">
            <p14:nvContentPartPr>
              <p14:cNvPr id="39983" name="Ink 47"/>
              <p14:cNvContentPartPr>
                <a14:cpLocks xmlns:a14="http://schemas.microsoft.com/office/drawing/2010/main" noRot="1" noChangeAspect="1" noEditPoints="1" noChangeArrowheads="1" noChangeShapeType="1"/>
              </p14:cNvContentPartPr>
              <p14:nvPr/>
            </p14:nvContentPartPr>
            <p14:xfrm>
              <a:off x="1517650" y="3973513"/>
              <a:ext cx="1831975" cy="9525"/>
            </p14:xfrm>
          </p:contentPart>
        </mc:Choice>
        <mc:Fallback>
          <p:pic>
            <p:nvPicPr>
              <p:cNvPr id="39983" name="Ink 47"/>
              <p:cNvPicPr>
                <a:picLocks noRot="1" noChangeAspect="1" noEditPoints="1" noChangeArrowheads="1" noChangeShapeType="1"/>
              </p:cNvPicPr>
              <p:nvPr/>
            </p:nvPicPr>
            <p:blipFill>
              <a:blip r:embed="rId93"/>
              <a:stretch>
                <a:fillRect/>
              </a:stretch>
            </p:blipFill>
            <p:spPr>
              <a:xfrm>
                <a:off x="1507930" y="3963622"/>
                <a:ext cx="1848534" cy="26377"/>
              </a:xfrm>
              <a:prstGeom prst="rect">
                <a:avLst/>
              </a:prstGeom>
            </p:spPr>
          </p:pic>
        </mc:Fallback>
      </mc:AlternateContent>
      <mc:AlternateContent xmlns:mc="http://schemas.openxmlformats.org/markup-compatibility/2006">
        <mc:Choice xmlns:p14="http://schemas.microsoft.com/office/powerpoint/2010/main" Requires="p14">
          <p:contentPart p14:bwMode="auto" r:id="rId94">
            <p14:nvContentPartPr>
              <p14:cNvPr id="39984" name="Ink 48"/>
              <p14:cNvContentPartPr>
                <a14:cpLocks xmlns:a14="http://schemas.microsoft.com/office/drawing/2010/main" noRot="1" noChangeAspect="1" noEditPoints="1" noChangeArrowheads="1" noChangeShapeType="1"/>
              </p14:cNvContentPartPr>
              <p14:nvPr/>
            </p14:nvContentPartPr>
            <p14:xfrm>
              <a:off x="642938" y="4000500"/>
              <a:ext cx="1187450" cy="268288"/>
            </p14:xfrm>
          </p:contentPart>
        </mc:Choice>
        <mc:Fallback>
          <p:pic>
            <p:nvPicPr>
              <p:cNvPr id="39984" name="Ink 48"/>
              <p:cNvPicPr>
                <a:picLocks noRot="1" noChangeAspect="1" noEditPoints="1" noChangeArrowheads="1" noChangeShapeType="1"/>
              </p:cNvPicPr>
              <p:nvPr/>
            </p:nvPicPr>
            <p:blipFill>
              <a:blip r:embed="rId95"/>
              <a:stretch>
                <a:fillRect/>
              </a:stretch>
            </p:blipFill>
            <p:spPr>
              <a:xfrm>
                <a:off x="632497" y="3987896"/>
                <a:ext cx="1206893" cy="290615"/>
              </a:xfrm>
              <a:prstGeom prst="rect">
                <a:avLst/>
              </a:prstGeom>
            </p:spPr>
          </p:pic>
        </mc:Fallback>
      </mc:AlternateContent>
      <mc:AlternateContent xmlns:mc="http://schemas.openxmlformats.org/markup-compatibility/2006">
        <mc:Choice xmlns:p14="http://schemas.microsoft.com/office/powerpoint/2010/main" Requires="p14">
          <p:contentPart p14:bwMode="auto" r:id="rId96">
            <p14:nvContentPartPr>
              <p14:cNvPr id="39985" name="Ink 49"/>
              <p14:cNvContentPartPr>
                <a14:cpLocks xmlns:a14="http://schemas.microsoft.com/office/drawing/2010/main" noRot="1" noChangeAspect="1" noEditPoints="1" noChangeArrowheads="1" noChangeShapeType="1"/>
              </p14:cNvContentPartPr>
              <p14:nvPr/>
            </p14:nvContentPartPr>
            <p14:xfrm>
              <a:off x="2125663" y="3946525"/>
              <a:ext cx="295275" cy="268288"/>
            </p14:xfrm>
          </p:contentPart>
        </mc:Choice>
        <mc:Fallback>
          <p:pic>
            <p:nvPicPr>
              <p:cNvPr id="39985" name="Ink 49"/>
              <p:cNvPicPr>
                <a:picLocks noRot="1" noChangeAspect="1" noEditPoints="1" noChangeArrowheads="1" noChangeShapeType="1"/>
              </p:cNvPicPr>
              <p:nvPr/>
            </p:nvPicPr>
            <p:blipFill>
              <a:blip r:embed="rId97"/>
              <a:stretch>
                <a:fillRect/>
              </a:stretch>
            </p:blipFill>
            <p:spPr>
              <a:xfrm>
                <a:off x="2118461" y="3937894"/>
                <a:ext cx="306798" cy="286270"/>
              </a:xfrm>
              <a:prstGeom prst="rect">
                <a:avLst/>
              </a:prstGeom>
            </p:spPr>
          </p:pic>
        </mc:Fallback>
      </mc:AlternateContent>
      <mc:AlternateContent xmlns:mc="http://schemas.openxmlformats.org/markup-compatibility/2006">
        <mc:Choice xmlns:p14="http://schemas.microsoft.com/office/powerpoint/2010/main" Requires="p14">
          <p:contentPart p14:bwMode="auto" r:id="rId98">
            <p14:nvContentPartPr>
              <p14:cNvPr id="39986" name="Ink 50"/>
              <p14:cNvContentPartPr>
                <a14:cpLocks xmlns:a14="http://schemas.microsoft.com/office/drawing/2010/main" noRot="1" noChangeAspect="1" noEditPoints="1" noChangeArrowheads="1" noChangeShapeType="1"/>
              </p14:cNvContentPartPr>
              <p14:nvPr/>
            </p14:nvContentPartPr>
            <p14:xfrm>
              <a:off x="2678113" y="3867150"/>
              <a:ext cx="1206500" cy="446088"/>
            </p14:xfrm>
          </p:contentPart>
        </mc:Choice>
        <mc:Fallback>
          <p:pic>
            <p:nvPicPr>
              <p:cNvPr id="39986" name="Ink 50"/>
              <p:cNvPicPr>
                <a:picLocks noRot="1" noChangeAspect="1" noEditPoints="1" noChangeArrowheads="1" noChangeShapeType="1"/>
              </p:cNvPicPr>
              <p:nvPr/>
            </p:nvPicPr>
            <p:blipFill>
              <a:blip r:embed="rId99"/>
              <a:stretch>
                <a:fillRect/>
              </a:stretch>
            </p:blipFill>
            <p:spPr>
              <a:xfrm>
                <a:off x="2673432" y="3855269"/>
                <a:ext cx="1223062" cy="468770"/>
              </a:xfrm>
              <a:prstGeom prst="rect">
                <a:avLst/>
              </a:prstGeom>
            </p:spPr>
          </p:pic>
        </mc:Fallback>
      </mc:AlternateContent>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304800"/>
            <a:ext cx="8077200" cy="1200329"/>
          </a:xfrm>
          <a:prstGeom prst="rect">
            <a:avLst/>
          </a:prstGeom>
          <a:noFill/>
        </p:spPr>
        <p:txBody>
          <a:bodyPr wrap="square" rtlCol="0">
            <a:spAutoFit/>
          </a:bodyPr>
          <a:lstStyle/>
          <a:p>
            <a:r>
              <a:rPr lang="en-US" sz="2400" dirty="0" smtClean="0"/>
              <a:t>We therefore conclude  that absence  or negativeness of any of the coefficients of characteristics (with a0&gt;0) indicates that the system is either unstable or limitedly stable</a:t>
            </a:r>
            <a:endParaRPr lang="en-US" sz="2400" dirty="0"/>
          </a:p>
        </p:txBody>
      </p:sp>
      <p:sp>
        <p:nvSpPr>
          <p:cNvPr id="3" name="TextBox 2"/>
          <p:cNvSpPr txBox="1"/>
          <p:nvPr/>
        </p:nvSpPr>
        <p:spPr>
          <a:xfrm>
            <a:off x="533400" y="1828800"/>
            <a:ext cx="8229600" cy="3539430"/>
          </a:xfrm>
          <a:prstGeom prst="rect">
            <a:avLst/>
          </a:prstGeom>
          <a:noFill/>
        </p:spPr>
        <p:txBody>
          <a:bodyPr wrap="square" rtlCol="0">
            <a:spAutoFit/>
          </a:bodyPr>
          <a:lstStyle/>
          <a:p>
            <a:r>
              <a:rPr lang="en-US" sz="2800" dirty="0" smtClean="0"/>
              <a:t> </a:t>
            </a:r>
            <a:r>
              <a:rPr lang="en-US" sz="2800" dirty="0" smtClean="0">
                <a:solidFill>
                  <a:srgbClr val="FF0000"/>
                </a:solidFill>
              </a:rPr>
              <a:t>The first step of stability   is to analyze the q(s)=0, if </a:t>
            </a:r>
            <a:r>
              <a:rPr lang="en-US" sz="2800" kern="0" dirty="0" smtClean="0">
                <a:solidFill>
                  <a:srgbClr val="FF0000"/>
                </a:solidFill>
              </a:rPr>
              <a:t>  some of the coefficients are zero or negative  it can be concluded that system is not stable </a:t>
            </a:r>
          </a:p>
          <a:p>
            <a:endParaRPr lang="en-US" sz="2400" kern="0" dirty="0" smtClean="0">
              <a:solidFill>
                <a:srgbClr val="FF0000"/>
              </a:solidFill>
            </a:endParaRPr>
          </a:p>
          <a:p>
            <a:r>
              <a:rPr lang="en-US" sz="2800" kern="0" dirty="0" smtClean="0">
                <a:solidFill>
                  <a:srgbClr val="FF0000"/>
                </a:solidFill>
              </a:rPr>
              <a:t> </a:t>
            </a:r>
            <a:r>
              <a:rPr lang="en-US" sz="2800" kern="0" dirty="0" smtClean="0">
                <a:solidFill>
                  <a:srgbClr val="0000FF"/>
                </a:solidFill>
              </a:rPr>
              <a:t>on the other hand if all  of the coefficients are  positive (or negative) the possibility  of stability of  system exists and one should  further to examine the sufficient conditions of stability using </a:t>
            </a:r>
            <a:r>
              <a:rPr lang="en-US" sz="2800" kern="0" dirty="0" err="1" smtClean="0">
                <a:solidFill>
                  <a:srgbClr val="0000FF"/>
                </a:solidFill>
              </a:rPr>
              <a:t>Routh</a:t>
            </a:r>
            <a:r>
              <a:rPr lang="en-US" sz="2800" kern="0" dirty="0" smtClean="0">
                <a:solidFill>
                  <a:srgbClr val="0000FF"/>
                </a:solidFill>
              </a:rPr>
              <a:t>’ s stability criterion,</a:t>
            </a:r>
            <a:endParaRPr lang="en-US" sz="2800" dirty="0">
              <a:solidFill>
                <a:srgbClr val="0000FF"/>
              </a:solidFill>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449133" y="3881437"/>
            <a:ext cx="537210" cy="619125"/>
            <a:chOff x="1449133" y="3881437"/>
            <a:chExt cx="537210" cy="619125"/>
          </a:xfrm>
        </p:grpSpPr>
        <p:sp>
          <p:nvSpPr>
            <p:cNvPr id="3" name="object 3"/>
            <p:cNvSpPr/>
            <p:nvPr/>
          </p:nvSpPr>
          <p:spPr>
            <a:xfrm>
              <a:off x="1453896" y="3886200"/>
              <a:ext cx="527685" cy="609600"/>
            </a:xfrm>
            <a:custGeom>
              <a:avLst/>
              <a:gdLst/>
              <a:ahLst/>
              <a:cxnLst/>
              <a:rect l="l" t="t" r="r" b="b"/>
              <a:pathLst>
                <a:path w="527685" h="609600">
                  <a:moveTo>
                    <a:pt x="263652" y="0"/>
                  </a:moveTo>
                  <a:lnTo>
                    <a:pt x="220872" y="3990"/>
                  </a:lnTo>
                  <a:lnTo>
                    <a:pt x="180295" y="15544"/>
                  </a:lnTo>
                  <a:lnTo>
                    <a:pt x="142463" y="34032"/>
                  </a:lnTo>
                  <a:lnTo>
                    <a:pt x="107917" y="58826"/>
                  </a:lnTo>
                  <a:lnTo>
                    <a:pt x="77200" y="89296"/>
                  </a:lnTo>
                  <a:lnTo>
                    <a:pt x="50852" y="124815"/>
                  </a:lnTo>
                  <a:lnTo>
                    <a:pt x="29417" y="164753"/>
                  </a:lnTo>
                  <a:lnTo>
                    <a:pt x="13435" y="208483"/>
                  </a:lnTo>
                  <a:lnTo>
                    <a:pt x="3449" y="255374"/>
                  </a:lnTo>
                  <a:lnTo>
                    <a:pt x="0" y="304800"/>
                  </a:lnTo>
                  <a:lnTo>
                    <a:pt x="3449" y="354225"/>
                  </a:lnTo>
                  <a:lnTo>
                    <a:pt x="13435" y="401116"/>
                  </a:lnTo>
                  <a:lnTo>
                    <a:pt x="29417" y="444846"/>
                  </a:lnTo>
                  <a:lnTo>
                    <a:pt x="50852" y="484784"/>
                  </a:lnTo>
                  <a:lnTo>
                    <a:pt x="77200" y="520303"/>
                  </a:lnTo>
                  <a:lnTo>
                    <a:pt x="107917" y="550773"/>
                  </a:lnTo>
                  <a:lnTo>
                    <a:pt x="142463" y="575567"/>
                  </a:lnTo>
                  <a:lnTo>
                    <a:pt x="180295" y="594055"/>
                  </a:lnTo>
                  <a:lnTo>
                    <a:pt x="220872" y="605609"/>
                  </a:lnTo>
                  <a:lnTo>
                    <a:pt x="263652" y="609600"/>
                  </a:lnTo>
                  <a:lnTo>
                    <a:pt x="306431" y="605609"/>
                  </a:lnTo>
                  <a:lnTo>
                    <a:pt x="347008" y="594055"/>
                  </a:lnTo>
                  <a:lnTo>
                    <a:pt x="384840" y="575567"/>
                  </a:lnTo>
                  <a:lnTo>
                    <a:pt x="419386" y="550773"/>
                  </a:lnTo>
                  <a:lnTo>
                    <a:pt x="450103" y="520303"/>
                  </a:lnTo>
                  <a:lnTo>
                    <a:pt x="476451" y="484784"/>
                  </a:lnTo>
                  <a:lnTo>
                    <a:pt x="497886" y="444846"/>
                  </a:lnTo>
                  <a:lnTo>
                    <a:pt x="513868" y="401116"/>
                  </a:lnTo>
                  <a:lnTo>
                    <a:pt x="523854" y="354225"/>
                  </a:lnTo>
                  <a:lnTo>
                    <a:pt x="527304" y="304800"/>
                  </a:lnTo>
                  <a:lnTo>
                    <a:pt x="523854" y="255374"/>
                  </a:lnTo>
                  <a:lnTo>
                    <a:pt x="513868" y="208483"/>
                  </a:lnTo>
                  <a:lnTo>
                    <a:pt x="497886" y="164753"/>
                  </a:lnTo>
                  <a:lnTo>
                    <a:pt x="476451" y="124815"/>
                  </a:lnTo>
                  <a:lnTo>
                    <a:pt x="450103" y="89296"/>
                  </a:lnTo>
                  <a:lnTo>
                    <a:pt x="419386" y="58826"/>
                  </a:lnTo>
                  <a:lnTo>
                    <a:pt x="384840" y="34032"/>
                  </a:lnTo>
                  <a:lnTo>
                    <a:pt x="347008" y="15544"/>
                  </a:lnTo>
                  <a:lnTo>
                    <a:pt x="306431" y="3990"/>
                  </a:lnTo>
                  <a:lnTo>
                    <a:pt x="263652" y="0"/>
                  </a:lnTo>
                  <a:close/>
                </a:path>
              </a:pathLst>
            </a:custGeom>
            <a:solidFill>
              <a:srgbClr val="548ED4"/>
            </a:solidFill>
          </p:spPr>
          <p:txBody>
            <a:bodyPr wrap="square" lIns="0" tIns="0" rIns="0" bIns="0" rtlCol="0"/>
            <a:lstStyle/>
            <a:p>
              <a:endParaRPr/>
            </a:p>
          </p:txBody>
        </p:sp>
        <p:sp>
          <p:nvSpPr>
            <p:cNvPr id="4" name="object 4"/>
            <p:cNvSpPr/>
            <p:nvPr/>
          </p:nvSpPr>
          <p:spPr>
            <a:xfrm>
              <a:off x="1453896" y="3886200"/>
              <a:ext cx="527685" cy="609600"/>
            </a:xfrm>
            <a:custGeom>
              <a:avLst/>
              <a:gdLst/>
              <a:ahLst/>
              <a:cxnLst/>
              <a:rect l="l" t="t" r="r" b="b"/>
              <a:pathLst>
                <a:path w="527685" h="609600">
                  <a:moveTo>
                    <a:pt x="0" y="304800"/>
                  </a:moveTo>
                  <a:lnTo>
                    <a:pt x="3449" y="255374"/>
                  </a:lnTo>
                  <a:lnTo>
                    <a:pt x="13435" y="208483"/>
                  </a:lnTo>
                  <a:lnTo>
                    <a:pt x="29417" y="164753"/>
                  </a:lnTo>
                  <a:lnTo>
                    <a:pt x="50852" y="124815"/>
                  </a:lnTo>
                  <a:lnTo>
                    <a:pt x="77200" y="89296"/>
                  </a:lnTo>
                  <a:lnTo>
                    <a:pt x="107917" y="58826"/>
                  </a:lnTo>
                  <a:lnTo>
                    <a:pt x="142463" y="34032"/>
                  </a:lnTo>
                  <a:lnTo>
                    <a:pt x="180295" y="15544"/>
                  </a:lnTo>
                  <a:lnTo>
                    <a:pt x="220872" y="3990"/>
                  </a:lnTo>
                  <a:lnTo>
                    <a:pt x="263652" y="0"/>
                  </a:lnTo>
                  <a:lnTo>
                    <a:pt x="306431" y="3990"/>
                  </a:lnTo>
                  <a:lnTo>
                    <a:pt x="347008" y="15544"/>
                  </a:lnTo>
                  <a:lnTo>
                    <a:pt x="384840" y="34032"/>
                  </a:lnTo>
                  <a:lnTo>
                    <a:pt x="419386" y="58826"/>
                  </a:lnTo>
                  <a:lnTo>
                    <a:pt x="450103" y="89296"/>
                  </a:lnTo>
                  <a:lnTo>
                    <a:pt x="476451" y="124815"/>
                  </a:lnTo>
                  <a:lnTo>
                    <a:pt x="497886" y="164753"/>
                  </a:lnTo>
                  <a:lnTo>
                    <a:pt x="513868" y="208483"/>
                  </a:lnTo>
                  <a:lnTo>
                    <a:pt x="523854" y="255374"/>
                  </a:lnTo>
                  <a:lnTo>
                    <a:pt x="527304" y="304800"/>
                  </a:lnTo>
                  <a:lnTo>
                    <a:pt x="523854" y="354225"/>
                  </a:lnTo>
                  <a:lnTo>
                    <a:pt x="513868" y="401116"/>
                  </a:lnTo>
                  <a:lnTo>
                    <a:pt x="497886" y="444846"/>
                  </a:lnTo>
                  <a:lnTo>
                    <a:pt x="476451" y="484784"/>
                  </a:lnTo>
                  <a:lnTo>
                    <a:pt x="450103" y="520303"/>
                  </a:lnTo>
                  <a:lnTo>
                    <a:pt x="419386" y="550773"/>
                  </a:lnTo>
                  <a:lnTo>
                    <a:pt x="384840" y="575567"/>
                  </a:lnTo>
                  <a:lnTo>
                    <a:pt x="347008" y="594055"/>
                  </a:lnTo>
                  <a:lnTo>
                    <a:pt x="306431" y="605609"/>
                  </a:lnTo>
                  <a:lnTo>
                    <a:pt x="263652" y="609600"/>
                  </a:lnTo>
                  <a:lnTo>
                    <a:pt x="220872" y="605609"/>
                  </a:lnTo>
                  <a:lnTo>
                    <a:pt x="180295" y="594055"/>
                  </a:lnTo>
                  <a:lnTo>
                    <a:pt x="142463" y="575567"/>
                  </a:lnTo>
                  <a:lnTo>
                    <a:pt x="107917" y="550773"/>
                  </a:lnTo>
                  <a:lnTo>
                    <a:pt x="77200" y="520303"/>
                  </a:lnTo>
                  <a:lnTo>
                    <a:pt x="50852" y="484784"/>
                  </a:lnTo>
                  <a:lnTo>
                    <a:pt x="29417" y="444846"/>
                  </a:lnTo>
                  <a:lnTo>
                    <a:pt x="13435" y="401116"/>
                  </a:lnTo>
                  <a:lnTo>
                    <a:pt x="3449" y="354225"/>
                  </a:lnTo>
                  <a:lnTo>
                    <a:pt x="0" y="304800"/>
                  </a:lnTo>
                  <a:close/>
                </a:path>
              </a:pathLst>
            </a:custGeom>
            <a:ln w="9144">
              <a:solidFill>
                <a:srgbClr val="000000"/>
              </a:solidFill>
            </a:ln>
          </p:spPr>
          <p:txBody>
            <a:bodyPr wrap="square" lIns="0" tIns="0" rIns="0" bIns="0" rtlCol="0"/>
            <a:lstStyle/>
            <a:p>
              <a:endParaRPr/>
            </a:p>
          </p:txBody>
        </p:sp>
      </p:grpSp>
      <p:sp>
        <p:nvSpPr>
          <p:cNvPr id="5" name="object 5"/>
          <p:cNvSpPr txBox="1"/>
          <p:nvPr/>
        </p:nvSpPr>
        <p:spPr>
          <a:xfrm>
            <a:off x="134213" y="5588"/>
            <a:ext cx="8870315" cy="1240724"/>
          </a:xfrm>
          <a:prstGeom prst="rect">
            <a:avLst/>
          </a:prstGeom>
        </p:spPr>
        <p:txBody>
          <a:bodyPr vert="horz" wrap="square" lIns="0" tIns="12065" rIns="0" bIns="0" rtlCol="0">
            <a:spAutoFit/>
          </a:bodyPr>
          <a:lstStyle/>
          <a:p>
            <a:pPr marL="3820160" marR="43180" indent="-3769995">
              <a:lnSpc>
                <a:spcPct val="100000"/>
              </a:lnSpc>
              <a:spcBef>
                <a:spcPts val="95"/>
              </a:spcBef>
            </a:pPr>
            <a:r>
              <a:rPr sz="2000" spc="-10" dirty="0">
                <a:solidFill>
                  <a:srgbClr val="FF0000"/>
                </a:solidFill>
                <a:latin typeface="Carlito"/>
                <a:cs typeface="Carlito"/>
              </a:rPr>
              <a:t>The </a:t>
            </a:r>
            <a:r>
              <a:rPr sz="2000" spc="-15" dirty="0">
                <a:solidFill>
                  <a:srgbClr val="FF0000"/>
                </a:solidFill>
                <a:latin typeface="Carlito"/>
                <a:cs typeface="Carlito"/>
              </a:rPr>
              <a:t>coefficients </a:t>
            </a:r>
            <a:r>
              <a:rPr sz="2000" spc="-5" dirty="0">
                <a:solidFill>
                  <a:srgbClr val="FF0000"/>
                </a:solidFill>
                <a:latin typeface="Carlito"/>
                <a:cs typeface="Carlito"/>
              </a:rPr>
              <a:t>of </a:t>
            </a:r>
            <a:r>
              <a:rPr sz="2800" i="1" spc="262" baseline="1157" dirty="0">
                <a:latin typeface="Times New Roman"/>
                <a:cs typeface="Times New Roman"/>
              </a:rPr>
              <a:t>s</a:t>
            </a:r>
            <a:r>
              <a:rPr i="1" spc="262" baseline="45267" dirty="0">
                <a:latin typeface="Times New Roman"/>
                <a:cs typeface="Times New Roman"/>
              </a:rPr>
              <a:t>n</a:t>
            </a:r>
            <a:r>
              <a:rPr sz="2000" spc="175" dirty="0">
                <a:solidFill>
                  <a:srgbClr val="FF0000"/>
                </a:solidFill>
                <a:latin typeface="Carlito"/>
                <a:cs typeface="Carlito"/>
              </a:rPr>
              <a:t>and </a:t>
            </a:r>
            <a:r>
              <a:rPr sz="2800" i="1" spc="30" baseline="4938" dirty="0">
                <a:latin typeface="Times New Roman"/>
                <a:cs typeface="Times New Roman"/>
              </a:rPr>
              <a:t>s</a:t>
            </a:r>
            <a:r>
              <a:rPr sz="1600" i="1" spc="30" baseline="51282" dirty="0">
                <a:latin typeface="Times New Roman"/>
                <a:cs typeface="Times New Roman"/>
              </a:rPr>
              <a:t>n</a:t>
            </a:r>
            <a:r>
              <a:rPr sz="1600" spc="30" baseline="51282" dirty="0">
                <a:latin typeface="Symbol"/>
                <a:cs typeface="Symbol"/>
              </a:rPr>
              <a:t></a:t>
            </a:r>
            <a:r>
              <a:rPr sz="1600" spc="30" baseline="51282" dirty="0">
                <a:latin typeface="Times New Roman"/>
                <a:cs typeface="Times New Roman"/>
              </a:rPr>
              <a:t>1 </a:t>
            </a:r>
            <a:r>
              <a:rPr sz="2000" spc="-20" dirty="0">
                <a:solidFill>
                  <a:srgbClr val="FF0000"/>
                </a:solidFill>
                <a:latin typeface="Carlito"/>
                <a:cs typeface="Carlito"/>
              </a:rPr>
              <a:t>row </a:t>
            </a:r>
            <a:r>
              <a:rPr sz="2000" spc="-15" dirty="0">
                <a:solidFill>
                  <a:srgbClr val="FF0000"/>
                </a:solidFill>
                <a:latin typeface="Carlito"/>
                <a:cs typeface="Carlito"/>
              </a:rPr>
              <a:t>are </a:t>
            </a:r>
            <a:r>
              <a:rPr sz="2000" spc="-10" dirty="0">
                <a:solidFill>
                  <a:srgbClr val="FF0000"/>
                </a:solidFill>
                <a:latin typeface="Carlito"/>
                <a:cs typeface="Carlito"/>
              </a:rPr>
              <a:t>directly written </a:t>
            </a:r>
            <a:r>
              <a:rPr sz="2000" spc="-15" dirty="0">
                <a:solidFill>
                  <a:srgbClr val="FF0000"/>
                </a:solidFill>
                <a:latin typeface="Carlito"/>
                <a:cs typeface="Carlito"/>
              </a:rPr>
              <a:t>from </a:t>
            </a:r>
            <a:r>
              <a:rPr sz="2000" spc="-5" dirty="0">
                <a:solidFill>
                  <a:srgbClr val="FF0000"/>
                </a:solidFill>
                <a:latin typeface="Carlito"/>
                <a:cs typeface="Carlito"/>
              </a:rPr>
              <a:t>the </a:t>
            </a:r>
            <a:r>
              <a:rPr sz="2000" spc="-10" dirty="0">
                <a:solidFill>
                  <a:srgbClr val="FF0000"/>
                </a:solidFill>
                <a:latin typeface="Carlito"/>
                <a:cs typeface="Carlito"/>
              </a:rPr>
              <a:t>given  </a:t>
            </a:r>
            <a:r>
              <a:rPr sz="2000" spc="-5" dirty="0">
                <a:solidFill>
                  <a:srgbClr val="FF0000"/>
                </a:solidFill>
                <a:latin typeface="Carlito"/>
                <a:cs typeface="Carlito"/>
              </a:rPr>
              <a:t>equation</a:t>
            </a:r>
            <a:r>
              <a:rPr sz="2500" spc="-5" dirty="0" smtClean="0">
                <a:solidFill>
                  <a:srgbClr val="FF0000"/>
                </a:solidFill>
                <a:latin typeface="Carlito"/>
                <a:cs typeface="Carlito"/>
              </a:rPr>
              <a:t>.</a:t>
            </a:r>
            <a:endParaRPr lang="en-US" sz="2500" spc="-5" dirty="0" smtClean="0">
              <a:solidFill>
                <a:srgbClr val="FF0000"/>
              </a:solidFill>
              <a:latin typeface="Carlito"/>
              <a:cs typeface="Carlito"/>
            </a:endParaRPr>
          </a:p>
          <a:p>
            <a:pPr marL="3820160" marR="43180" indent="-3769995">
              <a:lnSpc>
                <a:spcPct val="100000"/>
              </a:lnSpc>
              <a:spcBef>
                <a:spcPts val="95"/>
              </a:spcBef>
            </a:pPr>
            <a:r>
              <a:rPr lang="en-US" sz="2500" spc="-5" dirty="0" smtClean="0">
                <a:solidFill>
                  <a:srgbClr val="FF0000"/>
                </a:solidFill>
                <a:latin typeface="Carlito"/>
                <a:cs typeface="Carlito"/>
              </a:rPr>
              <a:t>Characteristics equation q(s) is given as</a:t>
            </a:r>
          </a:p>
          <a:p>
            <a:pPr marL="3820160" marR="43180" indent="-3769995">
              <a:lnSpc>
                <a:spcPct val="100000"/>
              </a:lnSpc>
              <a:spcBef>
                <a:spcPts val="95"/>
              </a:spcBef>
            </a:pPr>
            <a:r>
              <a:rPr lang="en-US" sz="2700" i="1" spc="390" dirty="0" smtClean="0">
                <a:latin typeface="Times New Roman"/>
                <a:cs typeface="Times New Roman"/>
              </a:rPr>
              <a:t> q(s)=</a:t>
            </a:r>
            <a:r>
              <a:rPr sz="2700" i="1" spc="390" dirty="0" smtClean="0">
                <a:latin typeface="Times New Roman"/>
                <a:cs typeface="Times New Roman"/>
              </a:rPr>
              <a:t>a</a:t>
            </a:r>
            <a:r>
              <a:rPr sz="1550" spc="390" dirty="0" smtClean="0">
                <a:latin typeface="Times New Roman"/>
                <a:cs typeface="Times New Roman"/>
              </a:rPr>
              <a:t>0</a:t>
            </a:r>
            <a:r>
              <a:rPr sz="2700" i="1" spc="390" dirty="0" smtClean="0">
                <a:latin typeface="Times New Roman"/>
                <a:cs typeface="Times New Roman"/>
              </a:rPr>
              <a:t>s</a:t>
            </a:r>
            <a:r>
              <a:rPr sz="2325" i="1" spc="585" baseline="43010" dirty="0" smtClean="0">
                <a:latin typeface="Times New Roman"/>
                <a:cs typeface="Times New Roman"/>
              </a:rPr>
              <a:t>n</a:t>
            </a:r>
            <a:r>
              <a:rPr sz="2325" i="1" spc="765" baseline="43010" dirty="0" smtClean="0">
                <a:latin typeface="Times New Roman"/>
                <a:cs typeface="Times New Roman"/>
              </a:rPr>
              <a:t> </a:t>
            </a:r>
            <a:r>
              <a:rPr sz="2700" spc="465" dirty="0">
                <a:latin typeface="Symbol"/>
                <a:cs typeface="Symbol"/>
              </a:rPr>
              <a:t></a:t>
            </a:r>
            <a:r>
              <a:rPr sz="2700" spc="-40" dirty="0">
                <a:latin typeface="Times New Roman"/>
                <a:cs typeface="Times New Roman"/>
              </a:rPr>
              <a:t> </a:t>
            </a:r>
            <a:r>
              <a:rPr sz="2700" i="1" spc="280" dirty="0">
                <a:latin typeface="Times New Roman"/>
                <a:cs typeface="Times New Roman"/>
              </a:rPr>
              <a:t>a</a:t>
            </a:r>
            <a:r>
              <a:rPr sz="1550" spc="280" dirty="0">
                <a:latin typeface="Times New Roman"/>
                <a:cs typeface="Times New Roman"/>
              </a:rPr>
              <a:t>1</a:t>
            </a:r>
            <a:r>
              <a:rPr sz="2700" i="1" spc="280" dirty="0">
                <a:latin typeface="Times New Roman"/>
                <a:cs typeface="Times New Roman"/>
              </a:rPr>
              <a:t>s</a:t>
            </a:r>
            <a:r>
              <a:rPr sz="2325" i="1" spc="419" baseline="43010" dirty="0">
                <a:latin typeface="Times New Roman"/>
                <a:cs typeface="Times New Roman"/>
              </a:rPr>
              <a:t>n</a:t>
            </a:r>
            <a:r>
              <a:rPr sz="2325" spc="419" baseline="43010" dirty="0">
                <a:latin typeface="Symbol"/>
                <a:cs typeface="Symbol"/>
              </a:rPr>
              <a:t></a:t>
            </a:r>
            <a:r>
              <a:rPr sz="2325" spc="419" baseline="43010" dirty="0">
                <a:latin typeface="Times New Roman"/>
                <a:cs typeface="Times New Roman"/>
              </a:rPr>
              <a:t>1</a:t>
            </a:r>
            <a:r>
              <a:rPr sz="2325" spc="802" baseline="43010" dirty="0">
                <a:latin typeface="Times New Roman"/>
                <a:cs typeface="Times New Roman"/>
              </a:rPr>
              <a:t> </a:t>
            </a:r>
            <a:r>
              <a:rPr sz="2700" spc="465" dirty="0">
                <a:latin typeface="Symbol"/>
                <a:cs typeface="Symbol"/>
              </a:rPr>
              <a:t></a:t>
            </a:r>
            <a:r>
              <a:rPr sz="2700" spc="-235" dirty="0">
                <a:latin typeface="Times New Roman"/>
                <a:cs typeface="Times New Roman"/>
              </a:rPr>
              <a:t> </a:t>
            </a:r>
            <a:r>
              <a:rPr sz="2700" spc="165" dirty="0">
                <a:latin typeface="Times New Roman"/>
                <a:cs typeface="Times New Roman"/>
              </a:rPr>
              <a:t>...............</a:t>
            </a:r>
            <a:r>
              <a:rPr sz="2700" spc="-220" dirty="0">
                <a:latin typeface="Times New Roman"/>
                <a:cs typeface="Times New Roman"/>
              </a:rPr>
              <a:t> </a:t>
            </a:r>
            <a:r>
              <a:rPr sz="2700" spc="465" dirty="0">
                <a:latin typeface="Symbol"/>
                <a:cs typeface="Symbol"/>
              </a:rPr>
              <a:t></a:t>
            </a:r>
            <a:r>
              <a:rPr sz="2700" spc="-35" dirty="0">
                <a:latin typeface="Times New Roman"/>
                <a:cs typeface="Times New Roman"/>
              </a:rPr>
              <a:t> </a:t>
            </a:r>
            <a:r>
              <a:rPr sz="2700" i="1" spc="295" dirty="0">
                <a:latin typeface="Times New Roman"/>
                <a:cs typeface="Times New Roman"/>
              </a:rPr>
              <a:t>a</a:t>
            </a:r>
            <a:r>
              <a:rPr sz="1550" i="1" spc="295" dirty="0">
                <a:latin typeface="Times New Roman"/>
                <a:cs typeface="Times New Roman"/>
              </a:rPr>
              <a:t>n</a:t>
            </a:r>
            <a:r>
              <a:rPr sz="1550" i="1" spc="505" dirty="0">
                <a:latin typeface="Times New Roman"/>
                <a:cs typeface="Times New Roman"/>
              </a:rPr>
              <a:t> </a:t>
            </a:r>
            <a:r>
              <a:rPr sz="2700" spc="465" dirty="0">
                <a:latin typeface="Symbol"/>
                <a:cs typeface="Symbol"/>
              </a:rPr>
              <a:t></a:t>
            </a:r>
            <a:r>
              <a:rPr sz="2700" spc="55" dirty="0">
                <a:latin typeface="Times New Roman"/>
                <a:cs typeface="Times New Roman"/>
              </a:rPr>
              <a:t> </a:t>
            </a:r>
            <a:r>
              <a:rPr sz="2700" spc="420" dirty="0">
                <a:latin typeface="Times New Roman"/>
                <a:cs typeface="Times New Roman"/>
              </a:rPr>
              <a:t>0</a:t>
            </a:r>
            <a:endParaRPr sz="2700" dirty="0">
              <a:latin typeface="Times New Roman"/>
              <a:cs typeface="Times New Roman"/>
            </a:endParaRPr>
          </a:p>
        </p:txBody>
      </p:sp>
      <p:sp>
        <p:nvSpPr>
          <p:cNvPr id="6" name="object 6"/>
          <p:cNvSpPr txBox="1"/>
          <p:nvPr/>
        </p:nvSpPr>
        <p:spPr>
          <a:xfrm>
            <a:off x="692484" y="2595290"/>
            <a:ext cx="463550" cy="2276475"/>
          </a:xfrm>
          <a:prstGeom prst="rect">
            <a:avLst/>
          </a:prstGeom>
        </p:spPr>
        <p:txBody>
          <a:bodyPr vert="horz" wrap="square" lIns="0" tIns="11430" rIns="0" bIns="0" rtlCol="0">
            <a:spAutoFit/>
          </a:bodyPr>
          <a:lstStyle/>
          <a:p>
            <a:pPr marL="66040">
              <a:lnSpc>
                <a:spcPct val="100000"/>
              </a:lnSpc>
              <a:spcBef>
                <a:spcPts val="90"/>
              </a:spcBef>
            </a:pPr>
            <a:r>
              <a:rPr sz="3600" i="1" spc="637" baseline="-24305" dirty="0">
                <a:latin typeface="Times New Roman"/>
                <a:cs typeface="Times New Roman"/>
              </a:rPr>
              <a:t>s</a:t>
            </a:r>
            <a:r>
              <a:rPr sz="1350" i="1" spc="425" dirty="0">
                <a:latin typeface="Times New Roman"/>
                <a:cs typeface="Times New Roman"/>
              </a:rPr>
              <a:t>n</a:t>
            </a:r>
            <a:endParaRPr sz="1350">
              <a:latin typeface="Times New Roman"/>
              <a:cs typeface="Times New Roman"/>
            </a:endParaRPr>
          </a:p>
          <a:p>
            <a:pPr marL="46355">
              <a:lnSpc>
                <a:spcPct val="100000"/>
              </a:lnSpc>
              <a:spcBef>
                <a:spcPts val="2175"/>
              </a:spcBef>
            </a:pPr>
            <a:r>
              <a:rPr sz="3375" i="1" spc="30" baseline="-24691" dirty="0">
                <a:latin typeface="Times New Roman"/>
                <a:cs typeface="Times New Roman"/>
              </a:rPr>
              <a:t>s</a:t>
            </a:r>
            <a:r>
              <a:rPr sz="1300" i="1" spc="20" dirty="0">
                <a:latin typeface="Times New Roman"/>
                <a:cs typeface="Times New Roman"/>
              </a:rPr>
              <a:t>n</a:t>
            </a:r>
            <a:r>
              <a:rPr sz="1300" spc="20" dirty="0">
                <a:latin typeface="Symbol"/>
                <a:cs typeface="Symbol"/>
              </a:rPr>
              <a:t></a:t>
            </a:r>
            <a:r>
              <a:rPr sz="1300" spc="20" dirty="0">
                <a:latin typeface="Times New Roman"/>
                <a:cs typeface="Times New Roman"/>
              </a:rPr>
              <a:t>1</a:t>
            </a:r>
            <a:endParaRPr sz="1300">
              <a:latin typeface="Times New Roman"/>
              <a:cs typeface="Times New Roman"/>
            </a:endParaRPr>
          </a:p>
          <a:p>
            <a:pPr marL="38100">
              <a:lnSpc>
                <a:spcPct val="100000"/>
              </a:lnSpc>
              <a:spcBef>
                <a:spcPts val="2190"/>
              </a:spcBef>
            </a:pPr>
            <a:r>
              <a:rPr sz="3825" i="1" spc="-104" baseline="-25054" dirty="0">
                <a:latin typeface="Times New Roman"/>
                <a:cs typeface="Times New Roman"/>
              </a:rPr>
              <a:t>s</a:t>
            </a:r>
            <a:r>
              <a:rPr sz="1450" i="1" spc="-70" dirty="0">
                <a:latin typeface="Times New Roman"/>
                <a:cs typeface="Times New Roman"/>
              </a:rPr>
              <a:t>n</a:t>
            </a:r>
            <a:r>
              <a:rPr sz="1450" spc="-70" dirty="0">
                <a:latin typeface="Symbol"/>
                <a:cs typeface="Symbol"/>
              </a:rPr>
              <a:t></a:t>
            </a:r>
            <a:r>
              <a:rPr sz="1450" spc="-70" dirty="0">
                <a:latin typeface="Times New Roman"/>
                <a:cs typeface="Times New Roman"/>
              </a:rPr>
              <a:t>2</a:t>
            </a:r>
            <a:endParaRPr sz="1450">
              <a:latin typeface="Times New Roman"/>
              <a:cs typeface="Times New Roman"/>
            </a:endParaRPr>
          </a:p>
          <a:p>
            <a:pPr marL="38100">
              <a:lnSpc>
                <a:spcPct val="100000"/>
              </a:lnSpc>
              <a:spcBef>
                <a:spcPts val="1485"/>
              </a:spcBef>
            </a:pPr>
            <a:r>
              <a:rPr sz="4050" i="1" spc="-202" baseline="-24691" dirty="0">
                <a:latin typeface="Times New Roman"/>
                <a:cs typeface="Times New Roman"/>
              </a:rPr>
              <a:t>s</a:t>
            </a:r>
            <a:r>
              <a:rPr sz="1550" i="1" spc="-135" dirty="0">
                <a:latin typeface="Times New Roman"/>
                <a:cs typeface="Times New Roman"/>
              </a:rPr>
              <a:t>n</a:t>
            </a:r>
            <a:r>
              <a:rPr sz="1550" spc="-135" dirty="0">
                <a:latin typeface="Symbol"/>
                <a:cs typeface="Symbol"/>
              </a:rPr>
              <a:t></a:t>
            </a:r>
            <a:r>
              <a:rPr sz="1550" spc="-135" dirty="0">
                <a:latin typeface="Times New Roman"/>
                <a:cs typeface="Times New Roman"/>
              </a:rPr>
              <a:t>3</a:t>
            </a:r>
            <a:endParaRPr sz="1550">
              <a:latin typeface="Times New Roman"/>
              <a:cs typeface="Times New Roman"/>
            </a:endParaRPr>
          </a:p>
        </p:txBody>
      </p:sp>
      <p:sp>
        <p:nvSpPr>
          <p:cNvPr id="7" name="object 7"/>
          <p:cNvSpPr txBox="1"/>
          <p:nvPr/>
        </p:nvSpPr>
        <p:spPr>
          <a:xfrm>
            <a:off x="1562739" y="2420088"/>
            <a:ext cx="927100" cy="1224915"/>
          </a:xfrm>
          <a:prstGeom prst="rect">
            <a:avLst/>
          </a:prstGeom>
        </p:spPr>
        <p:txBody>
          <a:bodyPr vert="horz" wrap="square" lIns="0" tIns="229235" rIns="0" bIns="0" rtlCol="0">
            <a:spAutoFit/>
          </a:bodyPr>
          <a:lstStyle/>
          <a:p>
            <a:pPr marL="17145">
              <a:lnSpc>
                <a:spcPct val="100000"/>
              </a:lnSpc>
              <a:spcBef>
                <a:spcPts val="1805"/>
              </a:spcBef>
              <a:tabLst>
                <a:tab pos="616585" algn="l"/>
              </a:tabLst>
            </a:pPr>
            <a:r>
              <a:rPr sz="3675" i="1" spc="-22" baseline="1133" dirty="0">
                <a:latin typeface="Times New Roman"/>
                <a:cs typeface="Times New Roman"/>
              </a:rPr>
              <a:t>a</a:t>
            </a:r>
            <a:r>
              <a:rPr sz="3675" i="1" spc="-600" baseline="1133" dirty="0">
                <a:latin typeface="Times New Roman"/>
                <a:cs typeface="Times New Roman"/>
              </a:rPr>
              <a:t> </a:t>
            </a:r>
            <a:r>
              <a:rPr sz="2100" baseline="1984" dirty="0">
                <a:latin typeface="Times New Roman"/>
                <a:cs typeface="Times New Roman"/>
              </a:rPr>
              <a:t>0	</a:t>
            </a:r>
            <a:r>
              <a:rPr sz="2450" i="1" spc="-105" dirty="0">
                <a:latin typeface="Times New Roman"/>
                <a:cs typeface="Times New Roman"/>
              </a:rPr>
              <a:t>a</a:t>
            </a:r>
            <a:r>
              <a:rPr sz="1400" spc="-105" dirty="0">
                <a:latin typeface="Times New Roman"/>
                <a:cs typeface="Times New Roman"/>
              </a:rPr>
              <a:t>2</a:t>
            </a:r>
            <a:endParaRPr sz="1400">
              <a:latin typeface="Times New Roman"/>
              <a:cs typeface="Times New Roman"/>
            </a:endParaRPr>
          </a:p>
          <a:p>
            <a:pPr marL="12700">
              <a:lnSpc>
                <a:spcPct val="100000"/>
              </a:lnSpc>
              <a:spcBef>
                <a:spcPts val="1789"/>
              </a:spcBef>
              <a:tabLst>
                <a:tab pos="629285" algn="l"/>
              </a:tabLst>
            </a:pPr>
            <a:r>
              <a:rPr sz="2500" i="1" spc="-90" dirty="0">
                <a:latin typeface="Times New Roman"/>
                <a:cs typeface="Times New Roman"/>
              </a:rPr>
              <a:t>a</a:t>
            </a:r>
            <a:r>
              <a:rPr sz="1450" spc="-105" dirty="0">
                <a:latin typeface="Times New Roman"/>
                <a:cs typeface="Times New Roman"/>
              </a:rPr>
              <a:t>1</a:t>
            </a:r>
            <a:r>
              <a:rPr sz="1450" dirty="0">
                <a:latin typeface="Times New Roman"/>
                <a:cs typeface="Times New Roman"/>
              </a:rPr>
              <a:t>	</a:t>
            </a:r>
            <a:r>
              <a:rPr sz="2500" i="1" spc="240" dirty="0">
                <a:latin typeface="Times New Roman"/>
                <a:cs typeface="Times New Roman"/>
              </a:rPr>
              <a:t>a</a:t>
            </a:r>
            <a:r>
              <a:rPr sz="1450" spc="20" dirty="0">
                <a:latin typeface="Times New Roman"/>
                <a:cs typeface="Times New Roman"/>
              </a:rPr>
              <a:t>3</a:t>
            </a:r>
            <a:endParaRPr sz="1450">
              <a:latin typeface="Times New Roman"/>
              <a:cs typeface="Times New Roman"/>
            </a:endParaRPr>
          </a:p>
        </p:txBody>
      </p:sp>
      <p:sp>
        <p:nvSpPr>
          <p:cNvPr id="8" name="object 8"/>
          <p:cNvSpPr txBox="1"/>
          <p:nvPr/>
        </p:nvSpPr>
        <p:spPr>
          <a:xfrm>
            <a:off x="2708874" y="2527308"/>
            <a:ext cx="299720" cy="1111250"/>
          </a:xfrm>
          <a:prstGeom prst="rect">
            <a:avLst/>
          </a:prstGeom>
        </p:spPr>
        <p:txBody>
          <a:bodyPr vert="horz" wrap="square" lIns="0" tIns="113030" rIns="0" bIns="0" rtlCol="0">
            <a:spAutoFit/>
          </a:bodyPr>
          <a:lstStyle/>
          <a:p>
            <a:pPr marL="12700">
              <a:lnSpc>
                <a:spcPct val="100000"/>
              </a:lnSpc>
              <a:spcBef>
                <a:spcPts val="890"/>
              </a:spcBef>
            </a:pPr>
            <a:r>
              <a:rPr sz="2500" i="1" spc="-35" dirty="0">
                <a:latin typeface="Times New Roman"/>
                <a:cs typeface="Times New Roman"/>
              </a:rPr>
              <a:t>a</a:t>
            </a:r>
            <a:r>
              <a:rPr sz="2500" i="1" spc="-490" dirty="0">
                <a:latin typeface="Times New Roman"/>
                <a:cs typeface="Times New Roman"/>
              </a:rPr>
              <a:t> </a:t>
            </a:r>
            <a:r>
              <a:rPr sz="1450" spc="-25" dirty="0">
                <a:latin typeface="Times New Roman"/>
                <a:cs typeface="Times New Roman"/>
              </a:rPr>
              <a:t>4</a:t>
            </a:r>
            <a:endParaRPr sz="1450">
              <a:latin typeface="Times New Roman"/>
              <a:cs typeface="Times New Roman"/>
            </a:endParaRPr>
          </a:p>
          <a:p>
            <a:pPr marL="13970">
              <a:lnSpc>
                <a:spcPct val="100000"/>
              </a:lnSpc>
              <a:spcBef>
                <a:spcPts val="975"/>
              </a:spcBef>
            </a:pPr>
            <a:r>
              <a:rPr sz="3150" i="1" spc="-190" dirty="0">
                <a:latin typeface="Times New Roman"/>
                <a:cs typeface="Times New Roman"/>
              </a:rPr>
              <a:t>a</a:t>
            </a:r>
            <a:r>
              <a:rPr sz="1800" spc="-190" dirty="0">
                <a:latin typeface="Times New Roman"/>
                <a:cs typeface="Times New Roman"/>
              </a:rPr>
              <a:t>5</a:t>
            </a:r>
            <a:endParaRPr sz="1800">
              <a:latin typeface="Times New Roman"/>
              <a:cs typeface="Times New Roman"/>
            </a:endParaRPr>
          </a:p>
        </p:txBody>
      </p:sp>
      <p:sp>
        <p:nvSpPr>
          <p:cNvPr id="9" name="object 9"/>
          <p:cNvSpPr txBox="1"/>
          <p:nvPr/>
        </p:nvSpPr>
        <p:spPr>
          <a:xfrm>
            <a:off x="3364842" y="2635413"/>
            <a:ext cx="259079" cy="998855"/>
          </a:xfrm>
          <a:prstGeom prst="rect">
            <a:avLst/>
          </a:prstGeom>
        </p:spPr>
        <p:txBody>
          <a:bodyPr vert="horz" wrap="square" lIns="0" tIns="13970" rIns="0" bIns="0" rtlCol="0">
            <a:spAutoFit/>
          </a:bodyPr>
          <a:lstStyle/>
          <a:p>
            <a:pPr marL="12700">
              <a:lnSpc>
                <a:spcPct val="100000"/>
              </a:lnSpc>
              <a:spcBef>
                <a:spcPts val="110"/>
              </a:spcBef>
            </a:pPr>
            <a:r>
              <a:rPr sz="2450" i="1" dirty="0">
                <a:latin typeface="Times New Roman"/>
                <a:cs typeface="Times New Roman"/>
              </a:rPr>
              <a:t>a</a:t>
            </a:r>
            <a:r>
              <a:rPr sz="1400" spc="-95" dirty="0">
                <a:latin typeface="Times New Roman"/>
                <a:cs typeface="Times New Roman"/>
              </a:rPr>
              <a:t>6</a:t>
            </a:r>
            <a:endParaRPr sz="1400">
              <a:latin typeface="Times New Roman"/>
              <a:cs typeface="Times New Roman"/>
            </a:endParaRPr>
          </a:p>
          <a:p>
            <a:pPr marL="12700">
              <a:lnSpc>
                <a:spcPct val="100000"/>
              </a:lnSpc>
              <a:spcBef>
                <a:spcPts val="1820"/>
              </a:spcBef>
            </a:pPr>
            <a:r>
              <a:rPr sz="2400" i="1" spc="25" dirty="0">
                <a:latin typeface="Times New Roman"/>
                <a:cs typeface="Times New Roman"/>
              </a:rPr>
              <a:t>a</a:t>
            </a:r>
            <a:r>
              <a:rPr sz="1400" spc="-95" dirty="0">
                <a:latin typeface="Times New Roman"/>
                <a:cs typeface="Times New Roman"/>
              </a:rPr>
              <a:t>7</a:t>
            </a:r>
            <a:endParaRPr sz="1400">
              <a:latin typeface="Times New Roman"/>
              <a:cs typeface="Times New Roman"/>
            </a:endParaRPr>
          </a:p>
        </p:txBody>
      </p:sp>
      <p:sp>
        <p:nvSpPr>
          <p:cNvPr id="10" name="object 10"/>
          <p:cNvSpPr txBox="1"/>
          <p:nvPr/>
        </p:nvSpPr>
        <p:spPr>
          <a:xfrm>
            <a:off x="1555212" y="3922290"/>
            <a:ext cx="263525" cy="422909"/>
          </a:xfrm>
          <a:prstGeom prst="rect">
            <a:avLst/>
          </a:prstGeom>
        </p:spPr>
        <p:txBody>
          <a:bodyPr vert="horz" wrap="square" lIns="0" tIns="13335" rIns="0" bIns="0" rtlCol="0">
            <a:spAutoFit/>
          </a:bodyPr>
          <a:lstStyle/>
          <a:p>
            <a:pPr marL="12700">
              <a:lnSpc>
                <a:spcPct val="100000"/>
              </a:lnSpc>
              <a:spcBef>
                <a:spcPts val="105"/>
              </a:spcBef>
            </a:pPr>
            <a:r>
              <a:rPr sz="2600" i="1" spc="-120" dirty="0">
                <a:latin typeface="Times New Roman"/>
                <a:cs typeface="Times New Roman"/>
              </a:rPr>
              <a:t>b</a:t>
            </a:r>
            <a:r>
              <a:rPr sz="1500" spc="-70" dirty="0">
                <a:latin typeface="Times New Roman"/>
                <a:cs typeface="Times New Roman"/>
              </a:rPr>
              <a:t>1</a:t>
            </a:r>
            <a:endParaRPr sz="1500">
              <a:latin typeface="Times New Roman"/>
              <a:cs typeface="Times New Roman"/>
            </a:endParaRPr>
          </a:p>
        </p:txBody>
      </p:sp>
      <p:grpSp>
        <p:nvGrpSpPr>
          <p:cNvPr id="11" name="object 11"/>
          <p:cNvGrpSpPr/>
          <p:nvPr/>
        </p:nvGrpSpPr>
        <p:grpSpPr>
          <a:xfrm>
            <a:off x="1213103" y="2426207"/>
            <a:ext cx="4045585" cy="3975735"/>
            <a:chOff x="1213103" y="2426207"/>
            <a:chExt cx="4045585" cy="3975735"/>
          </a:xfrm>
        </p:grpSpPr>
        <p:sp>
          <p:nvSpPr>
            <p:cNvPr id="12" name="object 12"/>
            <p:cNvSpPr/>
            <p:nvPr/>
          </p:nvSpPr>
          <p:spPr>
            <a:xfrm>
              <a:off x="1226057" y="24391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3" name="object 13"/>
            <p:cNvSpPr/>
            <p:nvPr/>
          </p:nvSpPr>
          <p:spPr>
            <a:xfrm>
              <a:off x="1749044" y="3047999"/>
              <a:ext cx="3509645" cy="1003300"/>
            </a:xfrm>
            <a:custGeom>
              <a:avLst/>
              <a:gdLst/>
              <a:ahLst/>
              <a:cxnLst/>
              <a:rect l="l" t="t" r="r" b="b"/>
              <a:pathLst>
                <a:path w="3509645" h="1003300">
                  <a:moveTo>
                    <a:pt x="452120" y="299847"/>
                  </a:moveTo>
                  <a:lnTo>
                    <a:pt x="257149" y="138595"/>
                  </a:lnTo>
                  <a:lnTo>
                    <a:pt x="421906" y="25641"/>
                  </a:lnTo>
                  <a:lnTo>
                    <a:pt x="394208" y="84201"/>
                  </a:lnTo>
                  <a:lnTo>
                    <a:pt x="392684" y="87376"/>
                  </a:lnTo>
                  <a:lnTo>
                    <a:pt x="394081" y="91059"/>
                  </a:lnTo>
                  <a:lnTo>
                    <a:pt x="400431" y="94107"/>
                  </a:lnTo>
                  <a:lnTo>
                    <a:pt x="404241" y="92710"/>
                  </a:lnTo>
                  <a:lnTo>
                    <a:pt x="405765" y="89535"/>
                  </a:lnTo>
                  <a:lnTo>
                    <a:pt x="447154" y="1905"/>
                  </a:lnTo>
                  <a:lnTo>
                    <a:pt x="448056" y="0"/>
                  </a:lnTo>
                  <a:lnTo>
                    <a:pt x="345694" y="7493"/>
                  </a:lnTo>
                  <a:lnTo>
                    <a:pt x="343154" y="10541"/>
                  </a:lnTo>
                  <a:lnTo>
                    <a:pt x="343662" y="17526"/>
                  </a:lnTo>
                  <a:lnTo>
                    <a:pt x="346710" y="20193"/>
                  </a:lnTo>
                  <a:lnTo>
                    <a:pt x="414718" y="15189"/>
                  </a:lnTo>
                  <a:lnTo>
                    <a:pt x="247015" y="130200"/>
                  </a:lnTo>
                  <a:lnTo>
                    <a:pt x="111404" y="18021"/>
                  </a:lnTo>
                  <a:lnTo>
                    <a:pt x="175514" y="28575"/>
                  </a:lnTo>
                  <a:lnTo>
                    <a:pt x="178943" y="29210"/>
                  </a:lnTo>
                  <a:lnTo>
                    <a:pt x="182118" y="26797"/>
                  </a:lnTo>
                  <a:lnTo>
                    <a:pt x="182753" y="23368"/>
                  </a:lnTo>
                  <a:lnTo>
                    <a:pt x="183261" y="19939"/>
                  </a:lnTo>
                  <a:lnTo>
                    <a:pt x="180975" y="16637"/>
                  </a:lnTo>
                  <a:lnTo>
                    <a:pt x="177546" y="16129"/>
                  </a:lnTo>
                  <a:lnTo>
                    <a:pt x="98996" y="3175"/>
                  </a:lnTo>
                  <a:lnTo>
                    <a:pt x="79756" y="0"/>
                  </a:lnTo>
                  <a:lnTo>
                    <a:pt x="113792" y="93091"/>
                  </a:lnTo>
                  <a:lnTo>
                    <a:pt x="115062" y="96266"/>
                  </a:lnTo>
                  <a:lnTo>
                    <a:pt x="118745" y="98044"/>
                  </a:lnTo>
                  <a:lnTo>
                    <a:pt x="122047" y="96774"/>
                  </a:lnTo>
                  <a:lnTo>
                    <a:pt x="125222" y="95631"/>
                  </a:lnTo>
                  <a:lnTo>
                    <a:pt x="127000" y="91948"/>
                  </a:lnTo>
                  <a:lnTo>
                    <a:pt x="125730" y="88646"/>
                  </a:lnTo>
                  <a:lnTo>
                    <a:pt x="103479" y="27978"/>
                  </a:lnTo>
                  <a:lnTo>
                    <a:pt x="236067" y="137706"/>
                  </a:lnTo>
                  <a:lnTo>
                    <a:pt x="0" y="299593"/>
                  </a:lnTo>
                  <a:lnTo>
                    <a:pt x="7112" y="310007"/>
                  </a:lnTo>
                  <a:lnTo>
                    <a:pt x="246202" y="146100"/>
                  </a:lnTo>
                  <a:lnTo>
                    <a:pt x="443992" y="309753"/>
                  </a:lnTo>
                  <a:lnTo>
                    <a:pt x="452120" y="299847"/>
                  </a:lnTo>
                  <a:close/>
                </a:path>
                <a:path w="3509645" h="1003300">
                  <a:moveTo>
                    <a:pt x="3509645" y="217170"/>
                  </a:moveTo>
                  <a:lnTo>
                    <a:pt x="3490023" y="211074"/>
                  </a:lnTo>
                  <a:lnTo>
                    <a:pt x="3400679" y="183261"/>
                  </a:lnTo>
                  <a:lnTo>
                    <a:pt x="3394202" y="186690"/>
                  </a:lnTo>
                  <a:lnTo>
                    <a:pt x="3392424" y="192659"/>
                  </a:lnTo>
                  <a:lnTo>
                    <a:pt x="3390519" y="198755"/>
                  </a:lnTo>
                  <a:lnTo>
                    <a:pt x="3393821" y="205105"/>
                  </a:lnTo>
                  <a:lnTo>
                    <a:pt x="3443706" y="220624"/>
                  </a:lnTo>
                  <a:lnTo>
                    <a:pt x="152654" y="980694"/>
                  </a:lnTo>
                  <a:lnTo>
                    <a:pt x="157734" y="1003046"/>
                  </a:lnTo>
                  <a:lnTo>
                    <a:pt x="3448913" y="242938"/>
                  </a:lnTo>
                  <a:lnTo>
                    <a:pt x="3410839" y="278765"/>
                  </a:lnTo>
                  <a:lnTo>
                    <a:pt x="3410585" y="286004"/>
                  </a:lnTo>
                  <a:lnTo>
                    <a:pt x="3414903" y="290576"/>
                  </a:lnTo>
                  <a:lnTo>
                    <a:pt x="3419348" y="295148"/>
                  </a:lnTo>
                  <a:lnTo>
                    <a:pt x="3426460" y="295402"/>
                  </a:lnTo>
                  <a:lnTo>
                    <a:pt x="3431159" y="291084"/>
                  </a:lnTo>
                  <a:lnTo>
                    <a:pt x="3509645" y="217170"/>
                  </a:lnTo>
                  <a:close/>
                </a:path>
              </a:pathLst>
            </a:custGeom>
            <a:solidFill>
              <a:srgbClr val="FF0000"/>
            </a:solidFill>
          </p:spPr>
          <p:txBody>
            <a:bodyPr wrap="square" lIns="0" tIns="0" rIns="0" bIns="0" rtlCol="0"/>
            <a:lstStyle/>
            <a:p>
              <a:endParaRPr/>
            </a:p>
          </p:txBody>
        </p:sp>
      </p:grpSp>
      <p:sp>
        <p:nvSpPr>
          <p:cNvPr id="14" name="object 14"/>
          <p:cNvSpPr txBox="1"/>
          <p:nvPr/>
        </p:nvSpPr>
        <p:spPr>
          <a:xfrm>
            <a:off x="154939" y="1707845"/>
            <a:ext cx="3775710"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The </a:t>
            </a:r>
            <a:r>
              <a:rPr sz="2400" spc="-20" dirty="0">
                <a:latin typeface="Tahoma"/>
                <a:cs typeface="Tahoma"/>
              </a:rPr>
              <a:t>Routh’s </a:t>
            </a:r>
            <a:r>
              <a:rPr sz="2400" spc="-10" dirty="0">
                <a:latin typeface="Tahoma"/>
                <a:cs typeface="Tahoma"/>
              </a:rPr>
              <a:t>array </a:t>
            </a:r>
            <a:r>
              <a:rPr sz="2400" dirty="0">
                <a:latin typeface="Tahoma"/>
                <a:cs typeface="Tahoma"/>
              </a:rPr>
              <a:t>as</a:t>
            </a:r>
            <a:r>
              <a:rPr sz="2400" spc="-60" dirty="0">
                <a:latin typeface="Tahoma"/>
                <a:cs typeface="Tahoma"/>
              </a:rPr>
              <a:t> </a:t>
            </a:r>
            <a:r>
              <a:rPr sz="2400" spc="-5" dirty="0">
                <a:latin typeface="Tahoma"/>
                <a:cs typeface="Tahoma"/>
              </a:rPr>
              <a:t>below;</a:t>
            </a:r>
            <a:endParaRPr sz="2400">
              <a:latin typeface="Tahoma"/>
              <a:cs typeface="Tahoma"/>
            </a:endParaRPr>
          </a:p>
        </p:txBody>
      </p:sp>
      <p:sp>
        <p:nvSpPr>
          <p:cNvPr id="15" name="object 15"/>
          <p:cNvSpPr txBox="1"/>
          <p:nvPr/>
        </p:nvSpPr>
        <p:spPr>
          <a:xfrm>
            <a:off x="4756150" y="1842580"/>
            <a:ext cx="3361054" cy="414020"/>
          </a:xfrm>
          <a:prstGeom prst="rect">
            <a:avLst/>
          </a:prstGeom>
        </p:spPr>
        <p:txBody>
          <a:bodyPr vert="horz" wrap="square" lIns="0" tIns="12065" rIns="0" bIns="0" rtlCol="0">
            <a:spAutoFit/>
          </a:bodyPr>
          <a:lstStyle/>
          <a:p>
            <a:pPr marL="50800">
              <a:lnSpc>
                <a:spcPct val="100000"/>
              </a:lnSpc>
              <a:spcBef>
                <a:spcPts val="95"/>
              </a:spcBef>
              <a:tabLst>
                <a:tab pos="2444750" algn="l"/>
                <a:tab pos="3214370" algn="l"/>
              </a:tabLst>
            </a:pPr>
            <a:r>
              <a:rPr sz="2400" spc="-20" dirty="0">
                <a:latin typeface="Tahoma"/>
                <a:cs typeface="Tahoma"/>
              </a:rPr>
              <a:t>For </a:t>
            </a:r>
            <a:r>
              <a:rPr sz="2400" dirty="0">
                <a:latin typeface="Tahoma"/>
                <a:cs typeface="Tahoma"/>
              </a:rPr>
              <a:t>next</a:t>
            </a:r>
            <a:r>
              <a:rPr sz="2400" spc="15" dirty="0">
                <a:latin typeface="Tahoma"/>
                <a:cs typeface="Tahoma"/>
              </a:rPr>
              <a:t> </a:t>
            </a:r>
            <a:r>
              <a:rPr sz="2400" spc="-5" dirty="0">
                <a:latin typeface="Tahoma"/>
                <a:cs typeface="Tahoma"/>
              </a:rPr>
              <a:t>row</a:t>
            </a:r>
            <a:r>
              <a:rPr sz="2400" dirty="0">
                <a:latin typeface="Tahoma"/>
                <a:cs typeface="Tahoma"/>
              </a:rPr>
              <a:t> i.e.	</a:t>
            </a:r>
            <a:r>
              <a:rPr sz="2550" i="1" spc="-70" dirty="0">
                <a:latin typeface="Times New Roman"/>
                <a:cs typeface="Times New Roman"/>
              </a:rPr>
              <a:t>s</a:t>
            </a:r>
            <a:r>
              <a:rPr sz="2175" i="1" spc="-104" baseline="44061" dirty="0">
                <a:latin typeface="Times New Roman"/>
                <a:cs typeface="Times New Roman"/>
              </a:rPr>
              <a:t>n</a:t>
            </a:r>
            <a:r>
              <a:rPr sz="2175" spc="-104" baseline="44061" dirty="0">
                <a:latin typeface="Symbol"/>
                <a:cs typeface="Symbol"/>
              </a:rPr>
              <a:t></a:t>
            </a:r>
            <a:r>
              <a:rPr sz="2175" spc="-104" baseline="44061" dirty="0">
                <a:latin typeface="Times New Roman"/>
                <a:cs typeface="Times New Roman"/>
              </a:rPr>
              <a:t>2	</a:t>
            </a:r>
            <a:r>
              <a:rPr sz="2400" spc="-5" dirty="0">
                <a:latin typeface="Tahoma"/>
                <a:cs typeface="Tahoma"/>
              </a:rPr>
              <a:t>;</a:t>
            </a:r>
            <a:endParaRPr sz="2400">
              <a:latin typeface="Tahoma"/>
              <a:cs typeface="Tahoma"/>
            </a:endParaRPr>
          </a:p>
        </p:txBody>
      </p:sp>
      <p:sp>
        <p:nvSpPr>
          <p:cNvPr id="16" name="object 16"/>
          <p:cNvSpPr/>
          <p:nvPr/>
        </p:nvSpPr>
        <p:spPr>
          <a:xfrm>
            <a:off x="6031216" y="3285532"/>
            <a:ext cx="1650364" cy="0"/>
          </a:xfrm>
          <a:custGeom>
            <a:avLst/>
            <a:gdLst/>
            <a:ahLst/>
            <a:cxnLst/>
            <a:rect l="l" t="t" r="r" b="b"/>
            <a:pathLst>
              <a:path w="1650365">
                <a:moveTo>
                  <a:pt x="0" y="0"/>
                </a:moveTo>
                <a:lnTo>
                  <a:pt x="1649927" y="0"/>
                </a:lnTo>
              </a:path>
            </a:pathLst>
          </a:custGeom>
          <a:ln w="17158">
            <a:solidFill>
              <a:srgbClr val="000000"/>
            </a:solidFill>
          </a:ln>
        </p:spPr>
        <p:txBody>
          <a:bodyPr wrap="square" lIns="0" tIns="0" rIns="0" bIns="0" rtlCol="0"/>
          <a:lstStyle/>
          <a:p>
            <a:endParaRPr/>
          </a:p>
        </p:txBody>
      </p:sp>
      <p:sp>
        <p:nvSpPr>
          <p:cNvPr id="17" name="object 17"/>
          <p:cNvSpPr txBox="1"/>
          <p:nvPr/>
        </p:nvSpPr>
        <p:spPr>
          <a:xfrm>
            <a:off x="6040597" y="2777379"/>
            <a:ext cx="1638300" cy="456565"/>
          </a:xfrm>
          <a:prstGeom prst="rect">
            <a:avLst/>
          </a:prstGeom>
        </p:spPr>
        <p:txBody>
          <a:bodyPr vert="horz" wrap="square" lIns="0" tIns="15875" rIns="0" bIns="0" rtlCol="0">
            <a:spAutoFit/>
          </a:bodyPr>
          <a:lstStyle/>
          <a:p>
            <a:pPr marL="12700">
              <a:lnSpc>
                <a:spcPct val="100000"/>
              </a:lnSpc>
              <a:spcBef>
                <a:spcPts val="125"/>
              </a:spcBef>
            </a:pPr>
            <a:r>
              <a:rPr sz="2800" i="1" spc="25" dirty="0">
                <a:latin typeface="Times New Roman"/>
                <a:cs typeface="Times New Roman"/>
              </a:rPr>
              <a:t>a</a:t>
            </a:r>
            <a:r>
              <a:rPr sz="1600" spc="25" dirty="0">
                <a:latin typeface="Times New Roman"/>
                <a:cs typeface="Times New Roman"/>
              </a:rPr>
              <a:t>1</a:t>
            </a:r>
            <a:r>
              <a:rPr sz="2800" spc="25" dirty="0">
                <a:latin typeface="Times New Roman"/>
                <a:cs typeface="Times New Roman"/>
              </a:rPr>
              <a:t>.</a:t>
            </a:r>
            <a:r>
              <a:rPr sz="2800" i="1" spc="25" dirty="0">
                <a:latin typeface="Times New Roman"/>
                <a:cs typeface="Times New Roman"/>
              </a:rPr>
              <a:t>a</a:t>
            </a:r>
            <a:r>
              <a:rPr sz="1600" spc="25" dirty="0">
                <a:latin typeface="Times New Roman"/>
                <a:cs typeface="Times New Roman"/>
              </a:rPr>
              <a:t>2 </a:t>
            </a:r>
            <a:r>
              <a:rPr sz="2800" spc="60" dirty="0">
                <a:latin typeface="Symbol"/>
                <a:cs typeface="Symbol"/>
              </a:rPr>
              <a:t></a:t>
            </a:r>
            <a:r>
              <a:rPr sz="2800" spc="-130" dirty="0">
                <a:latin typeface="Times New Roman"/>
                <a:cs typeface="Times New Roman"/>
              </a:rPr>
              <a:t> </a:t>
            </a:r>
            <a:r>
              <a:rPr sz="2800" i="1" spc="90" dirty="0">
                <a:latin typeface="Times New Roman"/>
                <a:cs typeface="Times New Roman"/>
              </a:rPr>
              <a:t>a</a:t>
            </a:r>
            <a:r>
              <a:rPr sz="1600" spc="90" dirty="0">
                <a:latin typeface="Times New Roman"/>
                <a:cs typeface="Times New Roman"/>
              </a:rPr>
              <a:t>3</a:t>
            </a:r>
            <a:r>
              <a:rPr sz="2800" i="1" spc="90" dirty="0">
                <a:latin typeface="Times New Roman"/>
                <a:cs typeface="Times New Roman"/>
              </a:rPr>
              <a:t>a</a:t>
            </a:r>
            <a:r>
              <a:rPr sz="1600" spc="90" dirty="0">
                <a:latin typeface="Times New Roman"/>
                <a:cs typeface="Times New Roman"/>
              </a:rPr>
              <a:t>0</a:t>
            </a:r>
            <a:endParaRPr sz="1600">
              <a:latin typeface="Times New Roman"/>
              <a:cs typeface="Times New Roman"/>
            </a:endParaRPr>
          </a:p>
        </p:txBody>
      </p:sp>
      <p:sp>
        <p:nvSpPr>
          <p:cNvPr id="18" name="object 18"/>
          <p:cNvSpPr txBox="1"/>
          <p:nvPr/>
        </p:nvSpPr>
        <p:spPr>
          <a:xfrm>
            <a:off x="5364738" y="3004012"/>
            <a:ext cx="584200" cy="456565"/>
          </a:xfrm>
          <a:prstGeom prst="rect">
            <a:avLst/>
          </a:prstGeom>
        </p:spPr>
        <p:txBody>
          <a:bodyPr vert="horz" wrap="square" lIns="0" tIns="15875" rIns="0" bIns="0" rtlCol="0">
            <a:spAutoFit/>
          </a:bodyPr>
          <a:lstStyle/>
          <a:p>
            <a:pPr marL="12700">
              <a:lnSpc>
                <a:spcPct val="100000"/>
              </a:lnSpc>
              <a:spcBef>
                <a:spcPts val="125"/>
              </a:spcBef>
            </a:pPr>
            <a:r>
              <a:rPr sz="2800" i="1" spc="-10" dirty="0">
                <a:latin typeface="Times New Roman"/>
                <a:cs typeface="Times New Roman"/>
              </a:rPr>
              <a:t>b</a:t>
            </a:r>
            <a:r>
              <a:rPr sz="1600" spc="-10" dirty="0">
                <a:latin typeface="Times New Roman"/>
                <a:cs typeface="Times New Roman"/>
              </a:rPr>
              <a:t>1</a:t>
            </a:r>
            <a:r>
              <a:rPr sz="1600" spc="125" dirty="0">
                <a:latin typeface="Times New Roman"/>
                <a:cs typeface="Times New Roman"/>
              </a:rPr>
              <a:t> </a:t>
            </a:r>
            <a:r>
              <a:rPr sz="2800" spc="60" dirty="0">
                <a:latin typeface="Symbol"/>
                <a:cs typeface="Symbol"/>
              </a:rPr>
              <a:t></a:t>
            </a:r>
            <a:endParaRPr sz="2800">
              <a:latin typeface="Symbol"/>
              <a:cs typeface="Symbol"/>
            </a:endParaRPr>
          </a:p>
        </p:txBody>
      </p:sp>
      <p:sp>
        <p:nvSpPr>
          <p:cNvPr id="19" name="object 19"/>
          <p:cNvSpPr txBox="1"/>
          <p:nvPr/>
        </p:nvSpPr>
        <p:spPr>
          <a:xfrm>
            <a:off x="6713549" y="3284277"/>
            <a:ext cx="309245" cy="456565"/>
          </a:xfrm>
          <a:prstGeom prst="rect">
            <a:avLst/>
          </a:prstGeom>
        </p:spPr>
        <p:txBody>
          <a:bodyPr vert="horz" wrap="square" lIns="0" tIns="15875" rIns="0" bIns="0" rtlCol="0">
            <a:spAutoFit/>
          </a:bodyPr>
          <a:lstStyle/>
          <a:p>
            <a:pPr marL="12700">
              <a:lnSpc>
                <a:spcPct val="100000"/>
              </a:lnSpc>
              <a:spcBef>
                <a:spcPts val="125"/>
              </a:spcBef>
            </a:pPr>
            <a:r>
              <a:rPr sz="2800" i="1" spc="-10" dirty="0">
                <a:latin typeface="Times New Roman"/>
                <a:cs typeface="Times New Roman"/>
              </a:rPr>
              <a:t>a</a:t>
            </a:r>
            <a:r>
              <a:rPr sz="1600" spc="40" dirty="0">
                <a:latin typeface="Times New Roman"/>
                <a:cs typeface="Times New Roman"/>
              </a:rPr>
              <a:t>1</a:t>
            </a:r>
            <a:endParaRPr sz="1600">
              <a:latin typeface="Times New Roman"/>
              <a:cs typeface="Times New Roman"/>
            </a:endParaRPr>
          </a:p>
        </p:txBody>
      </p:sp>
      <p:sp>
        <p:nvSpPr>
          <p:cNvPr id="20" name="object 20"/>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1" name="object 21"/>
          <p:cNvSpPr txBox="1"/>
          <p:nvPr/>
        </p:nvSpPr>
        <p:spPr>
          <a:xfrm>
            <a:off x="535940" y="5820093"/>
            <a:ext cx="845185" cy="830997"/>
          </a:xfrm>
          <a:prstGeom prst="rect">
            <a:avLst/>
          </a:prstGeom>
        </p:spPr>
        <p:txBody>
          <a:bodyPr vert="horz" wrap="square" lIns="0" tIns="0" rIns="0" bIns="0" rtlCol="0">
            <a:spAutoFit/>
          </a:bodyPr>
          <a:lstStyle/>
          <a:p>
            <a:pPr algn="ctr">
              <a:lnSpc>
                <a:spcPts val="2030"/>
              </a:lnSpc>
            </a:pPr>
            <a:r>
              <a:rPr sz="4050" i="1" spc="135" baseline="-24691" dirty="0">
                <a:latin typeface="Times New Roman"/>
                <a:cs typeface="Times New Roman"/>
              </a:rPr>
              <a:t>s</a:t>
            </a:r>
            <a:r>
              <a:rPr sz="1550" spc="90" dirty="0">
                <a:latin typeface="Times New Roman"/>
                <a:cs typeface="Times New Roman"/>
              </a:rPr>
              <a:t>0</a:t>
            </a:r>
            <a:endParaRPr sz="1550" dirty="0">
              <a:latin typeface="Times New Roman"/>
              <a:cs typeface="Times New Roman"/>
            </a:endParaRPr>
          </a:p>
          <a:p>
            <a:pPr algn="ctr">
              <a:lnSpc>
                <a:spcPct val="100000"/>
              </a:lnSpc>
              <a:spcBef>
                <a:spcPts val="2790"/>
              </a:spcBef>
            </a:pPr>
            <a:endParaRPr sz="1400" dirty="0">
              <a:latin typeface="Tahoma"/>
              <a:cs typeface="Tahoma"/>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976437" y="3881437"/>
            <a:ext cx="537210" cy="619125"/>
            <a:chOff x="1976437" y="3881437"/>
            <a:chExt cx="537210" cy="619125"/>
          </a:xfrm>
        </p:grpSpPr>
        <p:sp>
          <p:nvSpPr>
            <p:cNvPr id="3" name="object 3"/>
            <p:cNvSpPr/>
            <p:nvPr/>
          </p:nvSpPr>
          <p:spPr>
            <a:xfrm>
              <a:off x="1981200" y="3886200"/>
              <a:ext cx="527685" cy="609600"/>
            </a:xfrm>
            <a:custGeom>
              <a:avLst/>
              <a:gdLst/>
              <a:ahLst/>
              <a:cxnLst/>
              <a:rect l="l" t="t" r="r" b="b"/>
              <a:pathLst>
                <a:path w="527685" h="609600">
                  <a:moveTo>
                    <a:pt x="263651" y="0"/>
                  </a:moveTo>
                  <a:lnTo>
                    <a:pt x="220872" y="3990"/>
                  </a:lnTo>
                  <a:lnTo>
                    <a:pt x="180295" y="15544"/>
                  </a:lnTo>
                  <a:lnTo>
                    <a:pt x="142463" y="34032"/>
                  </a:lnTo>
                  <a:lnTo>
                    <a:pt x="107917" y="58826"/>
                  </a:lnTo>
                  <a:lnTo>
                    <a:pt x="77200" y="89296"/>
                  </a:lnTo>
                  <a:lnTo>
                    <a:pt x="50852" y="124815"/>
                  </a:lnTo>
                  <a:lnTo>
                    <a:pt x="29417" y="164753"/>
                  </a:lnTo>
                  <a:lnTo>
                    <a:pt x="13435" y="208483"/>
                  </a:lnTo>
                  <a:lnTo>
                    <a:pt x="3449" y="255374"/>
                  </a:lnTo>
                  <a:lnTo>
                    <a:pt x="0" y="304800"/>
                  </a:lnTo>
                  <a:lnTo>
                    <a:pt x="3449" y="354225"/>
                  </a:lnTo>
                  <a:lnTo>
                    <a:pt x="13435" y="401116"/>
                  </a:lnTo>
                  <a:lnTo>
                    <a:pt x="29417" y="444846"/>
                  </a:lnTo>
                  <a:lnTo>
                    <a:pt x="50852" y="484784"/>
                  </a:lnTo>
                  <a:lnTo>
                    <a:pt x="77200" y="520303"/>
                  </a:lnTo>
                  <a:lnTo>
                    <a:pt x="107917" y="550773"/>
                  </a:lnTo>
                  <a:lnTo>
                    <a:pt x="142463" y="575567"/>
                  </a:lnTo>
                  <a:lnTo>
                    <a:pt x="180295" y="594055"/>
                  </a:lnTo>
                  <a:lnTo>
                    <a:pt x="220872" y="605609"/>
                  </a:lnTo>
                  <a:lnTo>
                    <a:pt x="263651" y="609600"/>
                  </a:lnTo>
                  <a:lnTo>
                    <a:pt x="306431" y="605609"/>
                  </a:lnTo>
                  <a:lnTo>
                    <a:pt x="347008" y="594055"/>
                  </a:lnTo>
                  <a:lnTo>
                    <a:pt x="384840" y="575567"/>
                  </a:lnTo>
                  <a:lnTo>
                    <a:pt x="419386" y="550773"/>
                  </a:lnTo>
                  <a:lnTo>
                    <a:pt x="450103" y="520303"/>
                  </a:lnTo>
                  <a:lnTo>
                    <a:pt x="476451" y="484784"/>
                  </a:lnTo>
                  <a:lnTo>
                    <a:pt x="497886" y="444846"/>
                  </a:lnTo>
                  <a:lnTo>
                    <a:pt x="513868" y="401116"/>
                  </a:lnTo>
                  <a:lnTo>
                    <a:pt x="523854" y="354225"/>
                  </a:lnTo>
                  <a:lnTo>
                    <a:pt x="527304" y="304800"/>
                  </a:lnTo>
                  <a:lnTo>
                    <a:pt x="523854" y="255374"/>
                  </a:lnTo>
                  <a:lnTo>
                    <a:pt x="513868" y="208483"/>
                  </a:lnTo>
                  <a:lnTo>
                    <a:pt x="497886" y="164753"/>
                  </a:lnTo>
                  <a:lnTo>
                    <a:pt x="476451" y="124815"/>
                  </a:lnTo>
                  <a:lnTo>
                    <a:pt x="450103" y="89296"/>
                  </a:lnTo>
                  <a:lnTo>
                    <a:pt x="419386" y="58826"/>
                  </a:lnTo>
                  <a:lnTo>
                    <a:pt x="384840" y="34032"/>
                  </a:lnTo>
                  <a:lnTo>
                    <a:pt x="347008" y="15544"/>
                  </a:lnTo>
                  <a:lnTo>
                    <a:pt x="306431" y="3990"/>
                  </a:lnTo>
                  <a:lnTo>
                    <a:pt x="263651" y="0"/>
                  </a:lnTo>
                  <a:close/>
                </a:path>
              </a:pathLst>
            </a:custGeom>
            <a:solidFill>
              <a:srgbClr val="548ED4"/>
            </a:solidFill>
          </p:spPr>
          <p:txBody>
            <a:bodyPr wrap="square" lIns="0" tIns="0" rIns="0" bIns="0" rtlCol="0"/>
            <a:lstStyle/>
            <a:p>
              <a:endParaRPr/>
            </a:p>
          </p:txBody>
        </p:sp>
        <p:sp>
          <p:nvSpPr>
            <p:cNvPr id="4" name="object 4"/>
            <p:cNvSpPr/>
            <p:nvPr/>
          </p:nvSpPr>
          <p:spPr>
            <a:xfrm>
              <a:off x="1981200" y="3886200"/>
              <a:ext cx="527685" cy="609600"/>
            </a:xfrm>
            <a:custGeom>
              <a:avLst/>
              <a:gdLst/>
              <a:ahLst/>
              <a:cxnLst/>
              <a:rect l="l" t="t" r="r" b="b"/>
              <a:pathLst>
                <a:path w="527685" h="609600">
                  <a:moveTo>
                    <a:pt x="0" y="304800"/>
                  </a:moveTo>
                  <a:lnTo>
                    <a:pt x="3449" y="255374"/>
                  </a:lnTo>
                  <a:lnTo>
                    <a:pt x="13435" y="208483"/>
                  </a:lnTo>
                  <a:lnTo>
                    <a:pt x="29417" y="164753"/>
                  </a:lnTo>
                  <a:lnTo>
                    <a:pt x="50852" y="124815"/>
                  </a:lnTo>
                  <a:lnTo>
                    <a:pt x="77200" y="89296"/>
                  </a:lnTo>
                  <a:lnTo>
                    <a:pt x="107917" y="58826"/>
                  </a:lnTo>
                  <a:lnTo>
                    <a:pt x="142463" y="34032"/>
                  </a:lnTo>
                  <a:lnTo>
                    <a:pt x="180295" y="15544"/>
                  </a:lnTo>
                  <a:lnTo>
                    <a:pt x="220872" y="3990"/>
                  </a:lnTo>
                  <a:lnTo>
                    <a:pt x="263651" y="0"/>
                  </a:lnTo>
                  <a:lnTo>
                    <a:pt x="306431" y="3990"/>
                  </a:lnTo>
                  <a:lnTo>
                    <a:pt x="347008" y="15544"/>
                  </a:lnTo>
                  <a:lnTo>
                    <a:pt x="384840" y="34032"/>
                  </a:lnTo>
                  <a:lnTo>
                    <a:pt x="419386" y="58826"/>
                  </a:lnTo>
                  <a:lnTo>
                    <a:pt x="450103" y="89296"/>
                  </a:lnTo>
                  <a:lnTo>
                    <a:pt x="476451" y="124815"/>
                  </a:lnTo>
                  <a:lnTo>
                    <a:pt x="497886" y="164753"/>
                  </a:lnTo>
                  <a:lnTo>
                    <a:pt x="513868" y="208483"/>
                  </a:lnTo>
                  <a:lnTo>
                    <a:pt x="523854" y="255374"/>
                  </a:lnTo>
                  <a:lnTo>
                    <a:pt x="527304" y="304800"/>
                  </a:lnTo>
                  <a:lnTo>
                    <a:pt x="523854" y="354225"/>
                  </a:lnTo>
                  <a:lnTo>
                    <a:pt x="513868" y="401116"/>
                  </a:lnTo>
                  <a:lnTo>
                    <a:pt x="497886" y="444846"/>
                  </a:lnTo>
                  <a:lnTo>
                    <a:pt x="476451" y="484784"/>
                  </a:lnTo>
                  <a:lnTo>
                    <a:pt x="450103" y="520303"/>
                  </a:lnTo>
                  <a:lnTo>
                    <a:pt x="419386" y="550773"/>
                  </a:lnTo>
                  <a:lnTo>
                    <a:pt x="384840" y="575567"/>
                  </a:lnTo>
                  <a:lnTo>
                    <a:pt x="347008" y="594055"/>
                  </a:lnTo>
                  <a:lnTo>
                    <a:pt x="306431" y="605609"/>
                  </a:lnTo>
                  <a:lnTo>
                    <a:pt x="263651" y="609600"/>
                  </a:lnTo>
                  <a:lnTo>
                    <a:pt x="220872" y="605609"/>
                  </a:lnTo>
                  <a:lnTo>
                    <a:pt x="180295" y="594055"/>
                  </a:lnTo>
                  <a:lnTo>
                    <a:pt x="142463" y="575567"/>
                  </a:lnTo>
                  <a:lnTo>
                    <a:pt x="107917" y="550773"/>
                  </a:lnTo>
                  <a:lnTo>
                    <a:pt x="77200" y="520303"/>
                  </a:lnTo>
                  <a:lnTo>
                    <a:pt x="50852" y="484784"/>
                  </a:lnTo>
                  <a:lnTo>
                    <a:pt x="29417" y="444846"/>
                  </a:lnTo>
                  <a:lnTo>
                    <a:pt x="13435" y="401116"/>
                  </a:lnTo>
                  <a:lnTo>
                    <a:pt x="3449" y="354225"/>
                  </a:lnTo>
                  <a:lnTo>
                    <a:pt x="0" y="304800"/>
                  </a:lnTo>
                  <a:close/>
                </a:path>
              </a:pathLst>
            </a:custGeom>
            <a:ln w="9144">
              <a:solidFill>
                <a:srgbClr val="000000"/>
              </a:solidFill>
            </a:ln>
          </p:spPr>
          <p:txBody>
            <a:bodyPr wrap="square" lIns="0" tIns="0" rIns="0" bIns="0" rtlCol="0"/>
            <a:lstStyle/>
            <a:p>
              <a:endParaRPr/>
            </a:p>
          </p:txBody>
        </p:sp>
      </p:grpSp>
      <p:sp>
        <p:nvSpPr>
          <p:cNvPr id="5" name="object 5"/>
          <p:cNvSpPr txBox="1"/>
          <p:nvPr/>
        </p:nvSpPr>
        <p:spPr>
          <a:xfrm>
            <a:off x="62585" y="5588"/>
            <a:ext cx="9013825" cy="1437005"/>
          </a:xfrm>
          <a:prstGeom prst="rect">
            <a:avLst/>
          </a:prstGeom>
        </p:spPr>
        <p:txBody>
          <a:bodyPr vert="horz" wrap="square" lIns="0" tIns="12065" rIns="0" bIns="0" rtlCol="0">
            <a:spAutoFit/>
          </a:bodyPr>
          <a:lstStyle/>
          <a:p>
            <a:pPr marL="3891915" marR="43180" indent="-3841750">
              <a:lnSpc>
                <a:spcPct val="100000"/>
              </a:lnSpc>
              <a:spcBef>
                <a:spcPts val="95"/>
              </a:spcBef>
              <a:tabLst>
                <a:tab pos="2600960" algn="l"/>
              </a:tabLst>
            </a:pPr>
            <a:r>
              <a:rPr sz="2500" spc="-10" dirty="0">
                <a:solidFill>
                  <a:srgbClr val="FF0000"/>
                </a:solidFill>
                <a:latin typeface="Carlito"/>
                <a:cs typeface="Carlito"/>
              </a:rPr>
              <a:t>The</a:t>
            </a:r>
            <a:r>
              <a:rPr sz="2500" dirty="0">
                <a:solidFill>
                  <a:srgbClr val="FF0000"/>
                </a:solidFill>
                <a:latin typeface="Carlito"/>
                <a:cs typeface="Carlito"/>
              </a:rPr>
              <a:t> </a:t>
            </a:r>
            <a:r>
              <a:rPr sz="2500" spc="-15" dirty="0">
                <a:solidFill>
                  <a:srgbClr val="FF0000"/>
                </a:solidFill>
                <a:latin typeface="Carlito"/>
                <a:cs typeface="Carlito"/>
              </a:rPr>
              <a:t>coefficients</a:t>
            </a:r>
            <a:r>
              <a:rPr sz="2500" spc="40" dirty="0">
                <a:solidFill>
                  <a:srgbClr val="FF0000"/>
                </a:solidFill>
                <a:latin typeface="Carlito"/>
                <a:cs typeface="Carlito"/>
              </a:rPr>
              <a:t> </a:t>
            </a:r>
            <a:r>
              <a:rPr sz="2500" spc="-5" dirty="0">
                <a:solidFill>
                  <a:srgbClr val="FF0000"/>
                </a:solidFill>
                <a:latin typeface="Carlito"/>
                <a:cs typeface="Carlito"/>
              </a:rPr>
              <a:t>of	</a:t>
            </a:r>
            <a:r>
              <a:rPr sz="3600" i="1" spc="637" baseline="1157" dirty="0">
                <a:latin typeface="Times New Roman"/>
                <a:cs typeface="Times New Roman"/>
              </a:rPr>
              <a:t>s</a:t>
            </a:r>
            <a:r>
              <a:rPr sz="2025" i="1" spc="637" baseline="45267" dirty="0">
                <a:latin typeface="Times New Roman"/>
                <a:cs typeface="Times New Roman"/>
              </a:rPr>
              <a:t>n </a:t>
            </a:r>
            <a:r>
              <a:rPr sz="2500" spc="-5" dirty="0">
                <a:solidFill>
                  <a:srgbClr val="FF0000"/>
                </a:solidFill>
                <a:latin typeface="Carlito"/>
                <a:cs typeface="Carlito"/>
              </a:rPr>
              <a:t>and </a:t>
            </a:r>
            <a:r>
              <a:rPr sz="3375" i="1" spc="30" baseline="4938" dirty="0">
                <a:latin typeface="Times New Roman"/>
                <a:cs typeface="Times New Roman"/>
              </a:rPr>
              <a:t>s</a:t>
            </a:r>
            <a:r>
              <a:rPr sz="1950" i="1" spc="30" baseline="51282" dirty="0">
                <a:latin typeface="Times New Roman"/>
                <a:cs typeface="Times New Roman"/>
              </a:rPr>
              <a:t>n</a:t>
            </a:r>
            <a:r>
              <a:rPr sz="1950" spc="30" baseline="51282" dirty="0">
                <a:latin typeface="Symbol"/>
                <a:cs typeface="Symbol"/>
              </a:rPr>
              <a:t></a:t>
            </a:r>
            <a:r>
              <a:rPr sz="1950" spc="30" baseline="51282" dirty="0">
                <a:latin typeface="Times New Roman"/>
                <a:cs typeface="Times New Roman"/>
              </a:rPr>
              <a:t>1 </a:t>
            </a:r>
            <a:r>
              <a:rPr sz="2500" spc="-20" dirty="0">
                <a:solidFill>
                  <a:srgbClr val="FF0000"/>
                </a:solidFill>
                <a:latin typeface="Carlito"/>
                <a:cs typeface="Carlito"/>
              </a:rPr>
              <a:t>row </a:t>
            </a:r>
            <a:r>
              <a:rPr sz="2500" spc="-15" dirty="0">
                <a:solidFill>
                  <a:srgbClr val="FF0000"/>
                </a:solidFill>
                <a:latin typeface="Carlito"/>
                <a:cs typeface="Carlito"/>
              </a:rPr>
              <a:t>are </a:t>
            </a:r>
            <a:r>
              <a:rPr sz="2500" spc="-10" dirty="0">
                <a:solidFill>
                  <a:srgbClr val="FF0000"/>
                </a:solidFill>
                <a:latin typeface="Carlito"/>
                <a:cs typeface="Carlito"/>
              </a:rPr>
              <a:t>directly written </a:t>
            </a:r>
            <a:r>
              <a:rPr sz="2500" spc="-15" dirty="0">
                <a:solidFill>
                  <a:srgbClr val="FF0000"/>
                </a:solidFill>
                <a:latin typeface="Carlito"/>
                <a:cs typeface="Carlito"/>
              </a:rPr>
              <a:t>from </a:t>
            </a:r>
            <a:r>
              <a:rPr sz="2500" spc="-5" dirty="0">
                <a:solidFill>
                  <a:srgbClr val="FF0000"/>
                </a:solidFill>
                <a:latin typeface="Carlito"/>
                <a:cs typeface="Carlito"/>
              </a:rPr>
              <a:t>the </a:t>
            </a:r>
            <a:r>
              <a:rPr sz="2500" spc="-10" dirty="0">
                <a:solidFill>
                  <a:srgbClr val="FF0000"/>
                </a:solidFill>
                <a:latin typeface="Carlito"/>
                <a:cs typeface="Carlito"/>
              </a:rPr>
              <a:t>given  </a:t>
            </a:r>
            <a:r>
              <a:rPr sz="2500" spc="-5" dirty="0">
                <a:solidFill>
                  <a:srgbClr val="FF0000"/>
                </a:solidFill>
                <a:latin typeface="Carlito"/>
                <a:cs typeface="Carlito"/>
              </a:rPr>
              <a:t>equation.</a:t>
            </a:r>
            <a:endParaRPr sz="2500">
              <a:latin typeface="Carlito"/>
              <a:cs typeface="Carlito"/>
            </a:endParaRPr>
          </a:p>
          <a:p>
            <a:pPr marL="611505">
              <a:lnSpc>
                <a:spcPct val="100000"/>
              </a:lnSpc>
              <a:spcBef>
                <a:spcPts val="1875"/>
              </a:spcBef>
            </a:pPr>
            <a:r>
              <a:rPr sz="2700" i="1" spc="390" dirty="0">
                <a:latin typeface="Times New Roman"/>
                <a:cs typeface="Times New Roman"/>
              </a:rPr>
              <a:t>a</a:t>
            </a:r>
            <a:r>
              <a:rPr sz="1550" spc="390" dirty="0">
                <a:latin typeface="Times New Roman"/>
                <a:cs typeface="Times New Roman"/>
              </a:rPr>
              <a:t>0</a:t>
            </a:r>
            <a:r>
              <a:rPr sz="2700" i="1" spc="390" dirty="0">
                <a:latin typeface="Times New Roman"/>
                <a:cs typeface="Times New Roman"/>
              </a:rPr>
              <a:t>s</a:t>
            </a:r>
            <a:r>
              <a:rPr sz="2325" i="1" spc="585" baseline="43010" dirty="0">
                <a:latin typeface="Times New Roman"/>
                <a:cs typeface="Times New Roman"/>
              </a:rPr>
              <a:t>n</a:t>
            </a:r>
            <a:r>
              <a:rPr sz="2325" i="1" spc="765" baseline="43010" dirty="0">
                <a:latin typeface="Times New Roman"/>
                <a:cs typeface="Times New Roman"/>
              </a:rPr>
              <a:t> </a:t>
            </a:r>
            <a:r>
              <a:rPr sz="2700" spc="465" dirty="0">
                <a:latin typeface="Symbol"/>
                <a:cs typeface="Symbol"/>
              </a:rPr>
              <a:t></a:t>
            </a:r>
            <a:r>
              <a:rPr sz="2700" spc="-40" dirty="0">
                <a:latin typeface="Times New Roman"/>
                <a:cs typeface="Times New Roman"/>
              </a:rPr>
              <a:t> </a:t>
            </a:r>
            <a:r>
              <a:rPr sz="2700" i="1" spc="280" dirty="0">
                <a:latin typeface="Times New Roman"/>
                <a:cs typeface="Times New Roman"/>
              </a:rPr>
              <a:t>a</a:t>
            </a:r>
            <a:r>
              <a:rPr sz="1550" spc="280" dirty="0">
                <a:latin typeface="Times New Roman"/>
                <a:cs typeface="Times New Roman"/>
              </a:rPr>
              <a:t>1</a:t>
            </a:r>
            <a:r>
              <a:rPr sz="2700" i="1" spc="280" dirty="0">
                <a:latin typeface="Times New Roman"/>
                <a:cs typeface="Times New Roman"/>
              </a:rPr>
              <a:t>s</a:t>
            </a:r>
            <a:r>
              <a:rPr sz="2325" i="1" spc="419" baseline="43010" dirty="0">
                <a:latin typeface="Times New Roman"/>
                <a:cs typeface="Times New Roman"/>
              </a:rPr>
              <a:t>n</a:t>
            </a:r>
            <a:r>
              <a:rPr sz="2325" spc="419" baseline="43010" dirty="0">
                <a:latin typeface="Symbol"/>
                <a:cs typeface="Symbol"/>
              </a:rPr>
              <a:t></a:t>
            </a:r>
            <a:r>
              <a:rPr sz="2325" spc="419" baseline="43010" dirty="0">
                <a:latin typeface="Times New Roman"/>
                <a:cs typeface="Times New Roman"/>
              </a:rPr>
              <a:t>1</a:t>
            </a:r>
            <a:r>
              <a:rPr sz="2325" spc="802" baseline="43010" dirty="0">
                <a:latin typeface="Times New Roman"/>
                <a:cs typeface="Times New Roman"/>
              </a:rPr>
              <a:t> </a:t>
            </a:r>
            <a:r>
              <a:rPr sz="2700" spc="465" dirty="0">
                <a:latin typeface="Symbol"/>
                <a:cs typeface="Symbol"/>
              </a:rPr>
              <a:t></a:t>
            </a:r>
            <a:r>
              <a:rPr sz="2700" spc="-235" dirty="0">
                <a:latin typeface="Times New Roman"/>
                <a:cs typeface="Times New Roman"/>
              </a:rPr>
              <a:t> </a:t>
            </a:r>
            <a:r>
              <a:rPr sz="2700" spc="165" dirty="0">
                <a:latin typeface="Times New Roman"/>
                <a:cs typeface="Times New Roman"/>
              </a:rPr>
              <a:t>...............</a:t>
            </a:r>
            <a:r>
              <a:rPr sz="2700" spc="-220" dirty="0">
                <a:latin typeface="Times New Roman"/>
                <a:cs typeface="Times New Roman"/>
              </a:rPr>
              <a:t> </a:t>
            </a:r>
            <a:r>
              <a:rPr sz="2700" spc="465" dirty="0">
                <a:latin typeface="Symbol"/>
                <a:cs typeface="Symbol"/>
              </a:rPr>
              <a:t></a:t>
            </a:r>
            <a:r>
              <a:rPr sz="2700" spc="-35" dirty="0">
                <a:latin typeface="Times New Roman"/>
                <a:cs typeface="Times New Roman"/>
              </a:rPr>
              <a:t> </a:t>
            </a:r>
            <a:r>
              <a:rPr sz="2700" i="1" spc="295" dirty="0">
                <a:latin typeface="Times New Roman"/>
                <a:cs typeface="Times New Roman"/>
              </a:rPr>
              <a:t>a</a:t>
            </a:r>
            <a:r>
              <a:rPr sz="1550" i="1" spc="295" dirty="0">
                <a:latin typeface="Times New Roman"/>
                <a:cs typeface="Times New Roman"/>
              </a:rPr>
              <a:t>n</a:t>
            </a:r>
            <a:r>
              <a:rPr sz="1550" i="1" spc="505" dirty="0">
                <a:latin typeface="Times New Roman"/>
                <a:cs typeface="Times New Roman"/>
              </a:rPr>
              <a:t> </a:t>
            </a:r>
            <a:r>
              <a:rPr sz="2700" spc="465" dirty="0">
                <a:latin typeface="Symbol"/>
                <a:cs typeface="Symbol"/>
              </a:rPr>
              <a:t></a:t>
            </a:r>
            <a:r>
              <a:rPr sz="2700" spc="55" dirty="0">
                <a:latin typeface="Times New Roman"/>
                <a:cs typeface="Times New Roman"/>
              </a:rPr>
              <a:t> </a:t>
            </a:r>
            <a:r>
              <a:rPr sz="2700" spc="420" dirty="0">
                <a:latin typeface="Times New Roman"/>
                <a:cs typeface="Times New Roman"/>
              </a:rPr>
              <a:t>0</a:t>
            </a:r>
            <a:endParaRPr sz="2700">
              <a:latin typeface="Times New Roman"/>
              <a:cs typeface="Times New Roman"/>
            </a:endParaRPr>
          </a:p>
        </p:txBody>
      </p:sp>
      <p:sp>
        <p:nvSpPr>
          <p:cNvPr id="6" name="object 6"/>
          <p:cNvSpPr txBox="1"/>
          <p:nvPr/>
        </p:nvSpPr>
        <p:spPr>
          <a:xfrm>
            <a:off x="692484" y="2595290"/>
            <a:ext cx="463550" cy="2276475"/>
          </a:xfrm>
          <a:prstGeom prst="rect">
            <a:avLst/>
          </a:prstGeom>
        </p:spPr>
        <p:txBody>
          <a:bodyPr vert="horz" wrap="square" lIns="0" tIns="11430" rIns="0" bIns="0" rtlCol="0">
            <a:spAutoFit/>
          </a:bodyPr>
          <a:lstStyle/>
          <a:p>
            <a:pPr marL="66040">
              <a:lnSpc>
                <a:spcPct val="100000"/>
              </a:lnSpc>
              <a:spcBef>
                <a:spcPts val="90"/>
              </a:spcBef>
            </a:pPr>
            <a:r>
              <a:rPr sz="3600" i="1" spc="637" baseline="-24305" dirty="0">
                <a:latin typeface="Times New Roman"/>
                <a:cs typeface="Times New Roman"/>
              </a:rPr>
              <a:t>s</a:t>
            </a:r>
            <a:r>
              <a:rPr sz="1350" i="1" spc="425" dirty="0">
                <a:latin typeface="Times New Roman"/>
                <a:cs typeface="Times New Roman"/>
              </a:rPr>
              <a:t>n</a:t>
            </a:r>
            <a:endParaRPr sz="1350">
              <a:latin typeface="Times New Roman"/>
              <a:cs typeface="Times New Roman"/>
            </a:endParaRPr>
          </a:p>
          <a:p>
            <a:pPr marL="46355">
              <a:lnSpc>
                <a:spcPct val="100000"/>
              </a:lnSpc>
              <a:spcBef>
                <a:spcPts val="2175"/>
              </a:spcBef>
            </a:pPr>
            <a:r>
              <a:rPr sz="3375" i="1" spc="30" baseline="-24691" dirty="0">
                <a:latin typeface="Times New Roman"/>
                <a:cs typeface="Times New Roman"/>
              </a:rPr>
              <a:t>s</a:t>
            </a:r>
            <a:r>
              <a:rPr sz="1300" i="1" spc="20" dirty="0">
                <a:latin typeface="Times New Roman"/>
                <a:cs typeface="Times New Roman"/>
              </a:rPr>
              <a:t>n</a:t>
            </a:r>
            <a:r>
              <a:rPr sz="1300" spc="20" dirty="0">
                <a:latin typeface="Symbol"/>
                <a:cs typeface="Symbol"/>
              </a:rPr>
              <a:t></a:t>
            </a:r>
            <a:r>
              <a:rPr sz="1300" spc="20" dirty="0">
                <a:latin typeface="Times New Roman"/>
                <a:cs typeface="Times New Roman"/>
              </a:rPr>
              <a:t>1</a:t>
            </a:r>
            <a:endParaRPr sz="1300">
              <a:latin typeface="Times New Roman"/>
              <a:cs typeface="Times New Roman"/>
            </a:endParaRPr>
          </a:p>
          <a:p>
            <a:pPr marL="38100">
              <a:lnSpc>
                <a:spcPct val="100000"/>
              </a:lnSpc>
              <a:spcBef>
                <a:spcPts val="2190"/>
              </a:spcBef>
            </a:pPr>
            <a:r>
              <a:rPr sz="3825" i="1" spc="-104" baseline="-25054" dirty="0">
                <a:latin typeface="Times New Roman"/>
                <a:cs typeface="Times New Roman"/>
              </a:rPr>
              <a:t>s</a:t>
            </a:r>
            <a:r>
              <a:rPr sz="1450" i="1" spc="-70" dirty="0">
                <a:latin typeface="Times New Roman"/>
                <a:cs typeface="Times New Roman"/>
              </a:rPr>
              <a:t>n</a:t>
            </a:r>
            <a:r>
              <a:rPr sz="1450" spc="-70" dirty="0">
                <a:latin typeface="Symbol"/>
                <a:cs typeface="Symbol"/>
              </a:rPr>
              <a:t></a:t>
            </a:r>
            <a:r>
              <a:rPr sz="1450" spc="-70" dirty="0">
                <a:latin typeface="Times New Roman"/>
                <a:cs typeface="Times New Roman"/>
              </a:rPr>
              <a:t>2</a:t>
            </a:r>
            <a:endParaRPr sz="1450">
              <a:latin typeface="Times New Roman"/>
              <a:cs typeface="Times New Roman"/>
            </a:endParaRPr>
          </a:p>
          <a:p>
            <a:pPr marL="38100">
              <a:lnSpc>
                <a:spcPct val="100000"/>
              </a:lnSpc>
              <a:spcBef>
                <a:spcPts val="1485"/>
              </a:spcBef>
            </a:pPr>
            <a:r>
              <a:rPr sz="4050" i="1" spc="-202" baseline="-24691" dirty="0">
                <a:latin typeface="Times New Roman"/>
                <a:cs typeface="Times New Roman"/>
              </a:rPr>
              <a:t>s</a:t>
            </a:r>
            <a:r>
              <a:rPr sz="1550" i="1" spc="-135" dirty="0">
                <a:latin typeface="Times New Roman"/>
                <a:cs typeface="Times New Roman"/>
              </a:rPr>
              <a:t>n</a:t>
            </a:r>
            <a:r>
              <a:rPr sz="1550" spc="-135" dirty="0">
                <a:latin typeface="Symbol"/>
                <a:cs typeface="Symbol"/>
              </a:rPr>
              <a:t></a:t>
            </a:r>
            <a:r>
              <a:rPr sz="1550" spc="-135" dirty="0">
                <a:latin typeface="Times New Roman"/>
                <a:cs typeface="Times New Roman"/>
              </a:rPr>
              <a:t>3</a:t>
            </a:r>
            <a:endParaRPr sz="1550">
              <a:latin typeface="Times New Roman"/>
              <a:cs typeface="Times New Roman"/>
            </a:endParaRPr>
          </a:p>
        </p:txBody>
      </p:sp>
      <p:sp>
        <p:nvSpPr>
          <p:cNvPr id="7" name="object 7"/>
          <p:cNvSpPr txBox="1"/>
          <p:nvPr/>
        </p:nvSpPr>
        <p:spPr>
          <a:xfrm>
            <a:off x="1562739" y="2514185"/>
            <a:ext cx="2061210" cy="1147445"/>
          </a:xfrm>
          <a:prstGeom prst="rect">
            <a:avLst/>
          </a:prstGeom>
        </p:spPr>
        <p:txBody>
          <a:bodyPr vert="horz" wrap="square" lIns="0" tIns="128905" rIns="0" bIns="0" rtlCol="0">
            <a:spAutoFit/>
          </a:bodyPr>
          <a:lstStyle/>
          <a:p>
            <a:pPr marL="17145">
              <a:lnSpc>
                <a:spcPct val="100000"/>
              </a:lnSpc>
              <a:spcBef>
                <a:spcPts val="1015"/>
              </a:spcBef>
              <a:tabLst>
                <a:tab pos="616585" algn="l"/>
                <a:tab pos="1158240" algn="l"/>
                <a:tab pos="1814195" algn="l"/>
              </a:tabLst>
            </a:pPr>
            <a:r>
              <a:rPr sz="3675" i="1" spc="-22" baseline="1133" dirty="0">
                <a:latin typeface="Times New Roman"/>
                <a:cs typeface="Times New Roman"/>
              </a:rPr>
              <a:t>a</a:t>
            </a:r>
            <a:r>
              <a:rPr sz="3675" i="1" spc="-600" baseline="1133" dirty="0">
                <a:latin typeface="Times New Roman"/>
                <a:cs typeface="Times New Roman"/>
              </a:rPr>
              <a:t> </a:t>
            </a:r>
            <a:r>
              <a:rPr sz="2100" baseline="1984" dirty="0">
                <a:latin typeface="Times New Roman"/>
                <a:cs typeface="Times New Roman"/>
              </a:rPr>
              <a:t>0	</a:t>
            </a:r>
            <a:r>
              <a:rPr sz="2450" i="1" spc="-70" dirty="0">
                <a:latin typeface="Times New Roman"/>
                <a:cs typeface="Times New Roman"/>
              </a:rPr>
              <a:t>a</a:t>
            </a:r>
            <a:r>
              <a:rPr sz="1400" spc="-140" dirty="0">
                <a:latin typeface="Times New Roman"/>
                <a:cs typeface="Times New Roman"/>
              </a:rPr>
              <a:t>2</a:t>
            </a:r>
            <a:r>
              <a:rPr sz="1400" dirty="0">
                <a:latin typeface="Times New Roman"/>
                <a:cs typeface="Times New Roman"/>
              </a:rPr>
              <a:t>	</a:t>
            </a:r>
            <a:r>
              <a:rPr sz="2500" i="1" spc="-35" dirty="0">
                <a:latin typeface="Times New Roman"/>
                <a:cs typeface="Times New Roman"/>
              </a:rPr>
              <a:t>a</a:t>
            </a:r>
            <a:r>
              <a:rPr sz="2500" i="1" spc="-395" dirty="0">
                <a:latin typeface="Times New Roman"/>
                <a:cs typeface="Times New Roman"/>
              </a:rPr>
              <a:t> </a:t>
            </a:r>
            <a:r>
              <a:rPr sz="1450" spc="-25" dirty="0">
                <a:latin typeface="Times New Roman"/>
                <a:cs typeface="Times New Roman"/>
              </a:rPr>
              <a:t>4</a:t>
            </a:r>
            <a:r>
              <a:rPr sz="1450" dirty="0">
                <a:latin typeface="Times New Roman"/>
                <a:cs typeface="Times New Roman"/>
              </a:rPr>
              <a:t>	</a:t>
            </a:r>
            <a:r>
              <a:rPr sz="2450" i="1" dirty="0">
                <a:latin typeface="Times New Roman"/>
                <a:cs typeface="Times New Roman"/>
              </a:rPr>
              <a:t>a</a:t>
            </a:r>
            <a:r>
              <a:rPr sz="1400" spc="-95" dirty="0">
                <a:latin typeface="Times New Roman"/>
                <a:cs typeface="Times New Roman"/>
              </a:rPr>
              <a:t>6</a:t>
            </a:r>
            <a:endParaRPr sz="1400">
              <a:latin typeface="Times New Roman"/>
              <a:cs typeface="Times New Roman"/>
            </a:endParaRPr>
          </a:p>
          <a:p>
            <a:pPr marL="12700">
              <a:lnSpc>
                <a:spcPct val="100000"/>
              </a:lnSpc>
              <a:spcBef>
                <a:spcPts val="1130"/>
              </a:spcBef>
              <a:tabLst>
                <a:tab pos="629285" algn="l"/>
                <a:tab pos="1159510" algn="l"/>
                <a:tab pos="1814195" algn="l"/>
              </a:tabLst>
            </a:pPr>
            <a:r>
              <a:rPr sz="2500" i="1" spc="-90" dirty="0">
                <a:latin typeface="Times New Roman"/>
                <a:cs typeface="Times New Roman"/>
              </a:rPr>
              <a:t>a</a:t>
            </a:r>
            <a:r>
              <a:rPr sz="1450" spc="-105" dirty="0">
                <a:latin typeface="Times New Roman"/>
                <a:cs typeface="Times New Roman"/>
              </a:rPr>
              <a:t>1</a:t>
            </a:r>
            <a:r>
              <a:rPr sz="1450" dirty="0">
                <a:latin typeface="Times New Roman"/>
                <a:cs typeface="Times New Roman"/>
              </a:rPr>
              <a:t>	</a:t>
            </a:r>
            <a:r>
              <a:rPr sz="2500" i="1" spc="240" dirty="0">
                <a:latin typeface="Times New Roman"/>
                <a:cs typeface="Times New Roman"/>
              </a:rPr>
              <a:t>a</a:t>
            </a:r>
            <a:r>
              <a:rPr sz="1450" spc="20" dirty="0">
                <a:latin typeface="Times New Roman"/>
                <a:cs typeface="Times New Roman"/>
              </a:rPr>
              <a:t>3</a:t>
            </a:r>
            <a:r>
              <a:rPr sz="1450" dirty="0">
                <a:latin typeface="Times New Roman"/>
                <a:cs typeface="Times New Roman"/>
              </a:rPr>
              <a:t>	</a:t>
            </a:r>
            <a:r>
              <a:rPr sz="4725" i="1" spc="-270" baseline="3527" dirty="0">
                <a:latin typeface="Times New Roman"/>
                <a:cs typeface="Times New Roman"/>
              </a:rPr>
              <a:t>a</a:t>
            </a:r>
            <a:r>
              <a:rPr sz="2700" spc="-300" baseline="6172" dirty="0">
                <a:latin typeface="Times New Roman"/>
                <a:cs typeface="Times New Roman"/>
              </a:rPr>
              <a:t>5</a:t>
            </a:r>
            <a:r>
              <a:rPr sz="2700" baseline="6172" dirty="0">
                <a:latin typeface="Times New Roman"/>
                <a:cs typeface="Times New Roman"/>
              </a:rPr>
              <a:t>	</a:t>
            </a:r>
            <a:r>
              <a:rPr sz="3600" i="1" spc="37" baseline="1157" dirty="0">
                <a:latin typeface="Times New Roman"/>
                <a:cs typeface="Times New Roman"/>
              </a:rPr>
              <a:t>a</a:t>
            </a:r>
            <a:r>
              <a:rPr sz="2100" spc="-142" baseline="1984" dirty="0">
                <a:latin typeface="Times New Roman"/>
                <a:cs typeface="Times New Roman"/>
              </a:rPr>
              <a:t>7</a:t>
            </a:r>
            <a:endParaRPr sz="2100" baseline="1984">
              <a:latin typeface="Times New Roman"/>
              <a:cs typeface="Times New Roman"/>
            </a:endParaRPr>
          </a:p>
        </p:txBody>
      </p:sp>
      <p:sp>
        <p:nvSpPr>
          <p:cNvPr id="8" name="object 8"/>
          <p:cNvSpPr txBox="1"/>
          <p:nvPr/>
        </p:nvSpPr>
        <p:spPr>
          <a:xfrm>
            <a:off x="1555212" y="3922290"/>
            <a:ext cx="263525" cy="422909"/>
          </a:xfrm>
          <a:prstGeom prst="rect">
            <a:avLst/>
          </a:prstGeom>
        </p:spPr>
        <p:txBody>
          <a:bodyPr vert="horz" wrap="square" lIns="0" tIns="13335" rIns="0" bIns="0" rtlCol="0">
            <a:spAutoFit/>
          </a:bodyPr>
          <a:lstStyle/>
          <a:p>
            <a:pPr marL="12700">
              <a:lnSpc>
                <a:spcPct val="100000"/>
              </a:lnSpc>
              <a:spcBef>
                <a:spcPts val="105"/>
              </a:spcBef>
            </a:pPr>
            <a:r>
              <a:rPr sz="2600" i="1" spc="-120" dirty="0">
                <a:latin typeface="Times New Roman"/>
                <a:cs typeface="Times New Roman"/>
              </a:rPr>
              <a:t>b</a:t>
            </a:r>
            <a:r>
              <a:rPr sz="1500" spc="-70" dirty="0">
                <a:latin typeface="Times New Roman"/>
                <a:cs typeface="Times New Roman"/>
              </a:rPr>
              <a:t>1</a:t>
            </a:r>
            <a:endParaRPr sz="1500">
              <a:latin typeface="Times New Roman"/>
              <a:cs typeface="Times New Roman"/>
            </a:endParaRPr>
          </a:p>
        </p:txBody>
      </p:sp>
      <p:sp>
        <p:nvSpPr>
          <p:cNvPr id="9" name="object 9"/>
          <p:cNvSpPr txBox="1"/>
          <p:nvPr/>
        </p:nvSpPr>
        <p:spPr>
          <a:xfrm>
            <a:off x="2158870" y="3925908"/>
            <a:ext cx="245110" cy="370840"/>
          </a:xfrm>
          <a:prstGeom prst="rect">
            <a:avLst/>
          </a:prstGeom>
        </p:spPr>
        <p:txBody>
          <a:bodyPr vert="horz" wrap="square" lIns="0" tIns="13970" rIns="0" bIns="0" rtlCol="0">
            <a:spAutoFit/>
          </a:bodyPr>
          <a:lstStyle/>
          <a:p>
            <a:pPr marL="12700">
              <a:lnSpc>
                <a:spcPct val="100000"/>
              </a:lnSpc>
              <a:spcBef>
                <a:spcPts val="110"/>
              </a:spcBef>
            </a:pPr>
            <a:r>
              <a:rPr sz="2250" i="1" spc="-5" dirty="0">
                <a:latin typeface="Times New Roman"/>
                <a:cs typeface="Times New Roman"/>
              </a:rPr>
              <a:t>b</a:t>
            </a:r>
            <a:r>
              <a:rPr sz="1300" spc="-50" dirty="0">
                <a:latin typeface="Times New Roman"/>
                <a:cs typeface="Times New Roman"/>
              </a:rPr>
              <a:t>2</a:t>
            </a:r>
            <a:endParaRPr sz="1300">
              <a:latin typeface="Times New Roman"/>
              <a:cs typeface="Times New Roman"/>
            </a:endParaRPr>
          </a:p>
        </p:txBody>
      </p:sp>
      <p:grpSp>
        <p:nvGrpSpPr>
          <p:cNvPr id="10" name="object 10"/>
          <p:cNvGrpSpPr/>
          <p:nvPr/>
        </p:nvGrpSpPr>
        <p:grpSpPr>
          <a:xfrm>
            <a:off x="1213103" y="2426207"/>
            <a:ext cx="3893185" cy="3975735"/>
            <a:chOff x="1213103" y="2426207"/>
            <a:chExt cx="3893185" cy="3975735"/>
          </a:xfrm>
        </p:grpSpPr>
        <p:sp>
          <p:nvSpPr>
            <p:cNvPr id="11" name="object 11"/>
            <p:cNvSpPr/>
            <p:nvPr/>
          </p:nvSpPr>
          <p:spPr>
            <a:xfrm>
              <a:off x="1226057" y="24391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2" name="object 12"/>
            <p:cNvSpPr/>
            <p:nvPr/>
          </p:nvSpPr>
          <p:spPr>
            <a:xfrm>
              <a:off x="1750695" y="3025520"/>
              <a:ext cx="3355975" cy="1025525"/>
            </a:xfrm>
            <a:custGeom>
              <a:avLst/>
              <a:gdLst/>
              <a:ahLst/>
              <a:cxnLst/>
              <a:rect l="l" t="t" r="r" b="b"/>
              <a:pathLst>
                <a:path w="3355975" h="1025525">
                  <a:moveTo>
                    <a:pt x="962787" y="321310"/>
                  </a:moveTo>
                  <a:lnTo>
                    <a:pt x="521385" y="168871"/>
                  </a:lnTo>
                  <a:lnTo>
                    <a:pt x="928255" y="39535"/>
                  </a:lnTo>
                  <a:lnTo>
                    <a:pt x="884936" y="87503"/>
                  </a:lnTo>
                  <a:lnTo>
                    <a:pt x="882523" y="90043"/>
                  </a:lnTo>
                  <a:lnTo>
                    <a:pt x="882777" y="94107"/>
                  </a:lnTo>
                  <a:lnTo>
                    <a:pt x="887984" y="98806"/>
                  </a:lnTo>
                  <a:lnTo>
                    <a:pt x="891921" y="98552"/>
                  </a:lnTo>
                  <a:lnTo>
                    <a:pt x="894334" y="96012"/>
                  </a:lnTo>
                  <a:lnTo>
                    <a:pt x="960755" y="22479"/>
                  </a:lnTo>
                  <a:lnTo>
                    <a:pt x="950569" y="20193"/>
                  </a:lnTo>
                  <a:lnTo>
                    <a:pt x="860679" y="0"/>
                  </a:lnTo>
                  <a:lnTo>
                    <a:pt x="857250" y="2159"/>
                  </a:lnTo>
                  <a:lnTo>
                    <a:pt x="855726" y="9017"/>
                  </a:lnTo>
                  <a:lnTo>
                    <a:pt x="857885" y="12446"/>
                  </a:lnTo>
                  <a:lnTo>
                    <a:pt x="924382" y="27355"/>
                  </a:lnTo>
                  <a:lnTo>
                    <a:pt x="501167" y="161886"/>
                  </a:lnTo>
                  <a:lnTo>
                    <a:pt x="114185" y="28219"/>
                  </a:lnTo>
                  <a:lnTo>
                    <a:pt x="152768" y="20574"/>
                  </a:lnTo>
                  <a:lnTo>
                    <a:pt x="177800" y="15621"/>
                  </a:lnTo>
                  <a:lnTo>
                    <a:pt x="181229" y="14986"/>
                  </a:lnTo>
                  <a:lnTo>
                    <a:pt x="183388" y="11684"/>
                  </a:lnTo>
                  <a:lnTo>
                    <a:pt x="182118" y="4826"/>
                  </a:lnTo>
                  <a:lnTo>
                    <a:pt x="178689" y="2540"/>
                  </a:lnTo>
                  <a:lnTo>
                    <a:pt x="175260" y="3175"/>
                  </a:lnTo>
                  <a:lnTo>
                    <a:pt x="78105" y="22479"/>
                  </a:lnTo>
                  <a:lnTo>
                    <a:pt x="145034" y="100330"/>
                  </a:lnTo>
                  <a:lnTo>
                    <a:pt x="148971" y="100584"/>
                  </a:lnTo>
                  <a:lnTo>
                    <a:pt x="154305" y="96012"/>
                  </a:lnTo>
                  <a:lnTo>
                    <a:pt x="154559" y="91948"/>
                  </a:lnTo>
                  <a:lnTo>
                    <a:pt x="110083" y="40309"/>
                  </a:lnTo>
                  <a:lnTo>
                    <a:pt x="480910" y="168325"/>
                  </a:lnTo>
                  <a:lnTo>
                    <a:pt x="0" y="321183"/>
                  </a:lnTo>
                  <a:lnTo>
                    <a:pt x="3810" y="333375"/>
                  </a:lnTo>
                  <a:lnTo>
                    <a:pt x="501129" y="175298"/>
                  </a:lnTo>
                  <a:lnTo>
                    <a:pt x="958723" y="333248"/>
                  </a:lnTo>
                  <a:lnTo>
                    <a:pt x="962787" y="321310"/>
                  </a:lnTo>
                  <a:close/>
                </a:path>
                <a:path w="3355975" h="1025525">
                  <a:moveTo>
                    <a:pt x="3355467" y="626745"/>
                  </a:moveTo>
                  <a:lnTo>
                    <a:pt x="3335350" y="618617"/>
                  </a:lnTo>
                  <a:lnTo>
                    <a:pt x="3249676" y="583946"/>
                  </a:lnTo>
                  <a:lnTo>
                    <a:pt x="3243072" y="586867"/>
                  </a:lnTo>
                  <a:lnTo>
                    <a:pt x="3238246" y="598551"/>
                  </a:lnTo>
                  <a:lnTo>
                    <a:pt x="3241167" y="605155"/>
                  </a:lnTo>
                  <a:lnTo>
                    <a:pt x="3289477" y="624725"/>
                  </a:lnTo>
                  <a:lnTo>
                    <a:pt x="686816" y="1002792"/>
                  </a:lnTo>
                  <a:lnTo>
                    <a:pt x="690118" y="1025398"/>
                  </a:lnTo>
                  <a:lnTo>
                    <a:pt x="3292805" y="647446"/>
                  </a:lnTo>
                  <a:lnTo>
                    <a:pt x="3251962" y="679958"/>
                  </a:lnTo>
                  <a:lnTo>
                    <a:pt x="3251200" y="687070"/>
                  </a:lnTo>
                  <a:lnTo>
                    <a:pt x="3259074" y="696976"/>
                  </a:lnTo>
                  <a:lnTo>
                    <a:pt x="3266186" y="697865"/>
                  </a:lnTo>
                  <a:lnTo>
                    <a:pt x="3355467" y="626745"/>
                  </a:lnTo>
                  <a:close/>
                </a:path>
              </a:pathLst>
            </a:custGeom>
            <a:solidFill>
              <a:srgbClr val="FF0000"/>
            </a:solidFill>
          </p:spPr>
          <p:txBody>
            <a:bodyPr wrap="square" lIns="0" tIns="0" rIns="0" bIns="0" rtlCol="0"/>
            <a:lstStyle/>
            <a:p>
              <a:endParaRPr/>
            </a:p>
          </p:txBody>
        </p:sp>
      </p:grpSp>
      <p:sp>
        <p:nvSpPr>
          <p:cNvPr id="13" name="object 13"/>
          <p:cNvSpPr txBox="1"/>
          <p:nvPr/>
        </p:nvSpPr>
        <p:spPr>
          <a:xfrm>
            <a:off x="154939" y="1707845"/>
            <a:ext cx="3775710"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The </a:t>
            </a:r>
            <a:r>
              <a:rPr sz="2400" spc="-20" dirty="0">
                <a:latin typeface="Tahoma"/>
                <a:cs typeface="Tahoma"/>
              </a:rPr>
              <a:t>Routh’s </a:t>
            </a:r>
            <a:r>
              <a:rPr sz="2400" spc="-10" dirty="0">
                <a:latin typeface="Tahoma"/>
                <a:cs typeface="Tahoma"/>
              </a:rPr>
              <a:t>array </a:t>
            </a:r>
            <a:r>
              <a:rPr sz="2400" dirty="0">
                <a:latin typeface="Tahoma"/>
                <a:cs typeface="Tahoma"/>
              </a:rPr>
              <a:t>as</a:t>
            </a:r>
            <a:r>
              <a:rPr sz="2400" spc="-60" dirty="0">
                <a:latin typeface="Tahoma"/>
                <a:cs typeface="Tahoma"/>
              </a:rPr>
              <a:t> </a:t>
            </a:r>
            <a:r>
              <a:rPr sz="2400" spc="-5" dirty="0">
                <a:latin typeface="Tahoma"/>
                <a:cs typeface="Tahoma"/>
              </a:rPr>
              <a:t>below;</a:t>
            </a:r>
            <a:endParaRPr sz="2400">
              <a:latin typeface="Tahoma"/>
              <a:cs typeface="Tahoma"/>
            </a:endParaRPr>
          </a:p>
        </p:txBody>
      </p:sp>
      <p:sp>
        <p:nvSpPr>
          <p:cNvPr id="14" name="object 14"/>
          <p:cNvSpPr txBox="1"/>
          <p:nvPr/>
        </p:nvSpPr>
        <p:spPr>
          <a:xfrm>
            <a:off x="4756150" y="1408636"/>
            <a:ext cx="3359785" cy="967740"/>
          </a:xfrm>
          <a:prstGeom prst="rect">
            <a:avLst/>
          </a:prstGeom>
        </p:spPr>
        <p:txBody>
          <a:bodyPr vert="horz" wrap="square" lIns="0" tIns="140970" rIns="0" bIns="0" rtlCol="0">
            <a:spAutoFit/>
          </a:bodyPr>
          <a:lstStyle/>
          <a:p>
            <a:pPr marL="50800">
              <a:lnSpc>
                <a:spcPct val="100000"/>
              </a:lnSpc>
              <a:spcBef>
                <a:spcPts val="1110"/>
              </a:spcBef>
              <a:tabLst>
                <a:tab pos="2444750" algn="l"/>
                <a:tab pos="3213100" algn="l"/>
              </a:tabLst>
            </a:pPr>
            <a:r>
              <a:rPr sz="2400" spc="-25" dirty="0">
                <a:latin typeface="Tahoma"/>
                <a:cs typeface="Tahoma"/>
              </a:rPr>
              <a:t>For </a:t>
            </a:r>
            <a:r>
              <a:rPr sz="2400" dirty="0">
                <a:latin typeface="Tahoma"/>
                <a:cs typeface="Tahoma"/>
              </a:rPr>
              <a:t>next</a:t>
            </a:r>
            <a:r>
              <a:rPr sz="2400" spc="35" dirty="0">
                <a:latin typeface="Tahoma"/>
                <a:cs typeface="Tahoma"/>
              </a:rPr>
              <a:t> </a:t>
            </a:r>
            <a:r>
              <a:rPr sz="2400" spc="-10" dirty="0">
                <a:latin typeface="Tahoma"/>
                <a:cs typeface="Tahoma"/>
              </a:rPr>
              <a:t>row</a:t>
            </a:r>
            <a:r>
              <a:rPr sz="2400" spc="5" dirty="0">
                <a:latin typeface="Tahoma"/>
                <a:cs typeface="Tahoma"/>
              </a:rPr>
              <a:t> </a:t>
            </a:r>
            <a:r>
              <a:rPr sz="2400" dirty="0">
                <a:latin typeface="Tahoma"/>
                <a:cs typeface="Tahoma"/>
              </a:rPr>
              <a:t>i.e.	</a:t>
            </a:r>
            <a:r>
              <a:rPr sz="2550" i="1" spc="-70" dirty="0">
                <a:latin typeface="Times New Roman"/>
                <a:cs typeface="Times New Roman"/>
              </a:rPr>
              <a:t>s</a:t>
            </a:r>
            <a:r>
              <a:rPr sz="2175" i="1" spc="-104" baseline="44061" dirty="0">
                <a:latin typeface="Times New Roman"/>
                <a:cs typeface="Times New Roman"/>
              </a:rPr>
              <a:t>n</a:t>
            </a:r>
            <a:r>
              <a:rPr sz="2175" spc="-104" baseline="44061" dirty="0">
                <a:latin typeface="Symbol"/>
                <a:cs typeface="Symbol"/>
              </a:rPr>
              <a:t></a:t>
            </a:r>
            <a:r>
              <a:rPr sz="2175" spc="-104" baseline="44061" dirty="0">
                <a:latin typeface="Times New Roman"/>
                <a:cs typeface="Times New Roman"/>
              </a:rPr>
              <a:t>2	</a:t>
            </a:r>
            <a:r>
              <a:rPr sz="2400" spc="-5" dirty="0">
                <a:latin typeface="Tahoma"/>
                <a:cs typeface="Tahoma"/>
              </a:rPr>
              <a:t>;</a:t>
            </a:r>
            <a:endParaRPr sz="2400">
              <a:latin typeface="Tahoma"/>
              <a:cs typeface="Tahoma"/>
            </a:endParaRPr>
          </a:p>
          <a:p>
            <a:pPr marL="240029">
              <a:lnSpc>
                <a:spcPct val="100000"/>
              </a:lnSpc>
              <a:spcBef>
                <a:spcPts val="830"/>
              </a:spcBef>
            </a:pPr>
            <a:r>
              <a:rPr sz="3150" i="1" spc="397" baseline="-34391" dirty="0">
                <a:latin typeface="Times New Roman"/>
                <a:cs typeface="Times New Roman"/>
              </a:rPr>
              <a:t>b</a:t>
            </a:r>
            <a:r>
              <a:rPr sz="1800" spc="397" baseline="-60185" dirty="0">
                <a:latin typeface="Times New Roman"/>
                <a:cs typeface="Times New Roman"/>
              </a:rPr>
              <a:t>1 </a:t>
            </a:r>
            <a:r>
              <a:rPr sz="3150" spc="660" baseline="-34391" dirty="0">
                <a:latin typeface="Symbol"/>
                <a:cs typeface="Symbol"/>
              </a:rPr>
              <a:t></a:t>
            </a:r>
            <a:r>
              <a:rPr sz="3150" spc="660" baseline="-34391" dirty="0">
                <a:latin typeface="Times New Roman"/>
                <a:cs typeface="Times New Roman"/>
              </a:rPr>
              <a:t> </a:t>
            </a:r>
            <a:r>
              <a:rPr sz="2100" i="1" spc="280" dirty="0">
                <a:latin typeface="Times New Roman"/>
                <a:cs typeface="Times New Roman"/>
              </a:rPr>
              <a:t>a</a:t>
            </a:r>
            <a:r>
              <a:rPr sz="1200" spc="280" dirty="0">
                <a:latin typeface="Times New Roman"/>
                <a:cs typeface="Times New Roman"/>
              </a:rPr>
              <a:t>1</a:t>
            </a:r>
            <a:r>
              <a:rPr sz="2100" spc="280" dirty="0">
                <a:latin typeface="Times New Roman"/>
                <a:cs typeface="Times New Roman"/>
              </a:rPr>
              <a:t>.</a:t>
            </a:r>
            <a:r>
              <a:rPr sz="2100" i="1" spc="280" dirty="0">
                <a:latin typeface="Times New Roman"/>
                <a:cs typeface="Times New Roman"/>
              </a:rPr>
              <a:t>a</a:t>
            </a:r>
            <a:r>
              <a:rPr sz="1200" spc="280" dirty="0">
                <a:latin typeface="Times New Roman"/>
                <a:cs typeface="Times New Roman"/>
              </a:rPr>
              <a:t>2 </a:t>
            </a:r>
            <a:r>
              <a:rPr sz="2100" spc="440" dirty="0">
                <a:latin typeface="Symbol"/>
                <a:cs typeface="Symbol"/>
              </a:rPr>
              <a:t></a:t>
            </a:r>
            <a:r>
              <a:rPr sz="2100" spc="-55" dirty="0">
                <a:latin typeface="Times New Roman"/>
                <a:cs typeface="Times New Roman"/>
              </a:rPr>
              <a:t> </a:t>
            </a:r>
            <a:r>
              <a:rPr sz="2100" i="1" spc="365" dirty="0">
                <a:latin typeface="Times New Roman"/>
                <a:cs typeface="Times New Roman"/>
              </a:rPr>
              <a:t>a</a:t>
            </a:r>
            <a:r>
              <a:rPr sz="1200" spc="365" dirty="0">
                <a:latin typeface="Times New Roman"/>
                <a:cs typeface="Times New Roman"/>
              </a:rPr>
              <a:t>3</a:t>
            </a:r>
            <a:r>
              <a:rPr sz="2100" i="1" spc="365" dirty="0">
                <a:latin typeface="Times New Roman"/>
                <a:cs typeface="Times New Roman"/>
              </a:rPr>
              <a:t>a</a:t>
            </a:r>
            <a:r>
              <a:rPr sz="1200" spc="365" dirty="0">
                <a:latin typeface="Times New Roman"/>
                <a:cs typeface="Times New Roman"/>
              </a:rPr>
              <a:t>0</a:t>
            </a:r>
            <a:endParaRPr sz="1200">
              <a:latin typeface="Times New Roman"/>
              <a:cs typeface="Times New Roman"/>
            </a:endParaRPr>
          </a:p>
        </p:txBody>
      </p:sp>
      <p:sp>
        <p:nvSpPr>
          <p:cNvPr id="15" name="object 15"/>
          <p:cNvSpPr/>
          <p:nvPr/>
        </p:nvSpPr>
        <p:spPr>
          <a:xfrm>
            <a:off x="5650216" y="2411412"/>
            <a:ext cx="1650364" cy="0"/>
          </a:xfrm>
          <a:custGeom>
            <a:avLst/>
            <a:gdLst/>
            <a:ahLst/>
            <a:cxnLst/>
            <a:rect l="l" t="t" r="r" b="b"/>
            <a:pathLst>
              <a:path w="1650365">
                <a:moveTo>
                  <a:pt x="0" y="0"/>
                </a:moveTo>
                <a:lnTo>
                  <a:pt x="1649927" y="0"/>
                </a:lnTo>
              </a:path>
            </a:pathLst>
          </a:custGeom>
          <a:ln w="12700">
            <a:solidFill>
              <a:srgbClr val="000000"/>
            </a:solidFill>
          </a:ln>
        </p:spPr>
        <p:txBody>
          <a:bodyPr wrap="square" lIns="0" tIns="0" rIns="0" bIns="0" rtlCol="0"/>
          <a:lstStyle/>
          <a:p>
            <a:endParaRPr/>
          </a:p>
        </p:txBody>
      </p:sp>
      <p:sp>
        <p:nvSpPr>
          <p:cNvPr id="16" name="object 16"/>
          <p:cNvSpPr txBox="1"/>
          <p:nvPr/>
        </p:nvSpPr>
        <p:spPr>
          <a:xfrm>
            <a:off x="6332549" y="2407183"/>
            <a:ext cx="309245" cy="344170"/>
          </a:xfrm>
          <a:prstGeom prst="rect">
            <a:avLst/>
          </a:prstGeom>
        </p:spPr>
        <p:txBody>
          <a:bodyPr vert="horz" wrap="square" lIns="0" tIns="11430" rIns="0" bIns="0" rtlCol="0">
            <a:spAutoFit/>
          </a:bodyPr>
          <a:lstStyle/>
          <a:p>
            <a:pPr marL="12700">
              <a:lnSpc>
                <a:spcPct val="100000"/>
              </a:lnSpc>
              <a:spcBef>
                <a:spcPts val="90"/>
              </a:spcBef>
            </a:pPr>
            <a:r>
              <a:rPr sz="2100" i="1" spc="340" dirty="0">
                <a:latin typeface="Times New Roman"/>
                <a:cs typeface="Times New Roman"/>
              </a:rPr>
              <a:t>a</a:t>
            </a:r>
            <a:r>
              <a:rPr sz="1200" spc="240" dirty="0">
                <a:latin typeface="Times New Roman"/>
                <a:cs typeface="Times New Roman"/>
              </a:rPr>
              <a:t>1</a:t>
            </a:r>
            <a:endParaRPr sz="1200">
              <a:latin typeface="Times New Roman"/>
              <a:cs typeface="Times New Roman"/>
            </a:endParaRPr>
          </a:p>
        </p:txBody>
      </p:sp>
      <p:sp>
        <p:nvSpPr>
          <p:cNvPr id="17" name="object 17"/>
          <p:cNvSpPr txBox="1"/>
          <p:nvPr/>
        </p:nvSpPr>
        <p:spPr>
          <a:xfrm>
            <a:off x="5881780" y="3189711"/>
            <a:ext cx="1586230" cy="831215"/>
          </a:xfrm>
          <a:prstGeom prst="rect">
            <a:avLst/>
          </a:prstGeom>
        </p:spPr>
        <p:txBody>
          <a:bodyPr vert="horz" wrap="square" lIns="0" tIns="72390" rIns="0" bIns="0" rtlCol="0">
            <a:spAutoFit/>
          </a:bodyPr>
          <a:lstStyle/>
          <a:p>
            <a:pPr algn="ctr">
              <a:lnSpc>
                <a:spcPct val="100000"/>
              </a:lnSpc>
              <a:spcBef>
                <a:spcPts val="570"/>
              </a:spcBef>
            </a:pPr>
            <a:r>
              <a:rPr sz="2250" i="1" u="heavy" spc="155" dirty="0">
                <a:uFill>
                  <a:solidFill>
                    <a:srgbClr val="000000"/>
                  </a:solidFill>
                </a:uFill>
                <a:latin typeface="Times New Roman"/>
                <a:cs typeface="Times New Roman"/>
              </a:rPr>
              <a:t>a</a:t>
            </a:r>
            <a:r>
              <a:rPr sz="1300" u="heavy" spc="155" dirty="0">
                <a:uFill>
                  <a:solidFill>
                    <a:srgbClr val="000000"/>
                  </a:solidFill>
                </a:uFill>
                <a:latin typeface="Times New Roman"/>
                <a:cs typeface="Times New Roman"/>
              </a:rPr>
              <a:t>1</a:t>
            </a:r>
            <a:r>
              <a:rPr sz="2250" u="heavy" spc="155" dirty="0">
                <a:uFill>
                  <a:solidFill>
                    <a:srgbClr val="000000"/>
                  </a:solidFill>
                </a:uFill>
                <a:latin typeface="Times New Roman"/>
                <a:cs typeface="Times New Roman"/>
              </a:rPr>
              <a:t>.</a:t>
            </a:r>
            <a:r>
              <a:rPr sz="2250" i="1" u="heavy" spc="155" dirty="0">
                <a:uFill>
                  <a:solidFill>
                    <a:srgbClr val="000000"/>
                  </a:solidFill>
                </a:uFill>
                <a:latin typeface="Times New Roman"/>
                <a:cs typeface="Times New Roman"/>
              </a:rPr>
              <a:t>a</a:t>
            </a:r>
            <a:r>
              <a:rPr sz="1300" u="heavy" spc="155" dirty="0">
                <a:uFill>
                  <a:solidFill>
                    <a:srgbClr val="000000"/>
                  </a:solidFill>
                </a:uFill>
                <a:latin typeface="Times New Roman"/>
                <a:cs typeface="Times New Roman"/>
              </a:rPr>
              <a:t>4 </a:t>
            </a:r>
            <a:r>
              <a:rPr sz="2250" u="heavy" spc="245" dirty="0">
                <a:uFill>
                  <a:solidFill>
                    <a:srgbClr val="000000"/>
                  </a:solidFill>
                </a:uFill>
                <a:latin typeface="Symbol"/>
                <a:cs typeface="Symbol"/>
              </a:rPr>
              <a:t></a:t>
            </a:r>
            <a:r>
              <a:rPr sz="2250" u="heavy" spc="-70" dirty="0">
                <a:uFill>
                  <a:solidFill>
                    <a:srgbClr val="000000"/>
                  </a:solidFill>
                </a:uFill>
                <a:latin typeface="Times New Roman"/>
                <a:cs typeface="Times New Roman"/>
              </a:rPr>
              <a:t> </a:t>
            </a:r>
            <a:r>
              <a:rPr sz="2250" i="1" u="heavy" spc="190" dirty="0">
                <a:uFill>
                  <a:solidFill>
                    <a:srgbClr val="000000"/>
                  </a:solidFill>
                </a:uFill>
                <a:latin typeface="Times New Roman"/>
                <a:cs typeface="Times New Roman"/>
              </a:rPr>
              <a:t>a</a:t>
            </a:r>
            <a:r>
              <a:rPr sz="1300" u="heavy" spc="190" dirty="0">
                <a:uFill>
                  <a:solidFill>
                    <a:srgbClr val="000000"/>
                  </a:solidFill>
                </a:uFill>
                <a:latin typeface="Times New Roman"/>
                <a:cs typeface="Times New Roman"/>
              </a:rPr>
              <a:t>0.</a:t>
            </a:r>
            <a:r>
              <a:rPr sz="2250" i="1" u="heavy" spc="190" dirty="0">
                <a:uFill>
                  <a:solidFill>
                    <a:srgbClr val="000000"/>
                  </a:solidFill>
                </a:uFill>
                <a:latin typeface="Times New Roman"/>
                <a:cs typeface="Times New Roman"/>
              </a:rPr>
              <a:t>a</a:t>
            </a:r>
            <a:r>
              <a:rPr sz="1300" u="heavy" spc="190" dirty="0">
                <a:uFill>
                  <a:solidFill>
                    <a:srgbClr val="000000"/>
                  </a:solidFill>
                </a:uFill>
                <a:latin typeface="Times New Roman"/>
                <a:cs typeface="Times New Roman"/>
              </a:rPr>
              <a:t>5</a:t>
            </a:r>
            <a:endParaRPr sz="1300">
              <a:latin typeface="Times New Roman"/>
              <a:cs typeface="Times New Roman"/>
            </a:endParaRPr>
          </a:p>
          <a:p>
            <a:pPr marL="11430" algn="ctr">
              <a:lnSpc>
                <a:spcPct val="100000"/>
              </a:lnSpc>
              <a:spcBef>
                <a:spcPts val="470"/>
              </a:spcBef>
            </a:pPr>
            <a:r>
              <a:rPr sz="2250" i="1" spc="155" dirty="0">
                <a:latin typeface="Times New Roman"/>
                <a:cs typeface="Times New Roman"/>
              </a:rPr>
              <a:t>a</a:t>
            </a:r>
            <a:r>
              <a:rPr sz="1300" spc="155" dirty="0">
                <a:latin typeface="Times New Roman"/>
                <a:cs typeface="Times New Roman"/>
              </a:rPr>
              <a:t>1</a:t>
            </a:r>
            <a:endParaRPr sz="1300">
              <a:latin typeface="Times New Roman"/>
              <a:cs typeface="Times New Roman"/>
            </a:endParaRPr>
          </a:p>
        </p:txBody>
      </p:sp>
      <p:sp>
        <p:nvSpPr>
          <p:cNvPr id="18" name="object 18"/>
          <p:cNvSpPr txBox="1"/>
          <p:nvPr/>
        </p:nvSpPr>
        <p:spPr>
          <a:xfrm>
            <a:off x="5209226" y="3430312"/>
            <a:ext cx="585470" cy="367665"/>
          </a:xfrm>
          <a:prstGeom prst="rect">
            <a:avLst/>
          </a:prstGeom>
        </p:spPr>
        <p:txBody>
          <a:bodyPr vert="horz" wrap="square" lIns="0" tIns="12065" rIns="0" bIns="0" rtlCol="0">
            <a:spAutoFit/>
          </a:bodyPr>
          <a:lstStyle/>
          <a:p>
            <a:pPr marL="12700">
              <a:lnSpc>
                <a:spcPct val="100000"/>
              </a:lnSpc>
              <a:spcBef>
                <a:spcPts val="95"/>
              </a:spcBef>
            </a:pPr>
            <a:r>
              <a:rPr sz="2250" i="1" spc="220" dirty="0">
                <a:latin typeface="Times New Roman"/>
                <a:cs typeface="Times New Roman"/>
              </a:rPr>
              <a:t>b</a:t>
            </a:r>
            <a:r>
              <a:rPr sz="1300" spc="220" dirty="0">
                <a:latin typeface="Times New Roman"/>
                <a:cs typeface="Times New Roman"/>
              </a:rPr>
              <a:t>2</a:t>
            </a:r>
            <a:r>
              <a:rPr sz="1300" spc="295" dirty="0">
                <a:latin typeface="Times New Roman"/>
                <a:cs typeface="Times New Roman"/>
              </a:rPr>
              <a:t> </a:t>
            </a:r>
            <a:r>
              <a:rPr sz="2250" spc="245" dirty="0">
                <a:latin typeface="Symbol"/>
                <a:cs typeface="Symbol"/>
              </a:rPr>
              <a:t></a:t>
            </a:r>
            <a:endParaRPr sz="2250">
              <a:latin typeface="Symbol"/>
              <a:cs typeface="Symbol"/>
            </a:endParaRPr>
          </a:p>
        </p:txBody>
      </p:sp>
      <p:sp>
        <p:nvSpPr>
          <p:cNvPr id="19" name="object 19"/>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0" name="object 20"/>
          <p:cNvSpPr txBox="1"/>
          <p:nvPr/>
        </p:nvSpPr>
        <p:spPr>
          <a:xfrm>
            <a:off x="535940" y="5820093"/>
            <a:ext cx="845185" cy="840105"/>
          </a:xfrm>
          <a:prstGeom prst="rect">
            <a:avLst/>
          </a:prstGeom>
        </p:spPr>
        <p:txBody>
          <a:bodyPr vert="horz" wrap="square" lIns="0" tIns="0" rIns="0" bIns="0" rtlCol="0">
            <a:spAutoFit/>
          </a:bodyPr>
          <a:lstStyle/>
          <a:p>
            <a:pPr algn="ctr">
              <a:lnSpc>
                <a:spcPts val="2030"/>
              </a:lnSpc>
            </a:pPr>
            <a:r>
              <a:rPr sz="4050" i="1" spc="135" baseline="-24691" dirty="0">
                <a:latin typeface="Times New Roman"/>
                <a:cs typeface="Times New Roman"/>
              </a:rPr>
              <a:t>s</a:t>
            </a:r>
            <a:r>
              <a:rPr sz="1550" spc="90" dirty="0">
                <a:latin typeface="Times New Roman"/>
                <a:cs typeface="Times New Roman"/>
              </a:rPr>
              <a:t>0</a:t>
            </a:r>
            <a:endParaRPr sz="1550" dirty="0">
              <a:latin typeface="Times New Roman"/>
              <a:cs typeface="Times New Roman"/>
            </a:endParaRPr>
          </a:p>
          <a:p>
            <a:pPr algn="ctr">
              <a:lnSpc>
                <a:spcPct val="100000"/>
              </a:lnSpc>
              <a:spcBef>
                <a:spcPts val="2790"/>
              </a:spcBef>
            </a:pPr>
            <a:endParaRPr sz="1400" dirty="0">
              <a:latin typeface="Tahoma"/>
              <a:cs typeface="Tahoma"/>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2668333" y="3881437"/>
            <a:ext cx="537210" cy="619125"/>
            <a:chOff x="2668333" y="3881437"/>
            <a:chExt cx="537210" cy="619125"/>
          </a:xfrm>
        </p:grpSpPr>
        <p:sp>
          <p:nvSpPr>
            <p:cNvPr id="3" name="object 3"/>
            <p:cNvSpPr/>
            <p:nvPr/>
          </p:nvSpPr>
          <p:spPr>
            <a:xfrm>
              <a:off x="2673095" y="3886200"/>
              <a:ext cx="527685" cy="609600"/>
            </a:xfrm>
            <a:custGeom>
              <a:avLst/>
              <a:gdLst/>
              <a:ahLst/>
              <a:cxnLst/>
              <a:rect l="l" t="t" r="r" b="b"/>
              <a:pathLst>
                <a:path w="527685" h="609600">
                  <a:moveTo>
                    <a:pt x="263652" y="0"/>
                  </a:moveTo>
                  <a:lnTo>
                    <a:pt x="220872" y="3990"/>
                  </a:lnTo>
                  <a:lnTo>
                    <a:pt x="180295" y="15544"/>
                  </a:lnTo>
                  <a:lnTo>
                    <a:pt x="142463" y="34032"/>
                  </a:lnTo>
                  <a:lnTo>
                    <a:pt x="107917" y="58826"/>
                  </a:lnTo>
                  <a:lnTo>
                    <a:pt x="77200" y="89296"/>
                  </a:lnTo>
                  <a:lnTo>
                    <a:pt x="50852" y="124815"/>
                  </a:lnTo>
                  <a:lnTo>
                    <a:pt x="29417" y="164753"/>
                  </a:lnTo>
                  <a:lnTo>
                    <a:pt x="13435" y="208483"/>
                  </a:lnTo>
                  <a:lnTo>
                    <a:pt x="3449" y="255374"/>
                  </a:lnTo>
                  <a:lnTo>
                    <a:pt x="0" y="304800"/>
                  </a:lnTo>
                  <a:lnTo>
                    <a:pt x="3449" y="354225"/>
                  </a:lnTo>
                  <a:lnTo>
                    <a:pt x="13435" y="401116"/>
                  </a:lnTo>
                  <a:lnTo>
                    <a:pt x="29417" y="444846"/>
                  </a:lnTo>
                  <a:lnTo>
                    <a:pt x="50852" y="484784"/>
                  </a:lnTo>
                  <a:lnTo>
                    <a:pt x="77200" y="520303"/>
                  </a:lnTo>
                  <a:lnTo>
                    <a:pt x="107917" y="550773"/>
                  </a:lnTo>
                  <a:lnTo>
                    <a:pt x="142463" y="575567"/>
                  </a:lnTo>
                  <a:lnTo>
                    <a:pt x="180295" y="594055"/>
                  </a:lnTo>
                  <a:lnTo>
                    <a:pt x="220872" y="605609"/>
                  </a:lnTo>
                  <a:lnTo>
                    <a:pt x="263652" y="609600"/>
                  </a:lnTo>
                  <a:lnTo>
                    <a:pt x="306431" y="605609"/>
                  </a:lnTo>
                  <a:lnTo>
                    <a:pt x="347008" y="594055"/>
                  </a:lnTo>
                  <a:lnTo>
                    <a:pt x="384840" y="575567"/>
                  </a:lnTo>
                  <a:lnTo>
                    <a:pt x="419386" y="550773"/>
                  </a:lnTo>
                  <a:lnTo>
                    <a:pt x="450103" y="520303"/>
                  </a:lnTo>
                  <a:lnTo>
                    <a:pt x="476451" y="484784"/>
                  </a:lnTo>
                  <a:lnTo>
                    <a:pt x="497886" y="444846"/>
                  </a:lnTo>
                  <a:lnTo>
                    <a:pt x="513868" y="401116"/>
                  </a:lnTo>
                  <a:lnTo>
                    <a:pt x="523854" y="354225"/>
                  </a:lnTo>
                  <a:lnTo>
                    <a:pt x="527304" y="304800"/>
                  </a:lnTo>
                  <a:lnTo>
                    <a:pt x="523854" y="255374"/>
                  </a:lnTo>
                  <a:lnTo>
                    <a:pt x="513868" y="208483"/>
                  </a:lnTo>
                  <a:lnTo>
                    <a:pt x="497886" y="164753"/>
                  </a:lnTo>
                  <a:lnTo>
                    <a:pt x="476451" y="124815"/>
                  </a:lnTo>
                  <a:lnTo>
                    <a:pt x="450103" y="89296"/>
                  </a:lnTo>
                  <a:lnTo>
                    <a:pt x="419386" y="58826"/>
                  </a:lnTo>
                  <a:lnTo>
                    <a:pt x="384840" y="34032"/>
                  </a:lnTo>
                  <a:lnTo>
                    <a:pt x="347008" y="15544"/>
                  </a:lnTo>
                  <a:lnTo>
                    <a:pt x="306431" y="3990"/>
                  </a:lnTo>
                  <a:lnTo>
                    <a:pt x="263652" y="0"/>
                  </a:lnTo>
                  <a:close/>
                </a:path>
              </a:pathLst>
            </a:custGeom>
            <a:solidFill>
              <a:srgbClr val="548ED4"/>
            </a:solidFill>
          </p:spPr>
          <p:txBody>
            <a:bodyPr wrap="square" lIns="0" tIns="0" rIns="0" bIns="0" rtlCol="0"/>
            <a:lstStyle/>
            <a:p>
              <a:endParaRPr/>
            </a:p>
          </p:txBody>
        </p:sp>
        <p:sp>
          <p:nvSpPr>
            <p:cNvPr id="4" name="object 4"/>
            <p:cNvSpPr/>
            <p:nvPr/>
          </p:nvSpPr>
          <p:spPr>
            <a:xfrm>
              <a:off x="2673095" y="3886200"/>
              <a:ext cx="527685" cy="609600"/>
            </a:xfrm>
            <a:custGeom>
              <a:avLst/>
              <a:gdLst/>
              <a:ahLst/>
              <a:cxnLst/>
              <a:rect l="l" t="t" r="r" b="b"/>
              <a:pathLst>
                <a:path w="527685" h="609600">
                  <a:moveTo>
                    <a:pt x="0" y="304800"/>
                  </a:moveTo>
                  <a:lnTo>
                    <a:pt x="3449" y="255374"/>
                  </a:lnTo>
                  <a:lnTo>
                    <a:pt x="13435" y="208483"/>
                  </a:lnTo>
                  <a:lnTo>
                    <a:pt x="29417" y="164753"/>
                  </a:lnTo>
                  <a:lnTo>
                    <a:pt x="50852" y="124815"/>
                  </a:lnTo>
                  <a:lnTo>
                    <a:pt x="77200" y="89296"/>
                  </a:lnTo>
                  <a:lnTo>
                    <a:pt x="107917" y="58826"/>
                  </a:lnTo>
                  <a:lnTo>
                    <a:pt x="142463" y="34032"/>
                  </a:lnTo>
                  <a:lnTo>
                    <a:pt x="180295" y="15544"/>
                  </a:lnTo>
                  <a:lnTo>
                    <a:pt x="220872" y="3990"/>
                  </a:lnTo>
                  <a:lnTo>
                    <a:pt x="263652" y="0"/>
                  </a:lnTo>
                  <a:lnTo>
                    <a:pt x="306431" y="3990"/>
                  </a:lnTo>
                  <a:lnTo>
                    <a:pt x="347008" y="15544"/>
                  </a:lnTo>
                  <a:lnTo>
                    <a:pt x="384840" y="34032"/>
                  </a:lnTo>
                  <a:lnTo>
                    <a:pt x="419386" y="58826"/>
                  </a:lnTo>
                  <a:lnTo>
                    <a:pt x="450103" y="89296"/>
                  </a:lnTo>
                  <a:lnTo>
                    <a:pt x="476451" y="124815"/>
                  </a:lnTo>
                  <a:lnTo>
                    <a:pt x="497886" y="164753"/>
                  </a:lnTo>
                  <a:lnTo>
                    <a:pt x="513868" y="208483"/>
                  </a:lnTo>
                  <a:lnTo>
                    <a:pt x="523854" y="255374"/>
                  </a:lnTo>
                  <a:lnTo>
                    <a:pt x="527304" y="304800"/>
                  </a:lnTo>
                  <a:lnTo>
                    <a:pt x="523854" y="354225"/>
                  </a:lnTo>
                  <a:lnTo>
                    <a:pt x="513868" y="401116"/>
                  </a:lnTo>
                  <a:lnTo>
                    <a:pt x="497886" y="444846"/>
                  </a:lnTo>
                  <a:lnTo>
                    <a:pt x="476451" y="484784"/>
                  </a:lnTo>
                  <a:lnTo>
                    <a:pt x="450103" y="520303"/>
                  </a:lnTo>
                  <a:lnTo>
                    <a:pt x="419386" y="550773"/>
                  </a:lnTo>
                  <a:lnTo>
                    <a:pt x="384840" y="575567"/>
                  </a:lnTo>
                  <a:lnTo>
                    <a:pt x="347008" y="594055"/>
                  </a:lnTo>
                  <a:lnTo>
                    <a:pt x="306431" y="605609"/>
                  </a:lnTo>
                  <a:lnTo>
                    <a:pt x="263652" y="609600"/>
                  </a:lnTo>
                  <a:lnTo>
                    <a:pt x="220872" y="605609"/>
                  </a:lnTo>
                  <a:lnTo>
                    <a:pt x="180295" y="594055"/>
                  </a:lnTo>
                  <a:lnTo>
                    <a:pt x="142463" y="575567"/>
                  </a:lnTo>
                  <a:lnTo>
                    <a:pt x="107917" y="550773"/>
                  </a:lnTo>
                  <a:lnTo>
                    <a:pt x="77200" y="520303"/>
                  </a:lnTo>
                  <a:lnTo>
                    <a:pt x="50852" y="484784"/>
                  </a:lnTo>
                  <a:lnTo>
                    <a:pt x="29417" y="444846"/>
                  </a:lnTo>
                  <a:lnTo>
                    <a:pt x="13435" y="401116"/>
                  </a:lnTo>
                  <a:lnTo>
                    <a:pt x="3449" y="354225"/>
                  </a:lnTo>
                  <a:lnTo>
                    <a:pt x="0" y="304800"/>
                  </a:lnTo>
                  <a:close/>
                </a:path>
              </a:pathLst>
            </a:custGeom>
            <a:ln w="9144">
              <a:solidFill>
                <a:srgbClr val="000000"/>
              </a:solidFill>
            </a:ln>
          </p:spPr>
          <p:txBody>
            <a:bodyPr wrap="square" lIns="0" tIns="0" rIns="0" bIns="0" rtlCol="0"/>
            <a:lstStyle/>
            <a:p>
              <a:endParaRPr/>
            </a:p>
          </p:txBody>
        </p:sp>
      </p:grpSp>
      <p:sp>
        <p:nvSpPr>
          <p:cNvPr id="5" name="object 5"/>
          <p:cNvSpPr txBox="1"/>
          <p:nvPr/>
        </p:nvSpPr>
        <p:spPr>
          <a:xfrm>
            <a:off x="373481" y="5588"/>
            <a:ext cx="2388870" cy="406400"/>
          </a:xfrm>
          <a:prstGeom prst="rect">
            <a:avLst/>
          </a:prstGeom>
        </p:spPr>
        <p:txBody>
          <a:bodyPr vert="horz" wrap="square" lIns="0" tIns="12065" rIns="0" bIns="0" rtlCol="0">
            <a:spAutoFit/>
          </a:bodyPr>
          <a:lstStyle/>
          <a:p>
            <a:pPr marL="12700">
              <a:lnSpc>
                <a:spcPct val="100000"/>
              </a:lnSpc>
              <a:spcBef>
                <a:spcPts val="95"/>
              </a:spcBef>
            </a:pPr>
            <a:r>
              <a:rPr sz="2500" spc="-10" dirty="0">
                <a:solidFill>
                  <a:srgbClr val="FF0000"/>
                </a:solidFill>
                <a:latin typeface="Carlito"/>
                <a:cs typeface="Carlito"/>
              </a:rPr>
              <a:t>The </a:t>
            </a:r>
            <a:r>
              <a:rPr sz="2500" spc="-15" dirty="0">
                <a:solidFill>
                  <a:srgbClr val="FF0000"/>
                </a:solidFill>
                <a:latin typeface="Carlito"/>
                <a:cs typeface="Carlito"/>
              </a:rPr>
              <a:t>coefficients </a:t>
            </a:r>
            <a:r>
              <a:rPr sz="2500" spc="-10" dirty="0">
                <a:solidFill>
                  <a:srgbClr val="FF0000"/>
                </a:solidFill>
                <a:latin typeface="Carlito"/>
                <a:cs typeface="Carlito"/>
              </a:rPr>
              <a:t>of</a:t>
            </a:r>
            <a:endParaRPr sz="2500">
              <a:latin typeface="Carlito"/>
              <a:cs typeface="Carlito"/>
            </a:endParaRPr>
          </a:p>
        </p:txBody>
      </p:sp>
      <p:sp>
        <p:nvSpPr>
          <p:cNvPr id="6" name="object 6"/>
          <p:cNvSpPr txBox="1"/>
          <p:nvPr/>
        </p:nvSpPr>
        <p:spPr>
          <a:xfrm>
            <a:off x="3496104" y="5588"/>
            <a:ext cx="5295265" cy="787400"/>
          </a:xfrm>
          <a:prstGeom prst="rect">
            <a:avLst/>
          </a:prstGeom>
        </p:spPr>
        <p:txBody>
          <a:bodyPr vert="horz" wrap="square" lIns="0" tIns="12065" rIns="0" bIns="0" rtlCol="0">
            <a:spAutoFit/>
          </a:bodyPr>
          <a:lstStyle/>
          <a:p>
            <a:pPr marL="78740" marR="30480" indent="-41275">
              <a:lnSpc>
                <a:spcPct val="100000"/>
              </a:lnSpc>
              <a:spcBef>
                <a:spcPts val="95"/>
              </a:spcBef>
            </a:pPr>
            <a:r>
              <a:rPr sz="2500" spc="-5" dirty="0">
                <a:solidFill>
                  <a:srgbClr val="FF0000"/>
                </a:solidFill>
                <a:latin typeface="Carlito"/>
                <a:cs typeface="Carlito"/>
              </a:rPr>
              <a:t>and </a:t>
            </a:r>
            <a:r>
              <a:rPr sz="3375" i="1" spc="30" baseline="-9876" dirty="0">
                <a:latin typeface="Times New Roman"/>
                <a:cs typeface="Times New Roman"/>
              </a:rPr>
              <a:t>s</a:t>
            </a:r>
            <a:r>
              <a:rPr sz="1950" i="1" spc="30" baseline="25641" dirty="0">
                <a:latin typeface="Times New Roman"/>
                <a:cs typeface="Times New Roman"/>
              </a:rPr>
              <a:t>n</a:t>
            </a:r>
            <a:r>
              <a:rPr sz="1950" spc="30" baseline="25641" dirty="0">
                <a:latin typeface="Symbol"/>
                <a:cs typeface="Symbol"/>
              </a:rPr>
              <a:t></a:t>
            </a:r>
            <a:r>
              <a:rPr sz="1950" spc="30" baseline="25641" dirty="0">
                <a:latin typeface="Times New Roman"/>
                <a:cs typeface="Times New Roman"/>
              </a:rPr>
              <a:t>1 </a:t>
            </a:r>
            <a:r>
              <a:rPr sz="2500" spc="-15" dirty="0">
                <a:solidFill>
                  <a:srgbClr val="FF0000"/>
                </a:solidFill>
                <a:latin typeface="Carlito"/>
                <a:cs typeface="Carlito"/>
              </a:rPr>
              <a:t>row are </a:t>
            </a:r>
            <a:r>
              <a:rPr sz="2500" spc="-10" dirty="0">
                <a:solidFill>
                  <a:srgbClr val="FF0000"/>
                </a:solidFill>
                <a:latin typeface="Carlito"/>
                <a:cs typeface="Carlito"/>
              </a:rPr>
              <a:t>directly written </a:t>
            </a:r>
            <a:r>
              <a:rPr sz="2500" spc="-15" dirty="0">
                <a:solidFill>
                  <a:srgbClr val="FF0000"/>
                </a:solidFill>
                <a:latin typeface="Carlito"/>
                <a:cs typeface="Carlito"/>
              </a:rPr>
              <a:t>from </a:t>
            </a:r>
            <a:r>
              <a:rPr sz="2500" spc="-5" dirty="0">
                <a:solidFill>
                  <a:srgbClr val="FF0000"/>
                </a:solidFill>
                <a:latin typeface="Carlito"/>
                <a:cs typeface="Carlito"/>
              </a:rPr>
              <a:t>the  </a:t>
            </a:r>
            <a:r>
              <a:rPr sz="2500" spc="-10" dirty="0">
                <a:solidFill>
                  <a:srgbClr val="FF0000"/>
                </a:solidFill>
                <a:latin typeface="Carlito"/>
                <a:cs typeface="Carlito"/>
              </a:rPr>
              <a:t>given</a:t>
            </a:r>
            <a:r>
              <a:rPr sz="2500" spc="-5" dirty="0">
                <a:solidFill>
                  <a:srgbClr val="FF0000"/>
                </a:solidFill>
                <a:latin typeface="Carlito"/>
                <a:cs typeface="Carlito"/>
              </a:rPr>
              <a:t> equation.</a:t>
            </a:r>
            <a:endParaRPr sz="2500">
              <a:latin typeface="Carlito"/>
              <a:cs typeface="Carlito"/>
            </a:endParaRPr>
          </a:p>
        </p:txBody>
      </p:sp>
      <p:sp>
        <p:nvSpPr>
          <p:cNvPr id="7" name="object 7"/>
          <p:cNvSpPr txBox="1"/>
          <p:nvPr/>
        </p:nvSpPr>
        <p:spPr>
          <a:xfrm>
            <a:off x="692484" y="2595290"/>
            <a:ext cx="463550" cy="2276475"/>
          </a:xfrm>
          <a:prstGeom prst="rect">
            <a:avLst/>
          </a:prstGeom>
        </p:spPr>
        <p:txBody>
          <a:bodyPr vert="horz" wrap="square" lIns="0" tIns="11430" rIns="0" bIns="0" rtlCol="0">
            <a:spAutoFit/>
          </a:bodyPr>
          <a:lstStyle/>
          <a:p>
            <a:pPr marL="66040">
              <a:lnSpc>
                <a:spcPct val="100000"/>
              </a:lnSpc>
              <a:spcBef>
                <a:spcPts val="90"/>
              </a:spcBef>
            </a:pPr>
            <a:r>
              <a:rPr sz="3600" i="1" spc="637" baseline="-24305" dirty="0">
                <a:latin typeface="Times New Roman"/>
                <a:cs typeface="Times New Roman"/>
              </a:rPr>
              <a:t>s</a:t>
            </a:r>
            <a:r>
              <a:rPr sz="1350" i="1" spc="425" dirty="0">
                <a:latin typeface="Times New Roman"/>
                <a:cs typeface="Times New Roman"/>
              </a:rPr>
              <a:t>n</a:t>
            </a:r>
            <a:endParaRPr sz="1350">
              <a:latin typeface="Times New Roman"/>
              <a:cs typeface="Times New Roman"/>
            </a:endParaRPr>
          </a:p>
          <a:p>
            <a:pPr marL="46355">
              <a:lnSpc>
                <a:spcPct val="100000"/>
              </a:lnSpc>
              <a:spcBef>
                <a:spcPts val="2175"/>
              </a:spcBef>
            </a:pPr>
            <a:r>
              <a:rPr sz="3375" i="1" spc="30" baseline="-24691" dirty="0">
                <a:latin typeface="Times New Roman"/>
                <a:cs typeface="Times New Roman"/>
              </a:rPr>
              <a:t>s</a:t>
            </a:r>
            <a:r>
              <a:rPr sz="1300" i="1" spc="20" dirty="0">
                <a:latin typeface="Times New Roman"/>
                <a:cs typeface="Times New Roman"/>
              </a:rPr>
              <a:t>n</a:t>
            </a:r>
            <a:r>
              <a:rPr sz="1300" spc="20" dirty="0">
                <a:latin typeface="Symbol"/>
                <a:cs typeface="Symbol"/>
              </a:rPr>
              <a:t></a:t>
            </a:r>
            <a:r>
              <a:rPr sz="1300" spc="20" dirty="0">
                <a:latin typeface="Times New Roman"/>
                <a:cs typeface="Times New Roman"/>
              </a:rPr>
              <a:t>1</a:t>
            </a:r>
            <a:endParaRPr sz="1300">
              <a:latin typeface="Times New Roman"/>
              <a:cs typeface="Times New Roman"/>
            </a:endParaRPr>
          </a:p>
          <a:p>
            <a:pPr marL="38100">
              <a:lnSpc>
                <a:spcPct val="100000"/>
              </a:lnSpc>
              <a:spcBef>
                <a:spcPts val="2190"/>
              </a:spcBef>
            </a:pPr>
            <a:r>
              <a:rPr sz="3825" i="1" spc="-104" baseline="-25054" dirty="0">
                <a:latin typeface="Times New Roman"/>
                <a:cs typeface="Times New Roman"/>
              </a:rPr>
              <a:t>s</a:t>
            </a:r>
            <a:r>
              <a:rPr sz="1450" i="1" spc="-70" dirty="0">
                <a:latin typeface="Times New Roman"/>
                <a:cs typeface="Times New Roman"/>
              </a:rPr>
              <a:t>n</a:t>
            </a:r>
            <a:r>
              <a:rPr sz="1450" spc="-70" dirty="0">
                <a:latin typeface="Symbol"/>
                <a:cs typeface="Symbol"/>
              </a:rPr>
              <a:t></a:t>
            </a:r>
            <a:r>
              <a:rPr sz="1450" spc="-70" dirty="0">
                <a:latin typeface="Times New Roman"/>
                <a:cs typeface="Times New Roman"/>
              </a:rPr>
              <a:t>2</a:t>
            </a:r>
            <a:endParaRPr sz="1450">
              <a:latin typeface="Times New Roman"/>
              <a:cs typeface="Times New Roman"/>
            </a:endParaRPr>
          </a:p>
          <a:p>
            <a:pPr marL="38100">
              <a:lnSpc>
                <a:spcPct val="100000"/>
              </a:lnSpc>
              <a:spcBef>
                <a:spcPts val="1485"/>
              </a:spcBef>
            </a:pPr>
            <a:r>
              <a:rPr sz="4050" i="1" spc="-202" baseline="-24691" dirty="0">
                <a:latin typeface="Times New Roman"/>
                <a:cs typeface="Times New Roman"/>
              </a:rPr>
              <a:t>s</a:t>
            </a:r>
            <a:r>
              <a:rPr sz="1550" i="1" spc="-135" dirty="0">
                <a:latin typeface="Times New Roman"/>
                <a:cs typeface="Times New Roman"/>
              </a:rPr>
              <a:t>n</a:t>
            </a:r>
            <a:r>
              <a:rPr sz="1550" spc="-135" dirty="0">
                <a:latin typeface="Symbol"/>
                <a:cs typeface="Symbol"/>
              </a:rPr>
              <a:t></a:t>
            </a:r>
            <a:r>
              <a:rPr sz="1550" spc="-135" dirty="0">
                <a:latin typeface="Times New Roman"/>
                <a:cs typeface="Times New Roman"/>
              </a:rPr>
              <a:t>3</a:t>
            </a:r>
            <a:endParaRPr sz="1550">
              <a:latin typeface="Times New Roman"/>
              <a:cs typeface="Times New Roman"/>
            </a:endParaRPr>
          </a:p>
        </p:txBody>
      </p:sp>
      <p:sp>
        <p:nvSpPr>
          <p:cNvPr id="8" name="object 8"/>
          <p:cNvSpPr txBox="1"/>
          <p:nvPr/>
        </p:nvSpPr>
        <p:spPr>
          <a:xfrm>
            <a:off x="1562739" y="2420088"/>
            <a:ext cx="927100" cy="1224915"/>
          </a:xfrm>
          <a:prstGeom prst="rect">
            <a:avLst/>
          </a:prstGeom>
        </p:spPr>
        <p:txBody>
          <a:bodyPr vert="horz" wrap="square" lIns="0" tIns="229235" rIns="0" bIns="0" rtlCol="0">
            <a:spAutoFit/>
          </a:bodyPr>
          <a:lstStyle/>
          <a:p>
            <a:pPr marL="17145">
              <a:lnSpc>
                <a:spcPct val="100000"/>
              </a:lnSpc>
              <a:spcBef>
                <a:spcPts val="1805"/>
              </a:spcBef>
              <a:tabLst>
                <a:tab pos="616585" algn="l"/>
              </a:tabLst>
            </a:pPr>
            <a:r>
              <a:rPr sz="3675" i="1" spc="-22" baseline="1133" dirty="0">
                <a:latin typeface="Times New Roman"/>
                <a:cs typeface="Times New Roman"/>
              </a:rPr>
              <a:t>a</a:t>
            </a:r>
            <a:r>
              <a:rPr sz="3675" i="1" spc="-600" baseline="1133" dirty="0">
                <a:latin typeface="Times New Roman"/>
                <a:cs typeface="Times New Roman"/>
              </a:rPr>
              <a:t> </a:t>
            </a:r>
            <a:r>
              <a:rPr sz="2100" baseline="1984" dirty="0">
                <a:latin typeface="Times New Roman"/>
                <a:cs typeface="Times New Roman"/>
              </a:rPr>
              <a:t>0	</a:t>
            </a:r>
            <a:r>
              <a:rPr sz="2450" i="1" spc="-105" dirty="0">
                <a:latin typeface="Times New Roman"/>
                <a:cs typeface="Times New Roman"/>
              </a:rPr>
              <a:t>a</a:t>
            </a:r>
            <a:r>
              <a:rPr sz="1400" spc="-105" dirty="0">
                <a:latin typeface="Times New Roman"/>
                <a:cs typeface="Times New Roman"/>
              </a:rPr>
              <a:t>2</a:t>
            </a:r>
            <a:endParaRPr sz="1400">
              <a:latin typeface="Times New Roman"/>
              <a:cs typeface="Times New Roman"/>
            </a:endParaRPr>
          </a:p>
          <a:p>
            <a:pPr marL="12700">
              <a:lnSpc>
                <a:spcPct val="100000"/>
              </a:lnSpc>
              <a:spcBef>
                <a:spcPts val="1789"/>
              </a:spcBef>
              <a:tabLst>
                <a:tab pos="629285" algn="l"/>
              </a:tabLst>
            </a:pPr>
            <a:r>
              <a:rPr sz="2500" i="1" spc="-90" dirty="0">
                <a:latin typeface="Times New Roman"/>
                <a:cs typeface="Times New Roman"/>
              </a:rPr>
              <a:t>a</a:t>
            </a:r>
            <a:r>
              <a:rPr sz="1450" spc="-105" dirty="0">
                <a:latin typeface="Times New Roman"/>
                <a:cs typeface="Times New Roman"/>
              </a:rPr>
              <a:t>1</a:t>
            </a:r>
            <a:r>
              <a:rPr sz="1450" dirty="0">
                <a:latin typeface="Times New Roman"/>
                <a:cs typeface="Times New Roman"/>
              </a:rPr>
              <a:t>	</a:t>
            </a:r>
            <a:r>
              <a:rPr sz="2500" i="1" spc="240" dirty="0">
                <a:latin typeface="Times New Roman"/>
                <a:cs typeface="Times New Roman"/>
              </a:rPr>
              <a:t>a</a:t>
            </a:r>
            <a:r>
              <a:rPr sz="1450" spc="20" dirty="0">
                <a:latin typeface="Times New Roman"/>
                <a:cs typeface="Times New Roman"/>
              </a:rPr>
              <a:t>3</a:t>
            </a:r>
            <a:endParaRPr sz="1450">
              <a:latin typeface="Times New Roman"/>
              <a:cs typeface="Times New Roman"/>
            </a:endParaRPr>
          </a:p>
        </p:txBody>
      </p:sp>
      <p:sp>
        <p:nvSpPr>
          <p:cNvPr id="9" name="object 9"/>
          <p:cNvSpPr txBox="1"/>
          <p:nvPr/>
        </p:nvSpPr>
        <p:spPr>
          <a:xfrm>
            <a:off x="3364842" y="2635413"/>
            <a:ext cx="259079" cy="998855"/>
          </a:xfrm>
          <a:prstGeom prst="rect">
            <a:avLst/>
          </a:prstGeom>
        </p:spPr>
        <p:txBody>
          <a:bodyPr vert="horz" wrap="square" lIns="0" tIns="13970" rIns="0" bIns="0" rtlCol="0">
            <a:spAutoFit/>
          </a:bodyPr>
          <a:lstStyle/>
          <a:p>
            <a:pPr marL="12700">
              <a:lnSpc>
                <a:spcPct val="100000"/>
              </a:lnSpc>
              <a:spcBef>
                <a:spcPts val="110"/>
              </a:spcBef>
            </a:pPr>
            <a:r>
              <a:rPr sz="2450" i="1" dirty="0">
                <a:latin typeface="Times New Roman"/>
                <a:cs typeface="Times New Roman"/>
              </a:rPr>
              <a:t>a</a:t>
            </a:r>
            <a:r>
              <a:rPr sz="1400" spc="-95" dirty="0">
                <a:latin typeface="Times New Roman"/>
                <a:cs typeface="Times New Roman"/>
              </a:rPr>
              <a:t>6</a:t>
            </a:r>
            <a:endParaRPr sz="1400">
              <a:latin typeface="Times New Roman"/>
              <a:cs typeface="Times New Roman"/>
            </a:endParaRPr>
          </a:p>
          <a:p>
            <a:pPr marL="12700">
              <a:lnSpc>
                <a:spcPct val="100000"/>
              </a:lnSpc>
              <a:spcBef>
                <a:spcPts val="1820"/>
              </a:spcBef>
            </a:pPr>
            <a:r>
              <a:rPr sz="2400" i="1" spc="25" dirty="0">
                <a:latin typeface="Times New Roman"/>
                <a:cs typeface="Times New Roman"/>
              </a:rPr>
              <a:t>a</a:t>
            </a:r>
            <a:r>
              <a:rPr sz="1400" spc="-95" dirty="0">
                <a:latin typeface="Times New Roman"/>
                <a:cs typeface="Times New Roman"/>
              </a:rPr>
              <a:t>7</a:t>
            </a:r>
            <a:endParaRPr sz="1400">
              <a:latin typeface="Times New Roman"/>
              <a:cs typeface="Times New Roman"/>
            </a:endParaRPr>
          </a:p>
        </p:txBody>
      </p:sp>
      <p:sp>
        <p:nvSpPr>
          <p:cNvPr id="10" name="object 10"/>
          <p:cNvSpPr txBox="1"/>
          <p:nvPr/>
        </p:nvSpPr>
        <p:spPr>
          <a:xfrm>
            <a:off x="1555212" y="3922290"/>
            <a:ext cx="263525" cy="422909"/>
          </a:xfrm>
          <a:prstGeom prst="rect">
            <a:avLst/>
          </a:prstGeom>
        </p:spPr>
        <p:txBody>
          <a:bodyPr vert="horz" wrap="square" lIns="0" tIns="13335" rIns="0" bIns="0" rtlCol="0">
            <a:spAutoFit/>
          </a:bodyPr>
          <a:lstStyle/>
          <a:p>
            <a:pPr marL="12700">
              <a:lnSpc>
                <a:spcPct val="100000"/>
              </a:lnSpc>
              <a:spcBef>
                <a:spcPts val="105"/>
              </a:spcBef>
            </a:pPr>
            <a:r>
              <a:rPr sz="2600" i="1" spc="-120" dirty="0">
                <a:latin typeface="Times New Roman"/>
                <a:cs typeface="Times New Roman"/>
              </a:rPr>
              <a:t>b</a:t>
            </a:r>
            <a:r>
              <a:rPr sz="1500" spc="-70" dirty="0">
                <a:latin typeface="Times New Roman"/>
                <a:cs typeface="Times New Roman"/>
              </a:rPr>
              <a:t>1</a:t>
            </a:r>
            <a:endParaRPr sz="1500">
              <a:latin typeface="Times New Roman"/>
              <a:cs typeface="Times New Roman"/>
            </a:endParaRPr>
          </a:p>
        </p:txBody>
      </p:sp>
      <p:sp>
        <p:nvSpPr>
          <p:cNvPr id="11" name="object 11"/>
          <p:cNvSpPr txBox="1"/>
          <p:nvPr/>
        </p:nvSpPr>
        <p:spPr>
          <a:xfrm>
            <a:off x="2158870" y="2527308"/>
            <a:ext cx="881380" cy="1769110"/>
          </a:xfrm>
          <a:prstGeom prst="rect">
            <a:avLst/>
          </a:prstGeom>
        </p:spPr>
        <p:txBody>
          <a:bodyPr vert="horz" wrap="square" lIns="0" tIns="113030" rIns="0" bIns="0" rtlCol="0">
            <a:spAutoFit/>
          </a:bodyPr>
          <a:lstStyle/>
          <a:p>
            <a:pPr marR="36830" algn="r">
              <a:lnSpc>
                <a:spcPct val="100000"/>
              </a:lnSpc>
              <a:spcBef>
                <a:spcPts val="890"/>
              </a:spcBef>
            </a:pPr>
            <a:r>
              <a:rPr sz="2500" i="1" spc="-35" dirty="0">
                <a:latin typeface="Times New Roman"/>
                <a:cs typeface="Times New Roman"/>
              </a:rPr>
              <a:t>a</a:t>
            </a:r>
            <a:r>
              <a:rPr sz="2500" i="1" spc="-490" dirty="0">
                <a:latin typeface="Times New Roman"/>
                <a:cs typeface="Times New Roman"/>
              </a:rPr>
              <a:t> </a:t>
            </a:r>
            <a:r>
              <a:rPr sz="1450" spc="-25" dirty="0">
                <a:latin typeface="Times New Roman"/>
                <a:cs typeface="Times New Roman"/>
              </a:rPr>
              <a:t>4</a:t>
            </a:r>
            <a:endParaRPr sz="1450">
              <a:latin typeface="Times New Roman"/>
              <a:cs typeface="Times New Roman"/>
            </a:endParaRPr>
          </a:p>
          <a:p>
            <a:pPr marL="563880">
              <a:lnSpc>
                <a:spcPct val="100000"/>
              </a:lnSpc>
              <a:spcBef>
                <a:spcPts val="975"/>
              </a:spcBef>
            </a:pPr>
            <a:r>
              <a:rPr sz="3150" i="1" spc="-190" dirty="0">
                <a:latin typeface="Times New Roman"/>
                <a:cs typeface="Times New Roman"/>
              </a:rPr>
              <a:t>a</a:t>
            </a:r>
            <a:r>
              <a:rPr sz="1800" spc="-190" dirty="0">
                <a:latin typeface="Times New Roman"/>
                <a:cs typeface="Times New Roman"/>
              </a:rPr>
              <a:t>5</a:t>
            </a:r>
            <a:endParaRPr sz="1800">
              <a:latin typeface="Times New Roman"/>
              <a:cs typeface="Times New Roman"/>
            </a:endParaRPr>
          </a:p>
          <a:p>
            <a:pPr marR="5080" algn="r">
              <a:lnSpc>
                <a:spcPct val="100000"/>
              </a:lnSpc>
              <a:spcBef>
                <a:spcPts val="2480"/>
              </a:spcBef>
              <a:tabLst>
                <a:tab pos="613410" algn="l"/>
              </a:tabLst>
            </a:pPr>
            <a:r>
              <a:rPr sz="2250" i="1" spc="-5" dirty="0">
                <a:latin typeface="Times New Roman"/>
                <a:cs typeface="Times New Roman"/>
              </a:rPr>
              <a:t>b</a:t>
            </a:r>
            <a:r>
              <a:rPr sz="1300" spc="-50" dirty="0">
                <a:latin typeface="Times New Roman"/>
                <a:cs typeface="Times New Roman"/>
              </a:rPr>
              <a:t>2</a:t>
            </a:r>
            <a:r>
              <a:rPr sz="1300" dirty="0">
                <a:latin typeface="Times New Roman"/>
                <a:cs typeface="Times New Roman"/>
              </a:rPr>
              <a:t>	</a:t>
            </a:r>
            <a:r>
              <a:rPr sz="2250" i="1" spc="105" dirty="0">
                <a:latin typeface="Times New Roman"/>
                <a:cs typeface="Times New Roman"/>
              </a:rPr>
              <a:t>b</a:t>
            </a:r>
            <a:r>
              <a:rPr sz="1300" spc="20" dirty="0">
                <a:latin typeface="Times New Roman"/>
                <a:cs typeface="Times New Roman"/>
              </a:rPr>
              <a:t>3</a:t>
            </a:r>
            <a:endParaRPr sz="1300">
              <a:latin typeface="Times New Roman"/>
              <a:cs typeface="Times New Roman"/>
            </a:endParaRPr>
          </a:p>
        </p:txBody>
      </p:sp>
      <p:grpSp>
        <p:nvGrpSpPr>
          <p:cNvPr id="12" name="object 12"/>
          <p:cNvGrpSpPr/>
          <p:nvPr/>
        </p:nvGrpSpPr>
        <p:grpSpPr>
          <a:xfrm>
            <a:off x="1213103" y="2426207"/>
            <a:ext cx="3740785" cy="3975735"/>
            <a:chOff x="1213103" y="2426207"/>
            <a:chExt cx="3740785" cy="3975735"/>
          </a:xfrm>
        </p:grpSpPr>
        <p:sp>
          <p:nvSpPr>
            <p:cNvPr id="13" name="object 13"/>
            <p:cNvSpPr/>
            <p:nvPr/>
          </p:nvSpPr>
          <p:spPr>
            <a:xfrm>
              <a:off x="1226057" y="24391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4" name="object 14"/>
            <p:cNvSpPr/>
            <p:nvPr/>
          </p:nvSpPr>
          <p:spPr>
            <a:xfrm>
              <a:off x="1750822" y="2874898"/>
              <a:ext cx="3202940" cy="1374775"/>
            </a:xfrm>
            <a:custGeom>
              <a:avLst/>
              <a:gdLst/>
              <a:ahLst/>
              <a:cxnLst/>
              <a:rect l="l" t="t" r="r" b="b"/>
              <a:pathLst>
                <a:path w="3202940" h="1374775">
                  <a:moveTo>
                    <a:pt x="1585214" y="618363"/>
                  </a:moveTo>
                  <a:lnTo>
                    <a:pt x="762495" y="266674"/>
                  </a:lnTo>
                  <a:lnTo>
                    <a:pt x="1550098" y="41262"/>
                  </a:lnTo>
                  <a:lnTo>
                    <a:pt x="1505204" y="88011"/>
                  </a:lnTo>
                  <a:lnTo>
                    <a:pt x="1502791" y="90551"/>
                  </a:lnTo>
                  <a:lnTo>
                    <a:pt x="1502918" y="94615"/>
                  </a:lnTo>
                  <a:lnTo>
                    <a:pt x="1507998" y="99441"/>
                  </a:lnTo>
                  <a:lnTo>
                    <a:pt x="1511935" y="99314"/>
                  </a:lnTo>
                  <a:lnTo>
                    <a:pt x="1514348" y="96774"/>
                  </a:lnTo>
                  <a:lnTo>
                    <a:pt x="1582928" y="25273"/>
                  </a:lnTo>
                  <a:lnTo>
                    <a:pt x="1572475" y="22606"/>
                  </a:lnTo>
                  <a:lnTo>
                    <a:pt x="1486916" y="762"/>
                  </a:lnTo>
                  <a:lnTo>
                    <a:pt x="1483487" y="0"/>
                  </a:lnTo>
                  <a:lnTo>
                    <a:pt x="1480058" y="2032"/>
                  </a:lnTo>
                  <a:lnTo>
                    <a:pt x="1479169" y="5334"/>
                  </a:lnTo>
                  <a:lnTo>
                    <a:pt x="1478280" y="8763"/>
                  </a:lnTo>
                  <a:lnTo>
                    <a:pt x="1480439" y="12192"/>
                  </a:lnTo>
                  <a:lnTo>
                    <a:pt x="1483741" y="13081"/>
                  </a:lnTo>
                  <a:lnTo>
                    <a:pt x="1546402" y="29108"/>
                  </a:lnTo>
                  <a:lnTo>
                    <a:pt x="743889" y="258724"/>
                  </a:lnTo>
                  <a:lnTo>
                    <a:pt x="196037" y="24511"/>
                  </a:lnTo>
                  <a:lnTo>
                    <a:pt x="260096" y="16510"/>
                  </a:lnTo>
                  <a:lnTo>
                    <a:pt x="263652" y="16002"/>
                  </a:lnTo>
                  <a:lnTo>
                    <a:pt x="264223" y="15240"/>
                  </a:lnTo>
                  <a:lnTo>
                    <a:pt x="266065" y="12827"/>
                  </a:lnTo>
                  <a:lnTo>
                    <a:pt x="265303" y="5842"/>
                  </a:lnTo>
                  <a:lnTo>
                    <a:pt x="262128" y="3429"/>
                  </a:lnTo>
                  <a:lnTo>
                    <a:pt x="258572" y="3810"/>
                  </a:lnTo>
                  <a:lnTo>
                    <a:pt x="160274" y="16129"/>
                  </a:lnTo>
                  <a:lnTo>
                    <a:pt x="219329" y="95631"/>
                  </a:lnTo>
                  <a:lnTo>
                    <a:pt x="221361" y="98552"/>
                  </a:lnTo>
                  <a:lnTo>
                    <a:pt x="225425" y="99060"/>
                  </a:lnTo>
                  <a:lnTo>
                    <a:pt x="228219" y="97028"/>
                  </a:lnTo>
                  <a:lnTo>
                    <a:pt x="231013" y="94869"/>
                  </a:lnTo>
                  <a:lnTo>
                    <a:pt x="231648" y="90932"/>
                  </a:lnTo>
                  <a:lnTo>
                    <a:pt x="229489" y="88138"/>
                  </a:lnTo>
                  <a:lnTo>
                    <a:pt x="190931" y="36182"/>
                  </a:lnTo>
                  <a:lnTo>
                    <a:pt x="724547" y="264248"/>
                  </a:lnTo>
                  <a:lnTo>
                    <a:pt x="0" y="471551"/>
                  </a:lnTo>
                  <a:lnTo>
                    <a:pt x="3556" y="483870"/>
                  </a:lnTo>
                  <a:lnTo>
                    <a:pt x="743153" y="272211"/>
                  </a:lnTo>
                  <a:lnTo>
                    <a:pt x="1580134" y="629920"/>
                  </a:lnTo>
                  <a:lnTo>
                    <a:pt x="1585214" y="618363"/>
                  </a:lnTo>
                  <a:close/>
                </a:path>
                <a:path w="3202940" h="1374775">
                  <a:moveTo>
                    <a:pt x="3202940" y="1316863"/>
                  </a:moveTo>
                  <a:lnTo>
                    <a:pt x="3183356" y="1305433"/>
                  </a:lnTo>
                  <a:lnTo>
                    <a:pt x="3104388" y="1259332"/>
                  </a:lnTo>
                  <a:lnTo>
                    <a:pt x="3097403" y="1261237"/>
                  </a:lnTo>
                  <a:lnTo>
                    <a:pt x="3091053" y="1272159"/>
                  </a:lnTo>
                  <a:lnTo>
                    <a:pt x="3092958" y="1279144"/>
                  </a:lnTo>
                  <a:lnTo>
                    <a:pt x="3098292" y="1282319"/>
                  </a:lnTo>
                  <a:lnTo>
                    <a:pt x="3137903" y="1305433"/>
                  </a:lnTo>
                  <a:lnTo>
                    <a:pt x="1450340" y="1305433"/>
                  </a:lnTo>
                  <a:lnTo>
                    <a:pt x="1450340" y="1328293"/>
                  </a:lnTo>
                  <a:lnTo>
                    <a:pt x="3137903" y="1328293"/>
                  </a:lnTo>
                  <a:lnTo>
                    <a:pt x="3098292" y="1351407"/>
                  </a:lnTo>
                  <a:lnTo>
                    <a:pt x="3092958" y="1354582"/>
                  </a:lnTo>
                  <a:lnTo>
                    <a:pt x="3091053" y="1361567"/>
                  </a:lnTo>
                  <a:lnTo>
                    <a:pt x="3097403" y="1372489"/>
                  </a:lnTo>
                  <a:lnTo>
                    <a:pt x="3104388" y="1374394"/>
                  </a:lnTo>
                  <a:lnTo>
                    <a:pt x="3183356" y="1328293"/>
                  </a:lnTo>
                  <a:lnTo>
                    <a:pt x="3202940" y="1316863"/>
                  </a:lnTo>
                  <a:close/>
                </a:path>
              </a:pathLst>
            </a:custGeom>
            <a:solidFill>
              <a:srgbClr val="FF0000"/>
            </a:solidFill>
          </p:spPr>
          <p:txBody>
            <a:bodyPr wrap="square" lIns="0" tIns="0" rIns="0" bIns="0" rtlCol="0"/>
            <a:lstStyle/>
            <a:p>
              <a:endParaRPr/>
            </a:p>
          </p:txBody>
        </p:sp>
      </p:grpSp>
      <p:sp>
        <p:nvSpPr>
          <p:cNvPr id="15" name="object 15"/>
          <p:cNvSpPr txBox="1"/>
          <p:nvPr/>
        </p:nvSpPr>
        <p:spPr>
          <a:xfrm>
            <a:off x="154939" y="1707845"/>
            <a:ext cx="3775710"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The </a:t>
            </a:r>
            <a:r>
              <a:rPr sz="2400" spc="-20" dirty="0">
                <a:latin typeface="Tahoma"/>
                <a:cs typeface="Tahoma"/>
              </a:rPr>
              <a:t>Routh’s </a:t>
            </a:r>
            <a:r>
              <a:rPr sz="2400" spc="-10" dirty="0">
                <a:latin typeface="Tahoma"/>
                <a:cs typeface="Tahoma"/>
              </a:rPr>
              <a:t>array </a:t>
            </a:r>
            <a:r>
              <a:rPr sz="2400" dirty="0">
                <a:latin typeface="Tahoma"/>
                <a:cs typeface="Tahoma"/>
              </a:rPr>
              <a:t>as</a:t>
            </a:r>
            <a:r>
              <a:rPr sz="2400" spc="-60" dirty="0">
                <a:latin typeface="Tahoma"/>
                <a:cs typeface="Tahoma"/>
              </a:rPr>
              <a:t> </a:t>
            </a:r>
            <a:r>
              <a:rPr sz="2400" spc="-5" dirty="0">
                <a:latin typeface="Tahoma"/>
                <a:cs typeface="Tahoma"/>
              </a:rPr>
              <a:t>below;</a:t>
            </a:r>
            <a:endParaRPr sz="2400">
              <a:latin typeface="Tahoma"/>
              <a:cs typeface="Tahoma"/>
            </a:endParaRPr>
          </a:p>
        </p:txBody>
      </p:sp>
      <p:sp>
        <p:nvSpPr>
          <p:cNvPr id="16" name="object 16"/>
          <p:cNvSpPr txBox="1"/>
          <p:nvPr/>
        </p:nvSpPr>
        <p:spPr>
          <a:xfrm>
            <a:off x="636618" y="1005985"/>
            <a:ext cx="5596255" cy="436245"/>
          </a:xfrm>
          <a:prstGeom prst="rect">
            <a:avLst/>
          </a:prstGeom>
        </p:spPr>
        <p:txBody>
          <a:bodyPr vert="horz" wrap="square" lIns="0" tIns="12065" rIns="0" bIns="0" rtlCol="0">
            <a:spAutoFit/>
          </a:bodyPr>
          <a:lstStyle/>
          <a:p>
            <a:pPr marL="38100">
              <a:lnSpc>
                <a:spcPct val="100000"/>
              </a:lnSpc>
              <a:spcBef>
                <a:spcPts val="95"/>
              </a:spcBef>
            </a:pPr>
            <a:r>
              <a:rPr sz="2700" i="1" spc="390" dirty="0">
                <a:latin typeface="Times New Roman"/>
                <a:cs typeface="Times New Roman"/>
              </a:rPr>
              <a:t>a</a:t>
            </a:r>
            <a:r>
              <a:rPr sz="1550" spc="390" dirty="0">
                <a:latin typeface="Times New Roman"/>
                <a:cs typeface="Times New Roman"/>
              </a:rPr>
              <a:t>0</a:t>
            </a:r>
            <a:r>
              <a:rPr sz="2700" i="1" spc="390" dirty="0">
                <a:latin typeface="Times New Roman"/>
                <a:cs typeface="Times New Roman"/>
              </a:rPr>
              <a:t>s</a:t>
            </a:r>
            <a:r>
              <a:rPr sz="2325" i="1" spc="585" baseline="43010" dirty="0">
                <a:latin typeface="Times New Roman"/>
                <a:cs typeface="Times New Roman"/>
              </a:rPr>
              <a:t>n</a:t>
            </a:r>
            <a:r>
              <a:rPr sz="2325" i="1" spc="772" baseline="43010" dirty="0">
                <a:latin typeface="Times New Roman"/>
                <a:cs typeface="Times New Roman"/>
              </a:rPr>
              <a:t> </a:t>
            </a:r>
            <a:r>
              <a:rPr sz="2700" spc="465" dirty="0">
                <a:latin typeface="Symbol"/>
                <a:cs typeface="Symbol"/>
              </a:rPr>
              <a:t></a:t>
            </a:r>
            <a:r>
              <a:rPr sz="2700" spc="-35" dirty="0">
                <a:latin typeface="Times New Roman"/>
                <a:cs typeface="Times New Roman"/>
              </a:rPr>
              <a:t> </a:t>
            </a:r>
            <a:r>
              <a:rPr sz="2700" i="1" spc="280" dirty="0">
                <a:latin typeface="Times New Roman"/>
                <a:cs typeface="Times New Roman"/>
              </a:rPr>
              <a:t>a</a:t>
            </a:r>
            <a:r>
              <a:rPr sz="1550" spc="280" dirty="0">
                <a:latin typeface="Times New Roman"/>
                <a:cs typeface="Times New Roman"/>
              </a:rPr>
              <a:t>1</a:t>
            </a:r>
            <a:r>
              <a:rPr sz="2700" i="1" spc="280" dirty="0">
                <a:latin typeface="Times New Roman"/>
                <a:cs typeface="Times New Roman"/>
              </a:rPr>
              <a:t>s</a:t>
            </a:r>
            <a:r>
              <a:rPr sz="2325" i="1" spc="419" baseline="43010" dirty="0">
                <a:latin typeface="Times New Roman"/>
                <a:cs typeface="Times New Roman"/>
              </a:rPr>
              <a:t>n</a:t>
            </a:r>
            <a:r>
              <a:rPr sz="2325" spc="419" baseline="43010" dirty="0">
                <a:latin typeface="Symbol"/>
                <a:cs typeface="Symbol"/>
              </a:rPr>
              <a:t></a:t>
            </a:r>
            <a:r>
              <a:rPr sz="2325" spc="419" baseline="43010" dirty="0">
                <a:latin typeface="Times New Roman"/>
                <a:cs typeface="Times New Roman"/>
              </a:rPr>
              <a:t>1</a:t>
            </a:r>
            <a:r>
              <a:rPr sz="2325" spc="802" baseline="43010" dirty="0">
                <a:latin typeface="Times New Roman"/>
                <a:cs typeface="Times New Roman"/>
              </a:rPr>
              <a:t> </a:t>
            </a:r>
            <a:r>
              <a:rPr sz="2700" spc="465" dirty="0">
                <a:latin typeface="Symbol"/>
                <a:cs typeface="Symbol"/>
              </a:rPr>
              <a:t></a:t>
            </a:r>
            <a:r>
              <a:rPr sz="2700" spc="-235" dirty="0">
                <a:latin typeface="Times New Roman"/>
                <a:cs typeface="Times New Roman"/>
              </a:rPr>
              <a:t> </a:t>
            </a:r>
            <a:r>
              <a:rPr sz="2700" spc="165" dirty="0">
                <a:latin typeface="Times New Roman"/>
                <a:cs typeface="Times New Roman"/>
              </a:rPr>
              <a:t>...............</a:t>
            </a:r>
            <a:r>
              <a:rPr sz="2700" spc="-215" dirty="0">
                <a:latin typeface="Times New Roman"/>
                <a:cs typeface="Times New Roman"/>
              </a:rPr>
              <a:t> </a:t>
            </a:r>
            <a:r>
              <a:rPr sz="2700" spc="465" dirty="0">
                <a:latin typeface="Symbol"/>
                <a:cs typeface="Symbol"/>
              </a:rPr>
              <a:t></a:t>
            </a:r>
            <a:r>
              <a:rPr sz="2700" spc="-35" dirty="0">
                <a:latin typeface="Times New Roman"/>
                <a:cs typeface="Times New Roman"/>
              </a:rPr>
              <a:t> </a:t>
            </a:r>
            <a:r>
              <a:rPr sz="2700" i="1" spc="295" dirty="0">
                <a:latin typeface="Times New Roman"/>
                <a:cs typeface="Times New Roman"/>
              </a:rPr>
              <a:t>a</a:t>
            </a:r>
            <a:r>
              <a:rPr sz="1550" i="1" spc="295" dirty="0">
                <a:latin typeface="Times New Roman"/>
                <a:cs typeface="Times New Roman"/>
              </a:rPr>
              <a:t>n</a:t>
            </a:r>
            <a:r>
              <a:rPr sz="1550" i="1" spc="509" dirty="0">
                <a:latin typeface="Times New Roman"/>
                <a:cs typeface="Times New Roman"/>
              </a:rPr>
              <a:t> </a:t>
            </a:r>
            <a:r>
              <a:rPr sz="2700" spc="465" dirty="0">
                <a:latin typeface="Symbol"/>
                <a:cs typeface="Symbol"/>
              </a:rPr>
              <a:t></a:t>
            </a:r>
            <a:r>
              <a:rPr sz="2700" spc="60" dirty="0">
                <a:latin typeface="Times New Roman"/>
                <a:cs typeface="Times New Roman"/>
              </a:rPr>
              <a:t> </a:t>
            </a:r>
            <a:r>
              <a:rPr sz="2700" spc="420" dirty="0">
                <a:latin typeface="Times New Roman"/>
                <a:cs typeface="Times New Roman"/>
              </a:rPr>
              <a:t>0</a:t>
            </a:r>
            <a:endParaRPr sz="2700">
              <a:latin typeface="Times New Roman"/>
              <a:cs typeface="Times New Roman"/>
            </a:endParaRPr>
          </a:p>
        </p:txBody>
      </p:sp>
      <p:sp>
        <p:nvSpPr>
          <p:cNvPr id="17" name="object 17"/>
          <p:cNvSpPr txBox="1"/>
          <p:nvPr/>
        </p:nvSpPr>
        <p:spPr>
          <a:xfrm>
            <a:off x="2930695" y="0"/>
            <a:ext cx="389890" cy="390525"/>
          </a:xfrm>
          <a:prstGeom prst="rect">
            <a:avLst/>
          </a:prstGeom>
        </p:spPr>
        <p:txBody>
          <a:bodyPr vert="horz" wrap="square" lIns="0" tIns="11430" rIns="0" bIns="0" rtlCol="0">
            <a:spAutoFit/>
          </a:bodyPr>
          <a:lstStyle/>
          <a:p>
            <a:pPr marL="38100">
              <a:lnSpc>
                <a:spcPct val="100000"/>
              </a:lnSpc>
              <a:spcBef>
                <a:spcPts val="90"/>
              </a:spcBef>
            </a:pPr>
            <a:r>
              <a:rPr sz="3600" i="1" spc="637" baseline="-24305" dirty="0">
                <a:latin typeface="Times New Roman"/>
                <a:cs typeface="Times New Roman"/>
              </a:rPr>
              <a:t>s</a:t>
            </a:r>
            <a:r>
              <a:rPr sz="1350" i="1" spc="425" dirty="0">
                <a:latin typeface="Times New Roman"/>
                <a:cs typeface="Times New Roman"/>
              </a:rPr>
              <a:t>n</a:t>
            </a:r>
            <a:endParaRPr sz="1350">
              <a:latin typeface="Times New Roman"/>
              <a:cs typeface="Times New Roman"/>
            </a:endParaRPr>
          </a:p>
        </p:txBody>
      </p:sp>
      <p:sp>
        <p:nvSpPr>
          <p:cNvPr id="18" name="object 18"/>
          <p:cNvSpPr txBox="1"/>
          <p:nvPr/>
        </p:nvSpPr>
        <p:spPr>
          <a:xfrm>
            <a:off x="4756150" y="1408636"/>
            <a:ext cx="3359785" cy="967740"/>
          </a:xfrm>
          <a:prstGeom prst="rect">
            <a:avLst/>
          </a:prstGeom>
        </p:spPr>
        <p:txBody>
          <a:bodyPr vert="horz" wrap="square" lIns="0" tIns="140970" rIns="0" bIns="0" rtlCol="0">
            <a:spAutoFit/>
          </a:bodyPr>
          <a:lstStyle/>
          <a:p>
            <a:pPr marL="50800">
              <a:lnSpc>
                <a:spcPct val="100000"/>
              </a:lnSpc>
              <a:spcBef>
                <a:spcPts val="1110"/>
              </a:spcBef>
              <a:tabLst>
                <a:tab pos="2444750" algn="l"/>
                <a:tab pos="3213100" algn="l"/>
              </a:tabLst>
            </a:pPr>
            <a:r>
              <a:rPr sz="2400" spc="-25" dirty="0">
                <a:latin typeface="Tahoma"/>
                <a:cs typeface="Tahoma"/>
              </a:rPr>
              <a:t>For </a:t>
            </a:r>
            <a:r>
              <a:rPr sz="2400" dirty="0">
                <a:latin typeface="Tahoma"/>
                <a:cs typeface="Tahoma"/>
              </a:rPr>
              <a:t>next</a:t>
            </a:r>
            <a:r>
              <a:rPr sz="2400" spc="35" dirty="0">
                <a:latin typeface="Tahoma"/>
                <a:cs typeface="Tahoma"/>
              </a:rPr>
              <a:t> </a:t>
            </a:r>
            <a:r>
              <a:rPr sz="2400" spc="-10" dirty="0">
                <a:latin typeface="Tahoma"/>
                <a:cs typeface="Tahoma"/>
              </a:rPr>
              <a:t>row</a:t>
            </a:r>
            <a:r>
              <a:rPr sz="2400" spc="5" dirty="0">
                <a:latin typeface="Tahoma"/>
                <a:cs typeface="Tahoma"/>
              </a:rPr>
              <a:t> </a:t>
            </a:r>
            <a:r>
              <a:rPr sz="2400" dirty="0">
                <a:latin typeface="Tahoma"/>
                <a:cs typeface="Tahoma"/>
              </a:rPr>
              <a:t>i.e.	</a:t>
            </a:r>
            <a:r>
              <a:rPr sz="2550" i="1" spc="-70" dirty="0">
                <a:latin typeface="Times New Roman"/>
                <a:cs typeface="Times New Roman"/>
              </a:rPr>
              <a:t>s</a:t>
            </a:r>
            <a:r>
              <a:rPr sz="2175" i="1" spc="-104" baseline="44061" dirty="0">
                <a:latin typeface="Times New Roman"/>
                <a:cs typeface="Times New Roman"/>
              </a:rPr>
              <a:t>n</a:t>
            </a:r>
            <a:r>
              <a:rPr sz="2175" spc="-104" baseline="44061" dirty="0">
                <a:latin typeface="Symbol"/>
                <a:cs typeface="Symbol"/>
              </a:rPr>
              <a:t></a:t>
            </a:r>
            <a:r>
              <a:rPr sz="2175" spc="-104" baseline="44061" dirty="0">
                <a:latin typeface="Times New Roman"/>
                <a:cs typeface="Times New Roman"/>
              </a:rPr>
              <a:t>2	</a:t>
            </a:r>
            <a:r>
              <a:rPr sz="2400" spc="-5" dirty="0">
                <a:latin typeface="Tahoma"/>
                <a:cs typeface="Tahoma"/>
              </a:rPr>
              <a:t>;</a:t>
            </a:r>
            <a:endParaRPr sz="2400">
              <a:latin typeface="Tahoma"/>
              <a:cs typeface="Tahoma"/>
            </a:endParaRPr>
          </a:p>
          <a:p>
            <a:pPr marL="240029">
              <a:lnSpc>
                <a:spcPct val="100000"/>
              </a:lnSpc>
              <a:spcBef>
                <a:spcPts val="830"/>
              </a:spcBef>
            </a:pPr>
            <a:r>
              <a:rPr sz="3150" i="1" spc="397" baseline="-34391" dirty="0">
                <a:latin typeface="Times New Roman"/>
                <a:cs typeface="Times New Roman"/>
              </a:rPr>
              <a:t>b</a:t>
            </a:r>
            <a:r>
              <a:rPr sz="1800" spc="397" baseline="-60185" dirty="0">
                <a:latin typeface="Times New Roman"/>
                <a:cs typeface="Times New Roman"/>
              </a:rPr>
              <a:t>1 </a:t>
            </a:r>
            <a:r>
              <a:rPr sz="3150" spc="660" baseline="-34391" dirty="0">
                <a:latin typeface="Symbol"/>
                <a:cs typeface="Symbol"/>
              </a:rPr>
              <a:t></a:t>
            </a:r>
            <a:r>
              <a:rPr sz="3150" spc="660" baseline="-34391" dirty="0">
                <a:latin typeface="Times New Roman"/>
                <a:cs typeface="Times New Roman"/>
              </a:rPr>
              <a:t> </a:t>
            </a:r>
            <a:r>
              <a:rPr sz="2100" i="1" spc="280" dirty="0">
                <a:latin typeface="Times New Roman"/>
                <a:cs typeface="Times New Roman"/>
              </a:rPr>
              <a:t>a</a:t>
            </a:r>
            <a:r>
              <a:rPr sz="1200" spc="280" dirty="0">
                <a:latin typeface="Times New Roman"/>
                <a:cs typeface="Times New Roman"/>
              </a:rPr>
              <a:t>1</a:t>
            </a:r>
            <a:r>
              <a:rPr sz="2100" spc="280" dirty="0">
                <a:latin typeface="Times New Roman"/>
                <a:cs typeface="Times New Roman"/>
              </a:rPr>
              <a:t>.</a:t>
            </a:r>
            <a:r>
              <a:rPr sz="2100" i="1" spc="280" dirty="0">
                <a:latin typeface="Times New Roman"/>
                <a:cs typeface="Times New Roman"/>
              </a:rPr>
              <a:t>a</a:t>
            </a:r>
            <a:r>
              <a:rPr sz="1200" spc="280" dirty="0">
                <a:latin typeface="Times New Roman"/>
                <a:cs typeface="Times New Roman"/>
              </a:rPr>
              <a:t>2 </a:t>
            </a:r>
            <a:r>
              <a:rPr sz="2100" spc="440" dirty="0">
                <a:latin typeface="Symbol"/>
                <a:cs typeface="Symbol"/>
              </a:rPr>
              <a:t></a:t>
            </a:r>
            <a:r>
              <a:rPr sz="2100" spc="-55" dirty="0">
                <a:latin typeface="Times New Roman"/>
                <a:cs typeface="Times New Roman"/>
              </a:rPr>
              <a:t> </a:t>
            </a:r>
            <a:r>
              <a:rPr sz="2100" i="1" spc="365" dirty="0">
                <a:latin typeface="Times New Roman"/>
                <a:cs typeface="Times New Roman"/>
              </a:rPr>
              <a:t>a</a:t>
            </a:r>
            <a:r>
              <a:rPr sz="1200" spc="365" dirty="0">
                <a:latin typeface="Times New Roman"/>
                <a:cs typeface="Times New Roman"/>
              </a:rPr>
              <a:t>3</a:t>
            </a:r>
            <a:r>
              <a:rPr sz="2100" i="1" spc="365" dirty="0">
                <a:latin typeface="Times New Roman"/>
                <a:cs typeface="Times New Roman"/>
              </a:rPr>
              <a:t>a</a:t>
            </a:r>
            <a:r>
              <a:rPr sz="1200" spc="365" dirty="0">
                <a:latin typeface="Times New Roman"/>
                <a:cs typeface="Times New Roman"/>
              </a:rPr>
              <a:t>0</a:t>
            </a:r>
            <a:endParaRPr sz="1200">
              <a:latin typeface="Times New Roman"/>
              <a:cs typeface="Times New Roman"/>
            </a:endParaRPr>
          </a:p>
        </p:txBody>
      </p:sp>
      <p:sp>
        <p:nvSpPr>
          <p:cNvPr id="19" name="object 19"/>
          <p:cNvSpPr/>
          <p:nvPr/>
        </p:nvSpPr>
        <p:spPr>
          <a:xfrm>
            <a:off x="5650216" y="2411412"/>
            <a:ext cx="1650364" cy="0"/>
          </a:xfrm>
          <a:custGeom>
            <a:avLst/>
            <a:gdLst/>
            <a:ahLst/>
            <a:cxnLst/>
            <a:rect l="l" t="t" r="r" b="b"/>
            <a:pathLst>
              <a:path w="1650365">
                <a:moveTo>
                  <a:pt x="0" y="0"/>
                </a:moveTo>
                <a:lnTo>
                  <a:pt x="1649927" y="0"/>
                </a:lnTo>
              </a:path>
            </a:pathLst>
          </a:custGeom>
          <a:ln w="12700">
            <a:solidFill>
              <a:srgbClr val="000000"/>
            </a:solidFill>
          </a:ln>
        </p:spPr>
        <p:txBody>
          <a:bodyPr wrap="square" lIns="0" tIns="0" rIns="0" bIns="0" rtlCol="0"/>
          <a:lstStyle/>
          <a:p>
            <a:endParaRPr/>
          </a:p>
        </p:txBody>
      </p:sp>
      <p:sp>
        <p:nvSpPr>
          <p:cNvPr id="20" name="object 20"/>
          <p:cNvSpPr txBox="1"/>
          <p:nvPr/>
        </p:nvSpPr>
        <p:spPr>
          <a:xfrm>
            <a:off x="6332549" y="2407183"/>
            <a:ext cx="309245" cy="344170"/>
          </a:xfrm>
          <a:prstGeom prst="rect">
            <a:avLst/>
          </a:prstGeom>
        </p:spPr>
        <p:txBody>
          <a:bodyPr vert="horz" wrap="square" lIns="0" tIns="11430" rIns="0" bIns="0" rtlCol="0">
            <a:spAutoFit/>
          </a:bodyPr>
          <a:lstStyle/>
          <a:p>
            <a:pPr marL="12700">
              <a:lnSpc>
                <a:spcPct val="100000"/>
              </a:lnSpc>
              <a:spcBef>
                <a:spcPts val="90"/>
              </a:spcBef>
            </a:pPr>
            <a:r>
              <a:rPr sz="2100" i="1" spc="340" dirty="0">
                <a:latin typeface="Times New Roman"/>
                <a:cs typeface="Times New Roman"/>
              </a:rPr>
              <a:t>a</a:t>
            </a:r>
            <a:r>
              <a:rPr sz="1200" spc="240" dirty="0">
                <a:latin typeface="Times New Roman"/>
                <a:cs typeface="Times New Roman"/>
              </a:rPr>
              <a:t>1</a:t>
            </a:r>
            <a:endParaRPr sz="1200">
              <a:latin typeface="Times New Roman"/>
              <a:cs typeface="Times New Roman"/>
            </a:endParaRPr>
          </a:p>
        </p:txBody>
      </p:sp>
      <p:sp>
        <p:nvSpPr>
          <p:cNvPr id="21" name="object 21"/>
          <p:cNvSpPr txBox="1"/>
          <p:nvPr/>
        </p:nvSpPr>
        <p:spPr>
          <a:xfrm>
            <a:off x="5722170" y="2895176"/>
            <a:ext cx="1751330" cy="367665"/>
          </a:xfrm>
          <a:prstGeom prst="rect">
            <a:avLst/>
          </a:prstGeom>
        </p:spPr>
        <p:txBody>
          <a:bodyPr vert="horz" wrap="square" lIns="0" tIns="12065" rIns="0" bIns="0" rtlCol="0">
            <a:spAutoFit/>
          </a:bodyPr>
          <a:lstStyle/>
          <a:p>
            <a:pPr marL="12700">
              <a:lnSpc>
                <a:spcPct val="100000"/>
              </a:lnSpc>
              <a:spcBef>
                <a:spcPts val="95"/>
              </a:spcBef>
              <a:tabLst>
                <a:tab pos="1360805" algn="l"/>
              </a:tabLst>
            </a:pPr>
            <a:r>
              <a:rPr sz="2250" i="1" u="heavy" spc="250" dirty="0">
                <a:uFill>
                  <a:solidFill>
                    <a:srgbClr val="000000"/>
                  </a:solidFill>
                </a:uFill>
                <a:latin typeface="Times New Roman"/>
                <a:cs typeface="Times New Roman"/>
              </a:rPr>
              <a:t>a</a:t>
            </a:r>
            <a:r>
              <a:rPr sz="1300" spc="250" dirty="0">
                <a:latin typeface="Times New Roman"/>
                <a:cs typeface="Times New Roman"/>
              </a:rPr>
              <a:t>1</a:t>
            </a:r>
            <a:r>
              <a:rPr sz="2250" u="heavy" spc="250" dirty="0">
                <a:uFill>
                  <a:solidFill>
                    <a:srgbClr val="000000"/>
                  </a:solidFill>
                </a:uFill>
                <a:latin typeface="Times New Roman"/>
                <a:cs typeface="Times New Roman"/>
              </a:rPr>
              <a:t>.</a:t>
            </a:r>
            <a:r>
              <a:rPr sz="2250" i="1" u="heavy" spc="250" dirty="0">
                <a:uFill>
                  <a:solidFill>
                    <a:srgbClr val="000000"/>
                  </a:solidFill>
                </a:uFill>
                <a:latin typeface="Times New Roman"/>
                <a:cs typeface="Times New Roman"/>
              </a:rPr>
              <a:t>a</a:t>
            </a:r>
            <a:r>
              <a:rPr sz="1300" spc="250" dirty="0">
                <a:latin typeface="Times New Roman"/>
                <a:cs typeface="Times New Roman"/>
              </a:rPr>
              <a:t>4</a:t>
            </a:r>
            <a:r>
              <a:rPr sz="1300" spc="270" dirty="0">
                <a:latin typeface="Times New Roman"/>
                <a:cs typeface="Times New Roman"/>
              </a:rPr>
              <a:t> </a:t>
            </a:r>
            <a:r>
              <a:rPr sz="2250" u="heavy" spc="390" dirty="0">
                <a:uFill>
                  <a:solidFill>
                    <a:srgbClr val="000000"/>
                  </a:solidFill>
                </a:uFill>
                <a:latin typeface="Symbol"/>
                <a:cs typeface="Symbol"/>
              </a:rPr>
              <a:t></a:t>
            </a:r>
            <a:r>
              <a:rPr sz="2250" u="heavy" dirty="0">
                <a:uFill>
                  <a:solidFill>
                    <a:srgbClr val="000000"/>
                  </a:solidFill>
                </a:uFill>
                <a:latin typeface="Times New Roman"/>
                <a:cs typeface="Times New Roman"/>
              </a:rPr>
              <a:t> </a:t>
            </a:r>
            <a:r>
              <a:rPr sz="2250" i="1" u="heavy" spc="355" dirty="0">
                <a:uFill>
                  <a:solidFill>
                    <a:srgbClr val="000000"/>
                  </a:solidFill>
                </a:uFill>
                <a:latin typeface="Times New Roman"/>
                <a:cs typeface="Times New Roman"/>
              </a:rPr>
              <a:t>a	</a:t>
            </a:r>
            <a:r>
              <a:rPr sz="1300" spc="-65" dirty="0">
                <a:latin typeface="Times New Roman"/>
                <a:cs typeface="Times New Roman"/>
              </a:rPr>
              <a:t>.0</a:t>
            </a:r>
            <a:r>
              <a:rPr sz="1300" spc="15" dirty="0">
                <a:latin typeface="Times New Roman"/>
                <a:cs typeface="Times New Roman"/>
              </a:rPr>
              <a:t> </a:t>
            </a:r>
            <a:r>
              <a:rPr sz="2250" i="1" u="heavy" spc="-15" dirty="0">
                <a:uFill>
                  <a:solidFill>
                    <a:srgbClr val="000000"/>
                  </a:solidFill>
                </a:uFill>
                <a:latin typeface="Times New Roman"/>
                <a:cs typeface="Times New Roman"/>
              </a:rPr>
              <a:t>a</a:t>
            </a:r>
            <a:r>
              <a:rPr sz="1300" spc="-15" dirty="0">
                <a:latin typeface="Times New Roman"/>
                <a:cs typeface="Times New Roman"/>
              </a:rPr>
              <a:t>5</a:t>
            </a:r>
            <a:endParaRPr sz="1300">
              <a:latin typeface="Times New Roman"/>
              <a:cs typeface="Times New Roman"/>
            </a:endParaRPr>
          </a:p>
        </p:txBody>
      </p:sp>
      <p:sp>
        <p:nvSpPr>
          <p:cNvPr id="22" name="object 22"/>
          <p:cNvSpPr txBox="1"/>
          <p:nvPr/>
        </p:nvSpPr>
        <p:spPr>
          <a:xfrm>
            <a:off x="4984529" y="3075221"/>
            <a:ext cx="639445" cy="367665"/>
          </a:xfrm>
          <a:prstGeom prst="rect">
            <a:avLst/>
          </a:prstGeom>
        </p:spPr>
        <p:txBody>
          <a:bodyPr vert="horz" wrap="square" lIns="0" tIns="12065" rIns="0" bIns="0" rtlCol="0">
            <a:spAutoFit/>
          </a:bodyPr>
          <a:lstStyle/>
          <a:p>
            <a:pPr marL="12700">
              <a:lnSpc>
                <a:spcPct val="100000"/>
              </a:lnSpc>
              <a:spcBef>
                <a:spcPts val="95"/>
              </a:spcBef>
            </a:pPr>
            <a:r>
              <a:rPr sz="2250" i="1" spc="325" dirty="0">
                <a:latin typeface="Times New Roman"/>
                <a:cs typeface="Times New Roman"/>
              </a:rPr>
              <a:t>b</a:t>
            </a:r>
            <a:r>
              <a:rPr sz="1300" spc="325" dirty="0">
                <a:latin typeface="Times New Roman"/>
                <a:cs typeface="Times New Roman"/>
              </a:rPr>
              <a:t>2</a:t>
            </a:r>
            <a:r>
              <a:rPr sz="1300" spc="360" dirty="0">
                <a:latin typeface="Times New Roman"/>
                <a:cs typeface="Times New Roman"/>
              </a:rPr>
              <a:t> </a:t>
            </a:r>
            <a:r>
              <a:rPr sz="2250" spc="390" dirty="0">
                <a:latin typeface="Symbol"/>
                <a:cs typeface="Symbol"/>
              </a:rPr>
              <a:t></a:t>
            </a:r>
            <a:endParaRPr sz="2250">
              <a:latin typeface="Symbol"/>
              <a:cs typeface="Symbol"/>
            </a:endParaRPr>
          </a:p>
        </p:txBody>
      </p:sp>
      <p:sp>
        <p:nvSpPr>
          <p:cNvPr id="23" name="object 23"/>
          <p:cNvSpPr txBox="1"/>
          <p:nvPr/>
        </p:nvSpPr>
        <p:spPr>
          <a:xfrm>
            <a:off x="6438844" y="3297873"/>
            <a:ext cx="316865" cy="367665"/>
          </a:xfrm>
          <a:prstGeom prst="rect">
            <a:avLst/>
          </a:prstGeom>
        </p:spPr>
        <p:txBody>
          <a:bodyPr vert="horz" wrap="square" lIns="0" tIns="12065" rIns="0" bIns="0" rtlCol="0">
            <a:spAutoFit/>
          </a:bodyPr>
          <a:lstStyle/>
          <a:p>
            <a:pPr marL="12700">
              <a:lnSpc>
                <a:spcPct val="100000"/>
              </a:lnSpc>
              <a:spcBef>
                <a:spcPts val="95"/>
              </a:spcBef>
            </a:pPr>
            <a:r>
              <a:rPr sz="2250" i="1" spc="305" dirty="0">
                <a:latin typeface="Times New Roman"/>
                <a:cs typeface="Times New Roman"/>
              </a:rPr>
              <a:t>a</a:t>
            </a:r>
            <a:r>
              <a:rPr sz="1300" spc="204" dirty="0">
                <a:latin typeface="Times New Roman"/>
                <a:cs typeface="Times New Roman"/>
              </a:rPr>
              <a:t>1</a:t>
            </a:r>
            <a:endParaRPr sz="1300">
              <a:latin typeface="Times New Roman"/>
              <a:cs typeface="Times New Roman"/>
            </a:endParaRPr>
          </a:p>
        </p:txBody>
      </p:sp>
      <p:sp>
        <p:nvSpPr>
          <p:cNvPr id="24" name="object 24"/>
          <p:cNvSpPr/>
          <p:nvPr/>
        </p:nvSpPr>
        <p:spPr>
          <a:xfrm>
            <a:off x="5770176" y="4349847"/>
            <a:ext cx="1719580" cy="0"/>
          </a:xfrm>
          <a:custGeom>
            <a:avLst/>
            <a:gdLst/>
            <a:ahLst/>
            <a:cxnLst/>
            <a:rect l="l" t="t" r="r" b="b"/>
            <a:pathLst>
              <a:path w="1719579">
                <a:moveTo>
                  <a:pt x="0" y="0"/>
                </a:moveTo>
                <a:lnTo>
                  <a:pt x="1719519" y="0"/>
                </a:lnTo>
              </a:path>
            </a:pathLst>
          </a:custGeom>
          <a:ln w="14934">
            <a:solidFill>
              <a:srgbClr val="000000"/>
            </a:solidFill>
          </a:ln>
        </p:spPr>
        <p:txBody>
          <a:bodyPr wrap="square" lIns="0" tIns="0" rIns="0" bIns="0" rtlCol="0"/>
          <a:lstStyle/>
          <a:p>
            <a:endParaRPr/>
          </a:p>
        </p:txBody>
      </p:sp>
      <p:sp>
        <p:nvSpPr>
          <p:cNvPr id="25" name="object 25"/>
          <p:cNvSpPr txBox="1"/>
          <p:nvPr/>
        </p:nvSpPr>
        <p:spPr>
          <a:xfrm>
            <a:off x="5780166" y="3923167"/>
            <a:ext cx="1700530" cy="385445"/>
          </a:xfrm>
          <a:prstGeom prst="rect">
            <a:avLst/>
          </a:prstGeom>
        </p:spPr>
        <p:txBody>
          <a:bodyPr vert="horz" wrap="square" lIns="0" tIns="13970" rIns="0" bIns="0" rtlCol="0">
            <a:spAutoFit/>
          </a:bodyPr>
          <a:lstStyle/>
          <a:p>
            <a:pPr marL="12700">
              <a:lnSpc>
                <a:spcPct val="100000"/>
              </a:lnSpc>
              <a:spcBef>
                <a:spcPts val="110"/>
              </a:spcBef>
            </a:pPr>
            <a:r>
              <a:rPr sz="2350" i="1" spc="190" dirty="0">
                <a:latin typeface="Times New Roman"/>
                <a:cs typeface="Times New Roman"/>
              </a:rPr>
              <a:t>a</a:t>
            </a:r>
            <a:r>
              <a:rPr sz="1350" spc="190" dirty="0">
                <a:latin typeface="Times New Roman"/>
                <a:cs typeface="Times New Roman"/>
              </a:rPr>
              <a:t>1</a:t>
            </a:r>
            <a:r>
              <a:rPr sz="2350" spc="190" dirty="0">
                <a:latin typeface="Times New Roman"/>
                <a:cs typeface="Times New Roman"/>
              </a:rPr>
              <a:t>.</a:t>
            </a:r>
            <a:r>
              <a:rPr sz="2350" i="1" spc="190" dirty="0">
                <a:latin typeface="Times New Roman"/>
                <a:cs typeface="Times New Roman"/>
              </a:rPr>
              <a:t>a</a:t>
            </a:r>
            <a:r>
              <a:rPr sz="1350" spc="190" dirty="0">
                <a:latin typeface="Times New Roman"/>
                <a:cs typeface="Times New Roman"/>
              </a:rPr>
              <a:t>6 </a:t>
            </a:r>
            <a:r>
              <a:rPr sz="2350" spc="295" dirty="0">
                <a:latin typeface="Symbol"/>
                <a:cs typeface="Symbol"/>
              </a:rPr>
              <a:t></a:t>
            </a:r>
            <a:r>
              <a:rPr sz="2350" spc="-60" dirty="0">
                <a:latin typeface="Times New Roman"/>
                <a:cs typeface="Times New Roman"/>
              </a:rPr>
              <a:t> </a:t>
            </a:r>
            <a:r>
              <a:rPr sz="2350" i="1" spc="229" dirty="0">
                <a:latin typeface="Times New Roman"/>
                <a:cs typeface="Times New Roman"/>
              </a:rPr>
              <a:t>a</a:t>
            </a:r>
            <a:r>
              <a:rPr sz="1350" spc="229" dirty="0">
                <a:latin typeface="Times New Roman"/>
                <a:cs typeface="Times New Roman"/>
              </a:rPr>
              <a:t>0.</a:t>
            </a:r>
            <a:r>
              <a:rPr sz="2350" i="1" spc="229" dirty="0">
                <a:latin typeface="Times New Roman"/>
                <a:cs typeface="Times New Roman"/>
              </a:rPr>
              <a:t>a</a:t>
            </a:r>
            <a:r>
              <a:rPr sz="1350" spc="229" dirty="0">
                <a:latin typeface="Times New Roman"/>
                <a:cs typeface="Times New Roman"/>
              </a:rPr>
              <a:t>7</a:t>
            </a:r>
            <a:endParaRPr sz="1350">
              <a:latin typeface="Times New Roman"/>
              <a:cs typeface="Times New Roman"/>
            </a:endParaRPr>
          </a:p>
        </p:txBody>
      </p:sp>
      <p:sp>
        <p:nvSpPr>
          <p:cNvPr id="26" name="object 26"/>
          <p:cNvSpPr txBox="1"/>
          <p:nvPr/>
        </p:nvSpPr>
        <p:spPr>
          <a:xfrm>
            <a:off x="5071863" y="4112532"/>
            <a:ext cx="612140" cy="385445"/>
          </a:xfrm>
          <a:prstGeom prst="rect">
            <a:avLst/>
          </a:prstGeom>
        </p:spPr>
        <p:txBody>
          <a:bodyPr vert="horz" wrap="square" lIns="0" tIns="13970" rIns="0" bIns="0" rtlCol="0">
            <a:spAutoFit/>
          </a:bodyPr>
          <a:lstStyle/>
          <a:p>
            <a:pPr marL="12700">
              <a:lnSpc>
                <a:spcPct val="100000"/>
              </a:lnSpc>
              <a:spcBef>
                <a:spcPts val="110"/>
              </a:spcBef>
            </a:pPr>
            <a:r>
              <a:rPr sz="2350" i="1" spc="235" dirty="0">
                <a:latin typeface="Times New Roman"/>
                <a:cs typeface="Times New Roman"/>
              </a:rPr>
              <a:t>b</a:t>
            </a:r>
            <a:r>
              <a:rPr sz="1350" spc="235" dirty="0">
                <a:latin typeface="Times New Roman"/>
                <a:cs typeface="Times New Roman"/>
              </a:rPr>
              <a:t>3</a:t>
            </a:r>
            <a:r>
              <a:rPr sz="1350" spc="280" dirty="0">
                <a:latin typeface="Times New Roman"/>
                <a:cs typeface="Times New Roman"/>
              </a:rPr>
              <a:t> </a:t>
            </a:r>
            <a:r>
              <a:rPr sz="2350" spc="295" dirty="0">
                <a:latin typeface="Symbol"/>
                <a:cs typeface="Symbol"/>
              </a:rPr>
              <a:t></a:t>
            </a:r>
            <a:endParaRPr sz="2350">
              <a:latin typeface="Symbol"/>
              <a:cs typeface="Symbol"/>
            </a:endParaRPr>
          </a:p>
        </p:txBody>
      </p:sp>
      <p:sp>
        <p:nvSpPr>
          <p:cNvPr id="27" name="object 27"/>
          <p:cNvSpPr txBox="1"/>
          <p:nvPr/>
        </p:nvSpPr>
        <p:spPr>
          <a:xfrm>
            <a:off x="6485518" y="4346710"/>
            <a:ext cx="310515" cy="385445"/>
          </a:xfrm>
          <a:prstGeom prst="rect">
            <a:avLst/>
          </a:prstGeom>
        </p:spPr>
        <p:txBody>
          <a:bodyPr vert="horz" wrap="square" lIns="0" tIns="13970" rIns="0" bIns="0" rtlCol="0">
            <a:spAutoFit/>
          </a:bodyPr>
          <a:lstStyle/>
          <a:p>
            <a:pPr marL="12700">
              <a:lnSpc>
                <a:spcPct val="100000"/>
              </a:lnSpc>
              <a:spcBef>
                <a:spcPts val="110"/>
              </a:spcBef>
            </a:pPr>
            <a:r>
              <a:rPr sz="2350" i="1" spc="225" dirty="0">
                <a:latin typeface="Times New Roman"/>
                <a:cs typeface="Times New Roman"/>
              </a:rPr>
              <a:t>a</a:t>
            </a:r>
            <a:r>
              <a:rPr sz="1350" spc="160" dirty="0">
                <a:latin typeface="Times New Roman"/>
                <a:cs typeface="Times New Roman"/>
              </a:rPr>
              <a:t>1</a:t>
            </a:r>
            <a:endParaRPr sz="1350">
              <a:latin typeface="Times New Roman"/>
              <a:cs typeface="Times New Roman"/>
            </a:endParaRPr>
          </a:p>
        </p:txBody>
      </p:sp>
      <p:sp>
        <p:nvSpPr>
          <p:cNvPr id="28" name="object 28"/>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9" name="object 29"/>
          <p:cNvSpPr txBox="1"/>
          <p:nvPr/>
        </p:nvSpPr>
        <p:spPr>
          <a:xfrm>
            <a:off x="304800" y="5791200"/>
            <a:ext cx="1226185" cy="273536"/>
          </a:xfrm>
          <a:prstGeom prst="rect">
            <a:avLst/>
          </a:prstGeom>
        </p:spPr>
        <p:txBody>
          <a:bodyPr vert="horz" wrap="square" lIns="0" tIns="0" rIns="0" bIns="0" rtlCol="0">
            <a:spAutoFit/>
          </a:bodyPr>
          <a:lstStyle/>
          <a:p>
            <a:pPr algn="ctr">
              <a:lnSpc>
                <a:spcPts val="2030"/>
              </a:lnSpc>
            </a:pPr>
            <a:r>
              <a:rPr sz="4050" i="1" spc="135" baseline="-24691" dirty="0" smtClean="0">
                <a:latin typeface="Times New Roman"/>
                <a:cs typeface="Times New Roman"/>
              </a:rPr>
              <a:t>s</a:t>
            </a:r>
            <a:r>
              <a:rPr sz="1550" spc="90" dirty="0" smtClean="0">
                <a:latin typeface="Times New Roman"/>
                <a:cs typeface="Times New Roman"/>
              </a:rPr>
              <a:t>0</a:t>
            </a:r>
            <a:endParaRPr sz="1550" dirty="0">
              <a:latin typeface="Times New Roman"/>
              <a:cs typeface="Times New Roman"/>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519237" y="4414837"/>
            <a:ext cx="537210" cy="619125"/>
            <a:chOff x="1519237" y="4414837"/>
            <a:chExt cx="537210" cy="619125"/>
          </a:xfrm>
        </p:grpSpPr>
        <p:sp>
          <p:nvSpPr>
            <p:cNvPr id="3" name="object 3"/>
            <p:cNvSpPr/>
            <p:nvPr/>
          </p:nvSpPr>
          <p:spPr>
            <a:xfrm>
              <a:off x="1524000" y="4419600"/>
              <a:ext cx="527685" cy="609600"/>
            </a:xfrm>
            <a:custGeom>
              <a:avLst/>
              <a:gdLst/>
              <a:ahLst/>
              <a:cxnLst/>
              <a:rect l="l" t="t" r="r" b="b"/>
              <a:pathLst>
                <a:path w="527685" h="609600">
                  <a:moveTo>
                    <a:pt x="263651" y="0"/>
                  </a:moveTo>
                  <a:lnTo>
                    <a:pt x="220872" y="3990"/>
                  </a:lnTo>
                  <a:lnTo>
                    <a:pt x="180295" y="15544"/>
                  </a:lnTo>
                  <a:lnTo>
                    <a:pt x="142463" y="34032"/>
                  </a:lnTo>
                  <a:lnTo>
                    <a:pt x="107917" y="58826"/>
                  </a:lnTo>
                  <a:lnTo>
                    <a:pt x="77200" y="89296"/>
                  </a:lnTo>
                  <a:lnTo>
                    <a:pt x="50852" y="124815"/>
                  </a:lnTo>
                  <a:lnTo>
                    <a:pt x="29417" y="164753"/>
                  </a:lnTo>
                  <a:lnTo>
                    <a:pt x="13435" y="208483"/>
                  </a:lnTo>
                  <a:lnTo>
                    <a:pt x="3449" y="255374"/>
                  </a:lnTo>
                  <a:lnTo>
                    <a:pt x="0" y="304800"/>
                  </a:lnTo>
                  <a:lnTo>
                    <a:pt x="3449" y="354225"/>
                  </a:lnTo>
                  <a:lnTo>
                    <a:pt x="13435" y="401116"/>
                  </a:lnTo>
                  <a:lnTo>
                    <a:pt x="29417" y="444846"/>
                  </a:lnTo>
                  <a:lnTo>
                    <a:pt x="50852" y="484784"/>
                  </a:lnTo>
                  <a:lnTo>
                    <a:pt x="77200" y="520303"/>
                  </a:lnTo>
                  <a:lnTo>
                    <a:pt x="107917" y="550773"/>
                  </a:lnTo>
                  <a:lnTo>
                    <a:pt x="142463" y="575567"/>
                  </a:lnTo>
                  <a:lnTo>
                    <a:pt x="180295" y="594055"/>
                  </a:lnTo>
                  <a:lnTo>
                    <a:pt x="220872" y="605609"/>
                  </a:lnTo>
                  <a:lnTo>
                    <a:pt x="263651" y="609600"/>
                  </a:lnTo>
                  <a:lnTo>
                    <a:pt x="306431" y="605609"/>
                  </a:lnTo>
                  <a:lnTo>
                    <a:pt x="347008" y="594055"/>
                  </a:lnTo>
                  <a:lnTo>
                    <a:pt x="384840" y="575567"/>
                  </a:lnTo>
                  <a:lnTo>
                    <a:pt x="419386" y="550773"/>
                  </a:lnTo>
                  <a:lnTo>
                    <a:pt x="450103" y="520303"/>
                  </a:lnTo>
                  <a:lnTo>
                    <a:pt x="476451" y="484784"/>
                  </a:lnTo>
                  <a:lnTo>
                    <a:pt x="497886" y="444846"/>
                  </a:lnTo>
                  <a:lnTo>
                    <a:pt x="513868" y="401116"/>
                  </a:lnTo>
                  <a:lnTo>
                    <a:pt x="523854" y="354225"/>
                  </a:lnTo>
                  <a:lnTo>
                    <a:pt x="527304" y="304800"/>
                  </a:lnTo>
                  <a:lnTo>
                    <a:pt x="523854" y="255374"/>
                  </a:lnTo>
                  <a:lnTo>
                    <a:pt x="513868" y="208483"/>
                  </a:lnTo>
                  <a:lnTo>
                    <a:pt x="497886" y="164753"/>
                  </a:lnTo>
                  <a:lnTo>
                    <a:pt x="476451" y="124815"/>
                  </a:lnTo>
                  <a:lnTo>
                    <a:pt x="450103" y="89296"/>
                  </a:lnTo>
                  <a:lnTo>
                    <a:pt x="419386" y="58826"/>
                  </a:lnTo>
                  <a:lnTo>
                    <a:pt x="384840" y="34032"/>
                  </a:lnTo>
                  <a:lnTo>
                    <a:pt x="347008" y="15544"/>
                  </a:lnTo>
                  <a:lnTo>
                    <a:pt x="306431" y="3990"/>
                  </a:lnTo>
                  <a:lnTo>
                    <a:pt x="263651" y="0"/>
                  </a:lnTo>
                  <a:close/>
                </a:path>
              </a:pathLst>
            </a:custGeom>
            <a:solidFill>
              <a:srgbClr val="548ED4"/>
            </a:solidFill>
          </p:spPr>
          <p:txBody>
            <a:bodyPr wrap="square" lIns="0" tIns="0" rIns="0" bIns="0" rtlCol="0"/>
            <a:lstStyle/>
            <a:p>
              <a:endParaRPr/>
            </a:p>
          </p:txBody>
        </p:sp>
        <p:sp>
          <p:nvSpPr>
            <p:cNvPr id="4" name="object 4"/>
            <p:cNvSpPr/>
            <p:nvPr/>
          </p:nvSpPr>
          <p:spPr>
            <a:xfrm>
              <a:off x="1524000" y="4419600"/>
              <a:ext cx="527685" cy="609600"/>
            </a:xfrm>
            <a:custGeom>
              <a:avLst/>
              <a:gdLst/>
              <a:ahLst/>
              <a:cxnLst/>
              <a:rect l="l" t="t" r="r" b="b"/>
              <a:pathLst>
                <a:path w="527685" h="609600">
                  <a:moveTo>
                    <a:pt x="0" y="304800"/>
                  </a:moveTo>
                  <a:lnTo>
                    <a:pt x="3449" y="255374"/>
                  </a:lnTo>
                  <a:lnTo>
                    <a:pt x="13435" y="208483"/>
                  </a:lnTo>
                  <a:lnTo>
                    <a:pt x="29417" y="164753"/>
                  </a:lnTo>
                  <a:lnTo>
                    <a:pt x="50852" y="124815"/>
                  </a:lnTo>
                  <a:lnTo>
                    <a:pt x="77200" y="89296"/>
                  </a:lnTo>
                  <a:lnTo>
                    <a:pt x="107917" y="58826"/>
                  </a:lnTo>
                  <a:lnTo>
                    <a:pt x="142463" y="34032"/>
                  </a:lnTo>
                  <a:lnTo>
                    <a:pt x="180295" y="15544"/>
                  </a:lnTo>
                  <a:lnTo>
                    <a:pt x="220872" y="3990"/>
                  </a:lnTo>
                  <a:lnTo>
                    <a:pt x="263651" y="0"/>
                  </a:lnTo>
                  <a:lnTo>
                    <a:pt x="306431" y="3990"/>
                  </a:lnTo>
                  <a:lnTo>
                    <a:pt x="347008" y="15544"/>
                  </a:lnTo>
                  <a:lnTo>
                    <a:pt x="384840" y="34032"/>
                  </a:lnTo>
                  <a:lnTo>
                    <a:pt x="419386" y="58826"/>
                  </a:lnTo>
                  <a:lnTo>
                    <a:pt x="450103" y="89296"/>
                  </a:lnTo>
                  <a:lnTo>
                    <a:pt x="476451" y="124815"/>
                  </a:lnTo>
                  <a:lnTo>
                    <a:pt x="497886" y="164753"/>
                  </a:lnTo>
                  <a:lnTo>
                    <a:pt x="513868" y="208483"/>
                  </a:lnTo>
                  <a:lnTo>
                    <a:pt x="523854" y="255374"/>
                  </a:lnTo>
                  <a:lnTo>
                    <a:pt x="527304" y="304800"/>
                  </a:lnTo>
                  <a:lnTo>
                    <a:pt x="523854" y="354225"/>
                  </a:lnTo>
                  <a:lnTo>
                    <a:pt x="513868" y="401116"/>
                  </a:lnTo>
                  <a:lnTo>
                    <a:pt x="497886" y="444846"/>
                  </a:lnTo>
                  <a:lnTo>
                    <a:pt x="476451" y="484784"/>
                  </a:lnTo>
                  <a:lnTo>
                    <a:pt x="450103" y="520303"/>
                  </a:lnTo>
                  <a:lnTo>
                    <a:pt x="419386" y="550773"/>
                  </a:lnTo>
                  <a:lnTo>
                    <a:pt x="384840" y="575567"/>
                  </a:lnTo>
                  <a:lnTo>
                    <a:pt x="347008" y="594055"/>
                  </a:lnTo>
                  <a:lnTo>
                    <a:pt x="306431" y="605609"/>
                  </a:lnTo>
                  <a:lnTo>
                    <a:pt x="263651" y="609600"/>
                  </a:lnTo>
                  <a:lnTo>
                    <a:pt x="220872" y="605609"/>
                  </a:lnTo>
                  <a:lnTo>
                    <a:pt x="180295" y="594055"/>
                  </a:lnTo>
                  <a:lnTo>
                    <a:pt x="142463" y="575567"/>
                  </a:lnTo>
                  <a:lnTo>
                    <a:pt x="107917" y="550773"/>
                  </a:lnTo>
                  <a:lnTo>
                    <a:pt x="77200" y="520303"/>
                  </a:lnTo>
                  <a:lnTo>
                    <a:pt x="50852" y="484784"/>
                  </a:lnTo>
                  <a:lnTo>
                    <a:pt x="29417" y="444846"/>
                  </a:lnTo>
                  <a:lnTo>
                    <a:pt x="13435" y="401116"/>
                  </a:lnTo>
                  <a:lnTo>
                    <a:pt x="3449" y="354225"/>
                  </a:lnTo>
                  <a:lnTo>
                    <a:pt x="0" y="304800"/>
                  </a:lnTo>
                  <a:close/>
                </a:path>
              </a:pathLst>
            </a:custGeom>
            <a:ln w="9144">
              <a:solidFill>
                <a:srgbClr val="000000"/>
              </a:solidFill>
            </a:ln>
          </p:spPr>
          <p:txBody>
            <a:bodyPr wrap="square" lIns="0" tIns="0" rIns="0" bIns="0" rtlCol="0"/>
            <a:lstStyle/>
            <a:p>
              <a:endParaRPr/>
            </a:p>
          </p:txBody>
        </p:sp>
      </p:grpSp>
      <p:sp>
        <p:nvSpPr>
          <p:cNvPr id="5" name="object 5"/>
          <p:cNvSpPr txBox="1"/>
          <p:nvPr/>
        </p:nvSpPr>
        <p:spPr>
          <a:xfrm>
            <a:off x="838200" y="386283"/>
            <a:ext cx="6657975" cy="406400"/>
          </a:xfrm>
          <a:prstGeom prst="rect">
            <a:avLst/>
          </a:prstGeom>
        </p:spPr>
        <p:txBody>
          <a:bodyPr vert="horz" wrap="square" lIns="0" tIns="12065" rIns="0" bIns="0" rtlCol="0">
            <a:spAutoFit/>
          </a:bodyPr>
          <a:lstStyle/>
          <a:p>
            <a:pPr marL="12700">
              <a:lnSpc>
                <a:spcPct val="100000"/>
              </a:lnSpc>
              <a:spcBef>
                <a:spcPts val="95"/>
              </a:spcBef>
              <a:tabLst>
                <a:tab pos="5349875" algn="l"/>
              </a:tabLst>
            </a:pPr>
            <a:r>
              <a:rPr sz="2500" spc="-10" dirty="0">
                <a:solidFill>
                  <a:srgbClr val="FF0000"/>
                </a:solidFill>
                <a:latin typeface="Carlito"/>
                <a:cs typeface="Carlito"/>
              </a:rPr>
              <a:t>onl</a:t>
            </a:r>
            <a:r>
              <a:rPr sz="2500" spc="-5" dirty="0">
                <a:solidFill>
                  <a:srgbClr val="FF0000"/>
                </a:solidFill>
                <a:latin typeface="Carlito"/>
                <a:cs typeface="Carlito"/>
              </a:rPr>
              <a:t>y </a:t>
            </a:r>
            <a:r>
              <a:rPr sz="2500" spc="-10" dirty="0">
                <a:solidFill>
                  <a:srgbClr val="FF0000"/>
                </a:solidFill>
                <a:latin typeface="Carlito"/>
                <a:cs typeface="Carlito"/>
              </a:rPr>
              <a:t>p</a:t>
            </a:r>
            <a:r>
              <a:rPr sz="2500" spc="-50" dirty="0">
                <a:solidFill>
                  <a:srgbClr val="FF0000"/>
                </a:solidFill>
                <a:latin typeface="Carlito"/>
                <a:cs typeface="Carlito"/>
              </a:rPr>
              <a:t>r</a:t>
            </a:r>
            <a:r>
              <a:rPr sz="2500" spc="-15" dirty="0">
                <a:solidFill>
                  <a:srgbClr val="FF0000"/>
                </a:solidFill>
                <a:latin typeface="Carlito"/>
                <a:cs typeface="Carlito"/>
              </a:rPr>
              <a:t>e</a:t>
            </a:r>
            <a:r>
              <a:rPr sz="2500" spc="-5" dirty="0">
                <a:solidFill>
                  <a:srgbClr val="FF0000"/>
                </a:solidFill>
                <a:latin typeface="Carlito"/>
                <a:cs typeface="Carlito"/>
              </a:rPr>
              <a:t>vious</a:t>
            </a:r>
            <a:r>
              <a:rPr sz="2500" dirty="0">
                <a:solidFill>
                  <a:srgbClr val="FF0000"/>
                </a:solidFill>
                <a:latin typeface="Carlito"/>
                <a:cs typeface="Carlito"/>
              </a:rPr>
              <a:t> t</a:t>
            </a:r>
            <a:r>
              <a:rPr sz="2500" spc="-30" dirty="0">
                <a:solidFill>
                  <a:srgbClr val="FF0000"/>
                </a:solidFill>
                <a:latin typeface="Carlito"/>
                <a:cs typeface="Carlito"/>
              </a:rPr>
              <a:t>w</a:t>
            </a:r>
            <a:r>
              <a:rPr sz="2500" spc="-5" dirty="0">
                <a:solidFill>
                  <a:srgbClr val="FF0000"/>
                </a:solidFill>
                <a:latin typeface="Carlito"/>
                <a:cs typeface="Carlito"/>
              </a:rPr>
              <a:t>o</a:t>
            </a:r>
            <a:r>
              <a:rPr sz="2500" spc="-15" dirty="0">
                <a:solidFill>
                  <a:srgbClr val="FF0000"/>
                </a:solidFill>
                <a:latin typeface="Carlito"/>
                <a:cs typeface="Carlito"/>
              </a:rPr>
              <a:t> </a:t>
            </a:r>
            <a:r>
              <a:rPr sz="2500" spc="-40" dirty="0">
                <a:solidFill>
                  <a:srgbClr val="FF0000"/>
                </a:solidFill>
                <a:latin typeface="Carlito"/>
                <a:cs typeface="Carlito"/>
              </a:rPr>
              <a:t>r</a:t>
            </a:r>
            <a:r>
              <a:rPr sz="2500" spc="-15" dirty="0">
                <a:solidFill>
                  <a:srgbClr val="FF0000"/>
                </a:solidFill>
                <a:latin typeface="Carlito"/>
                <a:cs typeface="Carlito"/>
              </a:rPr>
              <a:t>o</a:t>
            </a:r>
            <a:r>
              <a:rPr sz="2500" spc="-30" dirty="0">
                <a:solidFill>
                  <a:srgbClr val="FF0000"/>
                </a:solidFill>
                <a:latin typeface="Carlito"/>
                <a:cs typeface="Carlito"/>
              </a:rPr>
              <a:t>w</a:t>
            </a:r>
            <a:r>
              <a:rPr sz="2500" spc="-5" dirty="0">
                <a:solidFill>
                  <a:srgbClr val="FF0000"/>
                </a:solidFill>
                <a:latin typeface="Carlito"/>
                <a:cs typeface="Carlito"/>
              </a:rPr>
              <a:t>s</a:t>
            </a:r>
            <a:r>
              <a:rPr sz="2500" spc="-20" dirty="0">
                <a:solidFill>
                  <a:srgbClr val="FF0000"/>
                </a:solidFill>
                <a:latin typeface="Carlito"/>
                <a:cs typeface="Carlito"/>
              </a:rPr>
              <a:t> </a:t>
            </a:r>
            <a:r>
              <a:rPr sz="2500" spc="-5" dirty="0">
                <a:solidFill>
                  <a:srgbClr val="FF0000"/>
                </a:solidFill>
                <a:latin typeface="Carlito"/>
                <a:cs typeface="Carlito"/>
              </a:rPr>
              <a:t>a</a:t>
            </a:r>
            <a:r>
              <a:rPr sz="2500" spc="-35" dirty="0">
                <a:solidFill>
                  <a:srgbClr val="FF0000"/>
                </a:solidFill>
                <a:latin typeface="Carlito"/>
                <a:cs typeface="Carlito"/>
              </a:rPr>
              <a:t>r</a:t>
            </a:r>
            <a:r>
              <a:rPr sz="2500" spc="-5" dirty="0">
                <a:solidFill>
                  <a:srgbClr val="FF0000"/>
                </a:solidFill>
                <a:latin typeface="Carlito"/>
                <a:cs typeface="Carlito"/>
              </a:rPr>
              <a:t>e</a:t>
            </a:r>
            <a:r>
              <a:rPr sz="2500" dirty="0">
                <a:solidFill>
                  <a:srgbClr val="FF0000"/>
                </a:solidFill>
                <a:latin typeface="Carlito"/>
                <a:cs typeface="Carlito"/>
              </a:rPr>
              <a:t> </a:t>
            </a:r>
            <a:r>
              <a:rPr sz="2500" spc="-10" dirty="0">
                <a:solidFill>
                  <a:srgbClr val="FF0000"/>
                </a:solidFill>
                <a:latin typeface="Carlito"/>
                <a:cs typeface="Carlito"/>
              </a:rPr>
              <a:t>use</a:t>
            </a:r>
            <a:r>
              <a:rPr sz="2500" spc="-5" dirty="0">
                <a:solidFill>
                  <a:srgbClr val="FF0000"/>
                </a:solidFill>
                <a:latin typeface="Carlito"/>
                <a:cs typeface="Carlito"/>
              </a:rPr>
              <a:t>d i</a:t>
            </a:r>
            <a:r>
              <a:rPr sz="2500" spc="5" dirty="0">
                <a:solidFill>
                  <a:srgbClr val="FF0000"/>
                </a:solidFill>
                <a:latin typeface="Carlito"/>
                <a:cs typeface="Carlito"/>
              </a:rPr>
              <a:t>.</a:t>
            </a:r>
            <a:r>
              <a:rPr sz="2500" spc="-5" dirty="0">
                <a:solidFill>
                  <a:srgbClr val="FF0000"/>
                </a:solidFill>
                <a:latin typeface="Carlito"/>
                <a:cs typeface="Carlito"/>
              </a:rPr>
              <a:t>e.</a:t>
            </a:r>
            <a:r>
              <a:rPr sz="2500" dirty="0">
                <a:solidFill>
                  <a:srgbClr val="FF0000"/>
                </a:solidFill>
                <a:latin typeface="Carlito"/>
                <a:cs typeface="Carlito"/>
              </a:rPr>
              <a:t>	</a:t>
            </a:r>
            <a:r>
              <a:rPr sz="2500" spc="-5" dirty="0">
                <a:solidFill>
                  <a:srgbClr val="FF0000"/>
                </a:solidFill>
                <a:latin typeface="Carlito"/>
                <a:cs typeface="Carlito"/>
              </a:rPr>
              <a:t>and</a:t>
            </a:r>
            <a:endParaRPr sz="2500" dirty="0">
              <a:latin typeface="Carlito"/>
              <a:cs typeface="Carlito"/>
            </a:endParaRPr>
          </a:p>
        </p:txBody>
      </p:sp>
      <p:sp>
        <p:nvSpPr>
          <p:cNvPr id="6" name="object 6"/>
          <p:cNvSpPr txBox="1"/>
          <p:nvPr/>
        </p:nvSpPr>
        <p:spPr>
          <a:xfrm>
            <a:off x="316077" y="0"/>
            <a:ext cx="8827923" cy="813043"/>
          </a:xfrm>
          <a:prstGeom prst="rect">
            <a:avLst/>
          </a:prstGeom>
        </p:spPr>
        <p:txBody>
          <a:bodyPr vert="horz" wrap="square" lIns="0" tIns="12700" rIns="0" bIns="0" rtlCol="0">
            <a:spAutoFit/>
          </a:bodyPr>
          <a:lstStyle/>
          <a:p>
            <a:pPr marL="38100">
              <a:lnSpc>
                <a:spcPct val="100000"/>
              </a:lnSpc>
              <a:spcBef>
                <a:spcPts val="100"/>
              </a:spcBef>
            </a:pPr>
            <a:r>
              <a:rPr sz="2500" spc="-10" dirty="0">
                <a:solidFill>
                  <a:srgbClr val="FF0000"/>
                </a:solidFill>
                <a:latin typeface="Carlito"/>
                <a:cs typeface="Carlito"/>
              </a:rPr>
              <a:t>Now </a:t>
            </a:r>
            <a:r>
              <a:rPr sz="2500" spc="-5" dirty="0">
                <a:solidFill>
                  <a:srgbClr val="FF0000"/>
                </a:solidFill>
                <a:latin typeface="Carlito"/>
                <a:cs typeface="Carlito"/>
              </a:rPr>
              <a:t>the </a:t>
            </a:r>
            <a:r>
              <a:rPr sz="2500" spc="-10" dirty="0">
                <a:solidFill>
                  <a:srgbClr val="FF0000"/>
                </a:solidFill>
                <a:latin typeface="Carlito"/>
                <a:cs typeface="Carlito"/>
              </a:rPr>
              <a:t>same </a:t>
            </a:r>
            <a:r>
              <a:rPr sz="2500" spc="-5" dirty="0">
                <a:solidFill>
                  <a:srgbClr val="FF0000"/>
                </a:solidFill>
                <a:latin typeface="Carlito"/>
                <a:cs typeface="Carlito"/>
              </a:rPr>
              <a:t>technique is used, </a:t>
            </a:r>
            <a:r>
              <a:rPr sz="2500" spc="-25" dirty="0">
                <a:solidFill>
                  <a:srgbClr val="FF0000"/>
                </a:solidFill>
                <a:latin typeface="Carlito"/>
                <a:cs typeface="Carlito"/>
              </a:rPr>
              <a:t>for </a:t>
            </a:r>
            <a:r>
              <a:rPr sz="2500" spc="-5" dirty="0">
                <a:solidFill>
                  <a:srgbClr val="FF0000"/>
                </a:solidFill>
                <a:latin typeface="Carlito"/>
                <a:cs typeface="Carlito"/>
              </a:rPr>
              <a:t>the </a:t>
            </a:r>
            <a:r>
              <a:rPr sz="2500" spc="-10" dirty="0">
                <a:solidFill>
                  <a:srgbClr val="FF0000"/>
                </a:solidFill>
                <a:latin typeface="Carlito"/>
                <a:cs typeface="Carlito"/>
              </a:rPr>
              <a:t>next </a:t>
            </a:r>
            <a:r>
              <a:rPr sz="2500" spc="-15" dirty="0">
                <a:solidFill>
                  <a:srgbClr val="FF0000"/>
                </a:solidFill>
                <a:latin typeface="Carlito"/>
                <a:cs typeface="Carlito"/>
              </a:rPr>
              <a:t>row </a:t>
            </a:r>
            <a:r>
              <a:rPr sz="2500" dirty="0">
                <a:solidFill>
                  <a:srgbClr val="FF0000"/>
                </a:solidFill>
                <a:latin typeface="Carlito"/>
                <a:cs typeface="Carlito"/>
              </a:rPr>
              <a:t>i.e. </a:t>
            </a:r>
            <a:r>
              <a:rPr sz="4050" i="1" spc="-202" baseline="-6172" dirty="0">
                <a:latin typeface="Times New Roman"/>
                <a:cs typeface="Times New Roman"/>
              </a:rPr>
              <a:t>s</a:t>
            </a:r>
            <a:r>
              <a:rPr sz="2325" i="1" spc="-202" baseline="32258" dirty="0">
                <a:latin typeface="Times New Roman"/>
                <a:cs typeface="Times New Roman"/>
              </a:rPr>
              <a:t>n</a:t>
            </a:r>
            <a:r>
              <a:rPr sz="2325" spc="-202" baseline="32258" dirty="0">
                <a:latin typeface="Symbol"/>
                <a:cs typeface="Symbol"/>
              </a:rPr>
              <a:t></a:t>
            </a:r>
            <a:r>
              <a:rPr sz="2325" spc="-202" baseline="32258" dirty="0">
                <a:latin typeface="Times New Roman"/>
                <a:cs typeface="Times New Roman"/>
              </a:rPr>
              <a:t>3 </a:t>
            </a:r>
            <a:r>
              <a:rPr sz="2500" spc="-70" dirty="0">
                <a:solidFill>
                  <a:srgbClr val="FF0000"/>
                </a:solidFill>
                <a:latin typeface="Carlito"/>
                <a:cs typeface="Carlito"/>
              </a:rPr>
              <a:t>row,</a:t>
            </a:r>
            <a:r>
              <a:rPr sz="2500" spc="20" dirty="0">
                <a:solidFill>
                  <a:srgbClr val="FF0000"/>
                </a:solidFill>
                <a:latin typeface="Carlito"/>
                <a:cs typeface="Carlito"/>
              </a:rPr>
              <a:t> </a:t>
            </a:r>
            <a:r>
              <a:rPr sz="2500" spc="-10" dirty="0">
                <a:solidFill>
                  <a:srgbClr val="FF0000"/>
                </a:solidFill>
                <a:latin typeface="Carlito"/>
                <a:cs typeface="Carlito"/>
              </a:rPr>
              <a:t>but</a:t>
            </a:r>
            <a:endParaRPr sz="2500" dirty="0">
              <a:latin typeface="Carlito"/>
              <a:cs typeface="Carlito"/>
            </a:endParaRPr>
          </a:p>
        </p:txBody>
      </p:sp>
      <p:sp>
        <p:nvSpPr>
          <p:cNvPr id="7" name="object 7"/>
          <p:cNvSpPr txBox="1"/>
          <p:nvPr/>
        </p:nvSpPr>
        <p:spPr>
          <a:xfrm>
            <a:off x="692484" y="2595290"/>
            <a:ext cx="463550" cy="2276475"/>
          </a:xfrm>
          <a:prstGeom prst="rect">
            <a:avLst/>
          </a:prstGeom>
        </p:spPr>
        <p:txBody>
          <a:bodyPr vert="horz" wrap="square" lIns="0" tIns="11430" rIns="0" bIns="0" rtlCol="0">
            <a:spAutoFit/>
          </a:bodyPr>
          <a:lstStyle/>
          <a:p>
            <a:pPr marL="66040">
              <a:lnSpc>
                <a:spcPct val="100000"/>
              </a:lnSpc>
              <a:spcBef>
                <a:spcPts val="90"/>
              </a:spcBef>
            </a:pPr>
            <a:r>
              <a:rPr sz="3600" i="1" spc="637" baseline="-24305" dirty="0">
                <a:latin typeface="Times New Roman"/>
                <a:cs typeface="Times New Roman"/>
              </a:rPr>
              <a:t>s</a:t>
            </a:r>
            <a:r>
              <a:rPr sz="1350" i="1" spc="425" dirty="0">
                <a:latin typeface="Times New Roman"/>
                <a:cs typeface="Times New Roman"/>
              </a:rPr>
              <a:t>n</a:t>
            </a:r>
            <a:endParaRPr sz="1350">
              <a:latin typeface="Times New Roman"/>
              <a:cs typeface="Times New Roman"/>
            </a:endParaRPr>
          </a:p>
          <a:p>
            <a:pPr marL="46355">
              <a:lnSpc>
                <a:spcPct val="100000"/>
              </a:lnSpc>
              <a:spcBef>
                <a:spcPts val="2175"/>
              </a:spcBef>
            </a:pPr>
            <a:r>
              <a:rPr sz="3375" i="1" spc="30" baseline="-24691" dirty="0">
                <a:latin typeface="Times New Roman"/>
                <a:cs typeface="Times New Roman"/>
              </a:rPr>
              <a:t>s</a:t>
            </a:r>
            <a:r>
              <a:rPr sz="1300" i="1" spc="20" dirty="0">
                <a:latin typeface="Times New Roman"/>
                <a:cs typeface="Times New Roman"/>
              </a:rPr>
              <a:t>n</a:t>
            </a:r>
            <a:r>
              <a:rPr sz="1300" spc="20" dirty="0">
                <a:latin typeface="Symbol"/>
                <a:cs typeface="Symbol"/>
              </a:rPr>
              <a:t></a:t>
            </a:r>
            <a:r>
              <a:rPr sz="1300" spc="20" dirty="0">
                <a:latin typeface="Times New Roman"/>
                <a:cs typeface="Times New Roman"/>
              </a:rPr>
              <a:t>1</a:t>
            </a:r>
            <a:endParaRPr sz="1300">
              <a:latin typeface="Times New Roman"/>
              <a:cs typeface="Times New Roman"/>
            </a:endParaRPr>
          </a:p>
          <a:p>
            <a:pPr marL="38100">
              <a:lnSpc>
                <a:spcPct val="100000"/>
              </a:lnSpc>
              <a:spcBef>
                <a:spcPts val="2190"/>
              </a:spcBef>
            </a:pPr>
            <a:r>
              <a:rPr sz="3825" i="1" spc="-104" baseline="-25054" dirty="0">
                <a:latin typeface="Times New Roman"/>
                <a:cs typeface="Times New Roman"/>
              </a:rPr>
              <a:t>s</a:t>
            </a:r>
            <a:r>
              <a:rPr sz="1450" i="1" spc="-70" dirty="0">
                <a:latin typeface="Times New Roman"/>
                <a:cs typeface="Times New Roman"/>
              </a:rPr>
              <a:t>n</a:t>
            </a:r>
            <a:r>
              <a:rPr sz="1450" spc="-70" dirty="0">
                <a:latin typeface="Symbol"/>
                <a:cs typeface="Symbol"/>
              </a:rPr>
              <a:t></a:t>
            </a:r>
            <a:r>
              <a:rPr sz="1450" spc="-70" dirty="0">
                <a:latin typeface="Times New Roman"/>
                <a:cs typeface="Times New Roman"/>
              </a:rPr>
              <a:t>2</a:t>
            </a:r>
            <a:endParaRPr sz="1450">
              <a:latin typeface="Times New Roman"/>
              <a:cs typeface="Times New Roman"/>
            </a:endParaRPr>
          </a:p>
          <a:p>
            <a:pPr marL="38100">
              <a:lnSpc>
                <a:spcPct val="100000"/>
              </a:lnSpc>
              <a:spcBef>
                <a:spcPts val="1485"/>
              </a:spcBef>
            </a:pPr>
            <a:r>
              <a:rPr sz="4050" i="1" spc="-202" baseline="-24691" dirty="0">
                <a:latin typeface="Times New Roman"/>
                <a:cs typeface="Times New Roman"/>
              </a:rPr>
              <a:t>s</a:t>
            </a:r>
            <a:r>
              <a:rPr sz="1550" i="1" spc="-135" dirty="0">
                <a:latin typeface="Times New Roman"/>
                <a:cs typeface="Times New Roman"/>
              </a:rPr>
              <a:t>n</a:t>
            </a:r>
            <a:r>
              <a:rPr sz="1550" spc="-135" dirty="0">
                <a:latin typeface="Symbol"/>
                <a:cs typeface="Symbol"/>
              </a:rPr>
              <a:t></a:t>
            </a:r>
            <a:r>
              <a:rPr sz="1550" spc="-135" dirty="0">
                <a:latin typeface="Times New Roman"/>
                <a:cs typeface="Times New Roman"/>
              </a:rPr>
              <a:t>3</a:t>
            </a:r>
            <a:endParaRPr sz="1550">
              <a:latin typeface="Times New Roman"/>
              <a:cs typeface="Times New Roman"/>
            </a:endParaRPr>
          </a:p>
        </p:txBody>
      </p:sp>
      <p:sp>
        <p:nvSpPr>
          <p:cNvPr id="8" name="object 8"/>
          <p:cNvSpPr txBox="1"/>
          <p:nvPr/>
        </p:nvSpPr>
        <p:spPr>
          <a:xfrm>
            <a:off x="1562739" y="2420088"/>
            <a:ext cx="927100" cy="1224915"/>
          </a:xfrm>
          <a:prstGeom prst="rect">
            <a:avLst/>
          </a:prstGeom>
        </p:spPr>
        <p:txBody>
          <a:bodyPr vert="horz" wrap="square" lIns="0" tIns="229235" rIns="0" bIns="0" rtlCol="0">
            <a:spAutoFit/>
          </a:bodyPr>
          <a:lstStyle/>
          <a:p>
            <a:pPr marL="17145">
              <a:lnSpc>
                <a:spcPct val="100000"/>
              </a:lnSpc>
              <a:spcBef>
                <a:spcPts val="1805"/>
              </a:spcBef>
              <a:tabLst>
                <a:tab pos="616585" algn="l"/>
              </a:tabLst>
            </a:pPr>
            <a:r>
              <a:rPr sz="3675" i="1" spc="-22" baseline="1133" dirty="0">
                <a:latin typeface="Times New Roman"/>
                <a:cs typeface="Times New Roman"/>
              </a:rPr>
              <a:t>a</a:t>
            </a:r>
            <a:r>
              <a:rPr sz="3675" i="1" spc="-600" baseline="1133" dirty="0">
                <a:latin typeface="Times New Roman"/>
                <a:cs typeface="Times New Roman"/>
              </a:rPr>
              <a:t> </a:t>
            </a:r>
            <a:r>
              <a:rPr sz="2100" baseline="1984" dirty="0">
                <a:latin typeface="Times New Roman"/>
                <a:cs typeface="Times New Roman"/>
              </a:rPr>
              <a:t>0	</a:t>
            </a:r>
            <a:r>
              <a:rPr sz="2450" i="1" spc="-105" dirty="0">
                <a:latin typeface="Times New Roman"/>
                <a:cs typeface="Times New Roman"/>
              </a:rPr>
              <a:t>a</a:t>
            </a:r>
            <a:r>
              <a:rPr sz="1400" spc="-105" dirty="0">
                <a:latin typeface="Times New Roman"/>
                <a:cs typeface="Times New Roman"/>
              </a:rPr>
              <a:t>2</a:t>
            </a:r>
            <a:endParaRPr sz="1400">
              <a:latin typeface="Times New Roman"/>
              <a:cs typeface="Times New Roman"/>
            </a:endParaRPr>
          </a:p>
          <a:p>
            <a:pPr marL="12700">
              <a:lnSpc>
                <a:spcPct val="100000"/>
              </a:lnSpc>
              <a:spcBef>
                <a:spcPts val="1789"/>
              </a:spcBef>
              <a:tabLst>
                <a:tab pos="629285" algn="l"/>
              </a:tabLst>
            </a:pPr>
            <a:r>
              <a:rPr sz="2500" i="1" spc="-90" dirty="0">
                <a:latin typeface="Times New Roman"/>
                <a:cs typeface="Times New Roman"/>
              </a:rPr>
              <a:t>a</a:t>
            </a:r>
            <a:r>
              <a:rPr sz="1450" spc="-105" dirty="0">
                <a:latin typeface="Times New Roman"/>
                <a:cs typeface="Times New Roman"/>
              </a:rPr>
              <a:t>1</a:t>
            </a:r>
            <a:r>
              <a:rPr sz="1450" dirty="0">
                <a:latin typeface="Times New Roman"/>
                <a:cs typeface="Times New Roman"/>
              </a:rPr>
              <a:t>	</a:t>
            </a:r>
            <a:r>
              <a:rPr sz="2500" i="1" spc="240" dirty="0">
                <a:latin typeface="Times New Roman"/>
                <a:cs typeface="Times New Roman"/>
              </a:rPr>
              <a:t>a</a:t>
            </a:r>
            <a:r>
              <a:rPr sz="1450" spc="20" dirty="0">
                <a:latin typeface="Times New Roman"/>
                <a:cs typeface="Times New Roman"/>
              </a:rPr>
              <a:t>3</a:t>
            </a:r>
            <a:endParaRPr sz="1450">
              <a:latin typeface="Times New Roman"/>
              <a:cs typeface="Times New Roman"/>
            </a:endParaRPr>
          </a:p>
        </p:txBody>
      </p:sp>
      <p:sp>
        <p:nvSpPr>
          <p:cNvPr id="9" name="object 9"/>
          <p:cNvSpPr txBox="1"/>
          <p:nvPr/>
        </p:nvSpPr>
        <p:spPr>
          <a:xfrm>
            <a:off x="3364842" y="2635413"/>
            <a:ext cx="259079" cy="998855"/>
          </a:xfrm>
          <a:prstGeom prst="rect">
            <a:avLst/>
          </a:prstGeom>
        </p:spPr>
        <p:txBody>
          <a:bodyPr vert="horz" wrap="square" lIns="0" tIns="13970" rIns="0" bIns="0" rtlCol="0">
            <a:spAutoFit/>
          </a:bodyPr>
          <a:lstStyle/>
          <a:p>
            <a:pPr marL="12700">
              <a:lnSpc>
                <a:spcPct val="100000"/>
              </a:lnSpc>
              <a:spcBef>
                <a:spcPts val="110"/>
              </a:spcBef>
            </a:pPr>
            <a:r>
              <a:rPr sz="2450" i="1" dirty="0">
                <a:latin typeface="Times New Roman"/>
                <a:cs typeface="Times New Roman"/>
              </a:rPr>
              <a:t>a</a:t>
            </a:r>
            <a:r>
              <a:rPr sz="1400" spc="-95" dirty="0">
                <a:latin typeface="Times New Roman"/>
                <a:cs typeface="Times New Roman"/>
              </a:rPr>
              <a:t>6</a:t>
            </a:r>
            <a:endParaRPr sz="1400">
              <a:latin typeface="Times New Roman"/>
              <a:cs typeface="Times New Roman"/>
            </a:endParaRPr>
          </a:p>
          <a:p>
            <a:pPr marL="12700">
              <a:lnSpc>
                <a:spcPct val="100000"/>
              </a:lnSpc>
              <a:spcBef>
                <a:spcPts val="1820"/>
              </a:spcBef>
            </a:pPr>
            <a:r>
              <a:rPr sz="2400" i="1" spc="25" dirty="0">
                <a:latin typeface="Times New Roman"/>
                <a:cs typeface="Times New Roman"/>
              </a:rPr>
              <a:t>a</a:t>
            </a:r>
            <a:r>
              <a:rPr sz="1400" spc="-95" dirty="0">
                <a:latin typeface="Times New Roman"/>
                <a:cs typeface="Times New Roman"/>
              </a:rPr>
              <a:t>7</a:t>
            </a:r>
            <a:endParaRPr sz="1400">
              <a:latin typeface="Times New Roman"/>
              <a:cs typeface="Times New Roman"/>
            </a:endParaRPr>
          </a:p>
        </p:txBody>
      </p:sp>
      <p:sp>
        <p:nvSpPr>
          <p:cNvPr id="10" name="object 10"/>
          <p:cNvSpPr txBox="1"/>
          <p:nvPr/>
        </p:nvSpPr>
        <p:spPr>
          <a:xfrm>
            <a:off x="2158870" y="2527308"/>
            <a:ext cx="881380" cy="1769110"/>
          </a:xfrm>
          <a:prstGeom prst="rect">
            <a:avLst/>
          </a:prstGeom>
        </p:spPr>
        <p:txBody>
          <a:bodyPr vert="horz" wrap="square" lIns="0" tIns="113030" rIns="0" bIns="0" rtlCol="0">
            <a:spAutoFit/>
          </a:bodyPr>
          <a:lstStyle/>
          <a:p>
            <a:pPr marR="36830" algn="r">
              <a:lnSpc>
                <a:spcPct val="100000"/>
              </a:lnSpc>
              <a:spcBef>
                <a:spcPts val="890"/>
              </a:spcBef>
            </a:pPr>
            <a:r>
              <a:rPr sz="2500" i="1" spc="-35" dirty="0">
                <a:latin typeface="Times New Roman"/>
                <a:cs typeface="Times New Roman"/>
              </a:rPr>
              <a:t>a</a:t>
            </a:r>
            <a:r>
              <a:rPr sz="2500" i="1" spc="-490" dirty="0">
                <a:latin typeface="Times New Roman"/>
                <a:cs typeface="Times New Roman"/>
              </a:rPr>
              <a:t> </a:t>
            </a:r>
            <a:r>
              <a:rPr sz="1450" spc="-25" dirty="0">
                <a:latin typeface="Times New Roman"/>
                <a:cs typeface="Times New Roman"/>
              </a:rPr>
              <a:t>4</a:t>
            </a:r>
            <a:endParaRPr sz="1450">
              <a:latin typeface="Times New Roman"/>
              <a:cs typeface="Times New Roman"/>
            </a:endParaRPr>
          </a:p>
          <a:p>
            <a:pPr marL="563880">
              <a:lnSpc>
                <a:spcPct val="100000"/>
              </a:lnSpc>
              <a:spcBef>
                <a:spcPts val="975"/>
              </a:spcBef>
            </a:pPr>
            <a:r>
              <a:rPr sz="3150" i="1" spc="-190" dirty="0">
                <a:latin typeface="Times New Roman"/>
                <a:cs typeface="Times New Roman"/>
              </a:rPr>
              <a:t>a</a:t>
            </a:r>
            <a:r>
              <a:rPr sz="1800" spc="-190" dirty="0">
                <a:latin typeface="Times New Roman"/>
                <a:cs typeface="Times New Roman"/>
              </a:rPr>
              <a:t>5</a:t>
            </a:r>
            <a:endParaRPr sz="1800">
              <a:latin typeface="Times New Roman"/>
              <a:cs typeface="Times New Roman"/>
            </a:endParaRPr>
          </a:p>
          <a:p>
            <a:pPr marR="5080" algn="r">
              <a:lnSpc>
                <a:spcPct val="100000"/>
              </a:lnSpc>
              <a:spcBef>
                <a:spcPts val="2480"/>
              </a:spcBef>
              <a:tabLst>
                <a:tab pos="613410" algn="l"/>
              </a:tabLst>
            </a:pPr>
            <a:r>
              <a:rPr sz="2250" i="1" spc="-5" dirty="0">
                <a:latin typeface="Times New Roman"/>
                <a:cs typeface="Times New Roman"/>
              </a:rPr>
              <a:t>b</a:t>
            </a:r>
            <a:r>
              <a:rPr sz="1300" spc="-50" dirty="0">
                <a:latin typeface="Times New Roman"/>
                <a:cs typeface="Times New Roman"/>
              </a:rPr>
              <a:t>2</a:t>
            </a:r>
            <a:r>
              <a:rPr sz="1300" dirty="0">
                <a:latin typeface="Times New Roman"/>
                <a:cs typeface="Times New Roman"/>
              </a:rPr>
              <a:t>	</a:t>
            </a:r>
            <a:r>
              <a:rPr sz="2250" i="1" spc="105" dirty="0">
                <a:latin typeface="Times New Roman"/>
                <a:cs typeface="Times New Roman"/>
              </a:rPr>
              <a:t>b</a:t>
            </a:r>
            <a:r>
              <a:rPr sz="1300" spc="20" dirty="0">
                <a:latin typeface="Times New Roman"/>
                <a:cs typeface="Times New Roman"/>
              </a:rPr>
              <a:t>3</a:t>
            </a:r>
            <a:endParaRPr sz="1300">
              <a:latin typeface="Times New Roman"/>
              <a:cs typeface="Times New Roman"/>
            </a:endParaRPr>
          </a:p>
        </p:txBody>
      </p:sp>
      <p:sp>
        <p:nvSpPr>
          <p:cNvPr id="11" name="object 11"/>
          <p:cNvSpPr txBox="1"/>
          <p:nvPr/>
        </p:nvSpPr>
        <p:spPr>
          <a:xfrm>
            <a:off x="1555212" y="3786570"/>
            <a:ext cx="263525" cy="1077595"/>
          </a:xfrm>
          <a:prstGeom prst="rect">
            <a:avLst/>
          </a:prstGeom>
        </p:spPr>
        <p:txBody>
          <a:bodyPr vert="horz" wrap="square" lIns="0" tIns="149225" rIns="0" bIns="0" rtlCol="0">
            <a:spAutoFit/>
          </a:bodyPr>
          <a:lstStyle/>
          <a:p>
            <a:pPr marL="12700">
              <a:lnSpc>
                <a:spcPct val="100000"/>
              </a:lnSpc>
              <a:spcBef>
                <a:spcPts val="1175"/>
              </a:spcBef>
            </a:pPr>
            <a:r>
              <a:rPr sz="2600" i="1" spc="-120" dirty="0">
                <a:latin typeface="Times New Roman"/>
                <a:cs typeface="Times New Roman"/>
              </a:rPr>
              <a:t>b</a:t>
            </a:r>
            <a:r>
              <a:rPr sz="1500" spc="-70" dirty="0">
                <a:latin typeface="Times New Roman"/>
                <a:cs typeface="Times New Roman"/>
              </a:rPr>
              <a:t>1</a:t>
            </a:r>
            <a:endParaRPr sz="1500">
              <a:latin typeface="Times New Roman"/>
              <a:cs typeface="Times New Roman"/>
            </a:endParaRPr>
          </a:p>
          <a:p>
            <a:pPr marL="17780">
              <a:lnSpc>
                <a:spcPct val="100000"/>
              </a:lnSpc>
              <a:spcBef>
                <a:spcPts val="1080"/>
              </a:spcBef>
            </a:pP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p:txBody>
      </p:sp>
      <p:grpSp>
        <p:nvGrpSpPr>
          <p:cNvPr id="12" name="object 12"/>
          <p:cNvGrpSpPr/>
          <p:nvPr/>
        </p:nvGrpSpPr>
        <p:grpSpPr>
          <a:xfrm>
            <a:off x="1213103" y="2426207"/>
            <a:ext cx="3741420" cy="3975735"/>
            <a:chOff x="1213103" y="2426207"/>
            <a:chExt cx="3741420" cy="3975735"/>
          </a:xfrm>
        </p:grpSpPr>
        <p:sp>
          <p:nvSpPr>
            <p:cNvPr id="13" name="object 13"/>
            <p:cNvSpPr/>
            <p:nvPr/>
          </p:nvSpPr>
          <p:spPr>
            <a:xfrm>
              <a:off x="1226057" y="24391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4" name="object 14"/>
            <p:cNvSpPr/>
            <p:nvPr/>
          </p:nvSpPr>
          <p:spPr>
            <a:xfrm>
              <a:off x="1748155" y="3581399"/>
              <a:ext cx="3206115" cy="1642745"/>
            </a:xfrm>
            <a:custGeom>
              <a:avLst/>
              <a:gdLst/>
              <a:ahLst/>
              <a:cxnLst/>
              <a:rect l="l" t="t" r="r" b="b"/>
              <a:pathLst>
                <a:path w="3206115" h="1642745">
                  <a:moveTo>
                    <a:pt x="461645" y="0"/>
                  </a:moveTo>
                  <a:lnTo>
                    <a:pt x="362458" y="26035"/>
                  </a:lnTo>
                  <a:lnTo>
                    <a:pt x="360426" y="29591"/>
                  </a:lnTo>
                  <a:lnTo>
                    <a:pt x="361315" y="33020"/>
                  </a:lnTo>
                  <a:lnTo>
                    <a:pt x="362204" y="36322"/>
                  </a:lnTo>
                  <a:lnTo>
                    <a:pt x="365633" y="38354"/>
                  </a:lnTo>
                  <a:lnTo>
                    <a:pt x="431812" y="20942"/>
                  </a:lnTo>
                  <a:lnTo>
                    <a:pt x="229108" y="223647"/>
                  </a:lnTo>
                  <a:lnTo>
                    <a:pt x="34137" y="21539"/>
                  </a:lnTo>
                  <a:lnTo>
                    <a:pt x="96393" y="39116"/>
                  </a:lnTo>
                  <a:lnTo>
                    <a:pt x="99695" y="40132"/>
                  </a:lnTo>
                  <a:lnTo>
                    <a:pt x="103251" y="38100"/>
                  </a:lnTo>
                  <a:lnTo>
                    <a:pt x="104140" y="34671"/>
                  </a:lnTo>
                  <a:lnTo>
                    <a:pt x="105156" y="31369"/>
                  </a:lnTo>
                  <a:lnTo>
                    <a:pt x="103124" y="27813"/>
                  </a:lnTo>
                  <a:lnTo>
                    <a:pt x="99822" y="26924"/>
                  </a:lnTo>
                  <a:lnTo>
                    <a:pt x="20637" y="4572"/>
                  </a:lnTo>
                  <a:lnTo>
                    <a:pt x="4445" y="0"/>
                  </a:lnTo>
                  <a:lnTo>
                    <a:pt x="28028" y="96647"/>
                  </a:lnTo>
                  <a:lnTo>
                    <a:pt x="28829" y="99695"/>
                  </a:lnTo>
                  <a:lnTo>
                    <a:pt x="32258" y="101727"/>
                  </a:lnTo>
                  <a:lnTo>
                    <a:pt x="35560" y="100965"/>
                  </a:lnTo>
                  <a:lnTo>
                    <a:pt x="38989" y="100076"/>
                  </a:lnTo>
                  <a:lnTo>
                    <a:pt x="41148" y="96647"/>
                  </a:lnTo>
                  <a:lnTo>
                    <a:pt x="40259" y="93218"/>
                  </a:lnTo>
                  <a:lnTo>
                    <a:pt x="24866" y="30289"/>
                  </a:lnTo>
                  <a:lnTo>
                    <a:pt x="220154" y="232600"/>
                  </a:lnTo>
                  <a:lnTo>
                    <a:pt x="0" y="452755"/>
                  </a:lnTo>
                  <a:lnTo>
                    <a:pt x="8890" y="461645"/>
                  </a:lnTo>
                  <a:lnTo>
                    <a:pt x="228892" y="241642"/>
                  </a:lnTo>
                  <a:lnTo>
                    <a:pt x="439674" y="459994"/>
                  </a:lnTo>
                  <a:lnTo>
                    <a:pt x="448691" y="451231"/>
                  </a:lnTo>
                  <a:lnTo>
                    <a:pt x="237845" y="232689"/>
                  </a:lnTo>
                  <a:lnTo>
                    <a:pt x="440702" y="29832"/>
                  </a:lnTo>
                  <a:lnTo>
                    <a:pt x="423291" y="96012"/>
                  </a:lnTo>
                  <a:lnTo>
                    <a:pt x="425323" y="99441"/>
                  </a:lnTo>
                  <a:lnTo>
                    <a:pt x="432054" y="101219"/>
                  </a:lnTo>
                  <a:lnTo>
                    <a:pt x="435610" y="99187"/>
                  </a:lnTo>
                  <a:lnTo>
                    <a:pt x="460476" y="4457"/>
                  </a:lnTo>
                  <a:lnTo>
                    <a:pt x="461645" y="0"/>
                  </a:lnTo>
                  <a:close/>
                </a:path>
                <a:path w="3206115" h="1642745">
                  <a:moveTo>
                    <a:pt x="3205861" y="1600962"/>
                  </a:moveTo>
                  <a:lnTo>
                    <a:pt x="3122422" y="1532763"/>
                  </a:lnTo>
                  <a:lnTo>
                    <a:pt x="3117469" y="1528826"/>
                  </a:lnTo>
                  <a:lnTo>
                    <a:pt x="3110230" y="1529588"/>
                  </a:lnTo>
                  <a:lnTo>
                    <a:pt x="3106293" y="1534414"/>
                  </a:lnTo>
                  <a:lnTo>
                    <a:pt x="3102356" y="1539367"/>
                  </a:lnTo>
                  <a:lnTo>
                    <a:pt x="3102991" y="1546479"/>
                  </a:lnTo>
                  <a:lnTo>
                    <a:pt x="3143440" y="1579511"/>
                  </a:lnTo>
                  <a:lnTo>
                    <a:pt x="305689" y="1132459"/>
                  </a:lnTo>
                  <a:lnTo>
                    <a:pt x="302133" y="1155065"/>
                  </a:lnTo>
                  <a:lnTo>
                    <a:pt x="3139960" y="1602130"/>
                  </a:lnTo>
                  <a:lnTo>
                    <a:pt x="3091307" y="1621155"/>
                  </a:lnTo>
                  <a:lnTo>
                    <a:pt x="3088386" y="1627759"/>
                  </a:lnTo>
                  <a:lnTo>
                    <a:pt x="3090672" y="1633601"/>
                  </a:lnTo>
                  <a:lnTo>
                    <a:pt x="3092958" y="1639570"/>
                  </a:lnTo>
                  <a:lnTo>
                    <a:pt x="3099562" y="1642503"/>
                  </a:lnTo>
                  <a:lnTo>
                    <a:pt x="3105404" y="1640078"/>
                  </a:lnTo>
                  <a:lnTo>
                    <a:pt x="3185960" y="1608709"/>
                  </a:lnTo>
                  <a:lnTo>
                    <a:pt x="3205861" y="1600962"/>
                  </a:lnTo>
                  <a:close/>
                </a:path>
              </a:pathLst>
            </a:custGeom>
            <a:solidFill>
              <a:srgbClr val="FF0000"/>
            </a:solidFill>
          </p:spPr>
          <p:txBody>
            <a:bodyPr wrap="square" lIns="0" tIns="0" rIns="0" bIns="0" rtlCol="0"/>
            <a:lstStyle/>
            <a:p>
              <a:endParaRPr/>
            </a:p>
          </p:txBody>
        </p:sp>
      </p:grpSp>
      <p:sp>
        <p:nvSpPr>
          <p:cNvPr id="15" name="object 15"/>
          <p:cNvSpPr txBox="1"/>
          <p:nvPr/>
        </p:nvSpPr>
        <p:spPr>
          <a:xfrm>
            <a:off x="154939" y="1707845"/>
            <a:ext cx="3775710"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The </a:t>
            </a:r>
            <a:r>
              <a:rPr sz="2400" spc="-20" dirty="0">
                <a:latin typeface="Tahoma"/>
                <a:cs typeface="Tahoma"/>
              </a:rPr>
              <a:t>Routh’s </a:t>
            </a:r>
            <a:r>
              <a:rPr sz="2400" spc="-10" dirty="0">
                <a:latin typeface="Tahoma"/>
                <a:cs typeface="Tahoma"/>
              </a:rPr>
              <a:t>array </a:t>
            </a:r>
            <a:r>
              <a:rPr sz="2400" dirty="0">
                <a:latin typeface="Tahoma"/>
                <a:cs typeface="Tahoma"/>
              </a:rPr>
              <a:t>as</a:t>
            </a:r>
            <a:r>
              <a:rPr sz="2400" spc="-60" dirty="0">
                <a:latin typeface="Tahoma"/>
                <a:cs typeface="Tahoma"/>
              </a:rPr>
              <a:t> </a:t>
            </a:r>
            <a:r>
              <a:rPr sz="2400" spc="-5" dirty="0">
                <a:latin typeface="Tahoma"/>
                <a:cs typeface="Tahoma"/>
              </a:rPr>
              <a:t>below;</a:t>
            </a:r>
            <a:endParaRPr sz="2400">
              <a:latin typeface="Tahoma"/>
              <a:cs typeface="Tahoma"/>
            </a:endParaRPr>
          </a:p>
        </p:txBody>
      </p:sp>
      <p:sp>
        <p:nvSpPr>
          <p:cNvPr id="16" name="object 16"/>
          <p:cNvSpPr txBox="1"/>
          <p:nvPr/>
        </p:nvSpPr>
        <p:spPr>
          <a:xfrm>
            <a:off x="4756150" y="1385380"/>
            <a:ext cx="3359785" cy="414020"/>
          </a:xfrm>
          <a:prstGeom prst="rect">
            <a:avLst/>
          </a:prstGeom>
        </p:spPr>
        <p:txBody>
          <a:bodyPr vert="horz" wrap="square" lIns="0" tIns="12065" rIns="0" bIns="0" rtlCol="0">
            <a:spAutoFit/>
          </a:bodyPr>
          <a:lstStyle/>
          <a:p>
            <a:pPr marL="50800">
              <a:lnSpc>
                <a:spcPct val="100000"/>
              </a:lnSpc>
              <a:spcBef>
                <a:spcPts val="95"/>
              </a:spcBef>
              <a:tabLst>
                <a:tab pos="2444750" algn="l"/>
                <a:tab pos="3213100" algn="l"/>
              </a:tabLst>
            </a:pPr>
            <a:r>
              <a:rPr sz="2400" spc="-25" dirty="0">
                <a:latin typeface="Tahoma"/>
                <a:cs typeface="Tahoma"/>
              </a:rPr>
              <a:t>For </a:t>
            </a:r>
            <a:r>
              <a:rPr sz="2400" dirty="0">
                <a:latin typeface="Tahoma"/>
                <a:cs typeface="Tahoma"/>
              </a:rPr>
              <a:t>next</a:t>
            </a:r>
            <a:r>
              <a:rPr sz="2400" spc="35" dirty="0">
                <a:latin typeface="Tahoma"/>
                <a:cs typeface="Tahoma"/>
              </a:rPr>
              <a:t> </a:t>
            </a:r>
            <a:r>
              <a:rPr sz="2400" spc="-10" dirty="0">
                <a:latin typeface="Tahoma"/>
                <a:cs typeface="Tahoma"/>
              </a:rPr>
              <a:t>row</a:t>
            </a:r>
            <a:r>
              <a:rPr sz="2400" spc="5" dirty="0">
                <a:latin typeface="Tahoma"/>
                <a:cs typeface="Tahoma"/>
              </a:rPr>
              <a:t> </a:t>
            </a:r>
            <a:r>
              <a:rPr sz="2400" dirty="0">
                <a:latin typeface="Tahoma"/>
                <a:cs typeface="Tahoma"/>
              </a:rPr>
              <a:t>i.e.	</a:t>
            </a:r>
            <a:r>
              <a:rPr sz="2550" i="1" spc="-70" dirty="0">
                <a:latin typeface="Times New Roman"/>
                <a:cs typeface="Times New Roman"/>
              </a:rPr>
              <a:t>s</a:t>
            </a:r>
            <a:r>
              <a:rPr sz="2175" i="1" spc="-104" baseline="44061" dirty="0">
                <a:latin typeface="Times New Roman"/>
                <a:cs typeface="Times New Roman"/>
              </a:rPr>
              <a:t>n</a:t>
            </a:r>
            <a:r>
              <a:rPr sz="2175" spc="-104" baseline="44061" dirty="0">
                <a:latin typeface="Symbol"/>
                <a:cs typeface="Symbol"/>
              </a:rPr>
              <a:t></a:t>
            </a:r>
            <a:r>
              <a:rPr sz="2175" spc="-104" baseline="44061" dirty="0">
                <a:latin typeface="Times New Roman"/>
                <a:cs typeface="Times New Roman"/>
              </a:rPr>
              <a:t>2	</a:t>
            </a:r>
            <a:r>
              <a:rPr sz="2400" spc="-5" dirty="0">
                <a:latin typeface="Tahoma"/>
                <a:cs typeface="Tahoma"/>
              </a:rPr>
              <a:t>;</a:t>
            </a:r>
            <a:endParaRPr sz="2400">
              <a:latin typeface="Tahoma"/>
              <a:cs typeface="Tahoma"/>
            </a:endParaRPr>
          </a:p>
        </p:txBody>
      </p:sp>
      <p:sp>
        <p:nvSpPr>
          <p:cNvPr id="17" name="object 17"/>
          <p:cNvSpPr/>
          <p:nvPr/>
        </p:nvSpPr>
        <p:spPr>
          <a:xfrm>
            <a:off x="5650216" y="2259012"/>
            <a:ext cx="1650364" cy="0"/>
          </a:xfrm>
          <a:custGeom>
            <a:avLst/>
            <a:gdLst/>
            <a:ahLst/>
            <a:cxnLst/>
            <a:rect l="l" t="t" r="r" b="b"/>
            <a:pathLst>
              <a:path w="1650365">
                <a:moveTo>
                  <a:pt x="0" y="0"/>
                </a:moveTo>
                <a:lnTo>
                  <a:pt x="1649927" y="0"/>
                </a:lnTo>
              </a:path>
            </a:pathLst>
          </a:custGeom>
          <a:ln w="12700">
            <a:solidFill>
              <a:srgbClr val="000000"/>
            </a:solidFill>
          </a:ln>
        </p:spPr>
        <p:txBody>
          <a:bodyPr wrap="square" lIns="0" tIns="0" rIns="0" bIns="0" rtlCol="0"/>
          <a:lstStyle/>
          <a:p>
            <a:endParaRPr/>
          </a:p>
        </p:txBody>
      </p:sp>
      <p:sp>
        <p:nvSpPr>
          <p:cNvPr id="18" name="object 18"/>
          <p:cNvSpPr txBox="1"/>
          <p:nvPr/>
        </p:nvSpPr>
        <p:spPr>
          <a:xfrm>
            <a:off x="5659597" y="1879600"/>
            <a:ext cx="1638300" cy="344170"/>
          </a:xfrm>
          <a:prstGeom prst="rect">
            <a:avLst/>
          </a:prstGeom>
        </p:spPr>
        <p:txBody>
          <a:bodyPr vert="horz" wrap="square" lIns="0" tIns="11430" rIns="0" bIns="0" rtlCol="0">
            <a:spAutoFit/>
          </a:bodyPr>
          <a:lstStyle/>
          <a:p>
            <a:pPr marL="12700">
              <a:lnSpc>
                <a:spcPct val="100000"/>
              </a:lnSpc>
              <a:spcBef>
                <a:spcPts val="90"/>
              </a:spcBef>
            </a:pPr>
            <a:r>
              <a:rPr sz="2100" i="1" spc="280" dirty="0">
                <a:latin typeface="Times New Roman"/>
                <a:cs typeface="Times New Roman"/>
              </a:rPr>
              <a:t>a</a:t>
            </a:r>
            <a:r>
              <a:rPr sz="1200" spc="280" dirty="0">
                <a:latin typeface="Times New Roman"/>
                <a:cs typeface="Times New Roman"/>
              </a:rPr>
              <a:t>1</a:t>
            </a:r>
            <a:r>
              <a:rPr sz="2100" spc="280" dirty="0">
                <a:latin typeface="Times New Roman"/>
                <a:cs typeface="Times New Roman"/>
              </a:rPr>
              <a:t>.</a:t>
            </a:r>
            <a:r>
              <a:rPr sz="2100" i="1" spc="280" dirty="0">
                <a:latin typeface="Times New Roman"/>
                <a:cs typeface="Times New Roman"/>
              </a:rPr>
              <a:t>a</a:t>
            </a:r>
            <a:r>
              <a:rPr sz="1200" spc="280" dirty="0">
                <a:latin typeface="Times New Roman"/>
                <a:cs typeface="Times New Roman"/>
              </a:rPr>
              <a:t>2 </a:t>
            </a:r>
            <a:r>
              <a:rPr sz="2100" spc="440" dirty="0">
                <a:latin typeface="Symbol"/>
                <a:cs typeface="Symbol"/>
              </a:rPr>
              <a:t></a:t>
            </a:r>
            <a:r>
              <a:rPr sz="2100" spc="-105" dirty="0">
                <a:latin typeface="Times New Roman"/>
                <a:cs typeface="Times New Roman"/>
              </a:rPr>
              <a:t> </a:t>
            </a:r>
            <a:r>
              <a:rPr sz="2100" i="1" spc="365" dirty="0">
                <a:latin typeface="Times New Roman"/>
                <a:cs typeface="Times New Roman"/>
              </a:rPr>
              <a:t>a</a:t>
            </a:r>
            <a:r>
              <a:rPr sz="1200" spc="365" dirty="0">
                <a:latin typeface="Times New Roman"/>
                <a:cs typeface="Times New Roman"/>
              </a:rPr>
              <a:t>3</a:t>
            </a:r>
            <a:r>
              <a:rPr sz="2100" i="1" spc="365" dirty="0">
                <a:latin typeface="Times New Roman"/>
                <a:cs typeface="Times New Roman"/>
              </a:rPr>
              <a:t>a</a:t>
            </a:r>
            <a:r>
              <a:rPr sz="1200" spc="365" dirty="0">
                <a:latin typeface="Times New Roman"/>
                <a:cs typeface="Times New Roman"/>
              </a:rPr>
              <a:t>0</a:t>
            </a:r>
            <a:endParaRPr sz="1200">
              <a:latin typeface="Times New Roman"/>
              <a:cs typeface="Times New Roman"/>
            </a:endParaRPr>
          </a:p>
        </p:txBody>
      </p:sp>
      <p:sp>
        <p:nvSpPr>
          <p:cNvPr id="19" name="object 19"/>
          <p:cNvSpPr txBox="1"/>
          <p:nvPr/>
        </p:nvSpPr>
        <p:spPr>
          <a:xfrm>
            <a:off x="4983738" y="2047343"/>
            <a:ext cx="584200" cy="344170"/>
          </a:xfrm>
          <a:prstGeom prst="rect">
            <a:avLst/>
          </a:prstGeom>
        </p:spPr>
        <p:txBody>
          <a:bodyPr vert="horz" wrap="square" lIns="0" tIns="11430" rIns="0" bIns="0" rtlCol="0">
            <a:spAutoFit/>
          </a:bodyPr>
          <a:lstStyle/>
          <a:p>
            <a:pPr marL="12700">
              <a:lnSpc>
                <a:spcPct val="100000"/>
              </a:lnSpc>
              <a:spcBef>
                <a:spcPts val="90"/>
              </a:spcBef>
            </a:pPr>
            <a:r>
              <a:rPr sz="2100" i="1" spc="265" dirty="0">
                <a:latin typeface="Times New Roman"/>
                <a:cs typeface="Times New Roman"/>
              </a:rPr>
              <a:t>b</a:t>
            </a:r>
            <a:r>
              <a:rPr sz="1200" spc="265" dirty="0">
                <a:latin typeface="Times New Roman"/>
                <a:cs typeface="Times New Roman"/>
              </a:rPr>
              <a:t>1</a:t>
            </a:r>
            <a:r>
              <a:rPr sz="1200" spc="229" dirty="0">
                <a:latin typeface="Times New Roman"/>
                <a:cs typeface="Times New Roman"/>
              </a:rPr>
              <a:t> </a:t>
            </a:r>
            <a:r>
              <a:rPr sz="2100" spc="440" dirty="0">
                <a:latin typeface="Symbol"/>
                <a:cs typeface="Symbol"/>
              </a:rPr>
              <a:t></a:t>
            </a:r>
            <a:endParaRPr sz="2100">
              <a:latin typeface="Symbol"/>
              <a:cs typeface="Symbol"/>
            </a:endParaRPr>
          </a:p>
        </p:txBody>
      </p:sp>
      <p:sp>
        <p:nvSpPr>
          <p:cNvPr id="20" name="object 20"/>
          <p:cNvSpPr txBox="1"/>
          <p:nvPr/>
        </p:nvSpPr>
        <p:spPr>
          <a:xfrm>
            <a:off x="5722170" y="2192248"/>
            <a:ext cx="1737360" cy="815975"/>
          </a:xfrm>
          <a:prstGeom prst="rect">
            <a:avLst/>
          </a:prstGeom>
        </p:spPr>
        <p:txBody>
          <a:bodyPr vert="horz" wrap="square" lIns="0" tIns="74295" rIns="0" bIns="0" rtlCol="0">
            <a:spAutoFit/>
          </a:bodyPr>
          <a:lstStyle/>
          <a:p>
            <a:pPr marR="199390" algn="ctr">
              <a:lnSpc>
                <a:spcPct val="100000"/>
              </a:lnSpc>
              <a:spcBef>
                <a:spcPts val="585"/>
              </a:spcBef>
            </a:pPr>
            <a:r>
              <a:rPr sz="2100" i="1" spc="290" dirty="0">
                <a:latin typeface="Times New Roman"/>
                <a:cs typeface="Times New Roman"/>
              </a:rPr>
              <a:t>a</a:t>
            </a:r>
            <a:r>
              <a:rPr sz="1200" spc="290" dirty="0">
                <a:latin typeface="Times New Roman"/>
                <a:cs typeface="Times New Roman"/>
              </a:rPr>
              <a:t>1</a:t>
            </a:r>
            <a:endParaRPr sz="1200">
              <a:latin typeface="Times New Roman"/>
              <a:cs typeface="Times New Roman"/>
            </a:endParaRPr>
          </a:p>
          <a:p>
            <a:pPr algn="ctr">
              <a:lnSpc>
                <a:spcPct val="100000"/>
              </a:lnSpc>
              <a:spcBef>
                <a:spcPts val="520"/>
              </a:spcBef>
            </a:pPr>
            <a:r>
              <a:rPr sz="2250" i="1" spc="250" dirty="0">
                <a:latin typeface="Times New Roman"/>
                <a:cs typeface="Times New Roman"/>
              </a:rPr>
              <a:t>a</a:t>
            </a:r>
            <a:r>
              <a:rPr sz="1300" spc="250" dirty="0">
                <a:latin typeface="Times New Roman"/>
                <a:cs typeface="Times New Roman"/>
              </a:rPr>
              <a:t>1</a:t>
            </a:r>
            <a:r>
              <a:rPr sz="2250" spc="250" dirty="0">
                <a:latin typeface="Times New Roman"/>
                <a:cs typeface="Times New Roman"/>
              </a:rPr>
              <a:t>.</a:t>
            </a:r>
            <a:r>
              <a:rPr sz="2250" i="1" spc="250" dirty="0">
                <a:latin typeface="Times New Roman"/>
                <a:cs typeface="Times New Roman"/>
              </a:rPr>
              <a:t>a</a:t>
            </a:r>
            <a:r>
              <a:rPr sz="1300" spc="250" dirty="0">
                <a:latin typeface="Times New Roman"/>
                <a:cs typeface="Times New Roman"/>
              </a:rPr>
              <a:t>4 </a:t>
            </a:r>
            <a:r>
              <a:rPr sz="2250" spc="390" dirty="0">
                <a:latin typeface="Symbol"/>
                <a:cs typeface="Symbol"/>
              </a:rPr>
              <a:t></a:t>
            </a:r>
            <a:r>
              <a:rPr sz="2250" spc="-45" dirty="0">
                <a:latin typeface="Times New Roman"/>
                <a:cs typeface="Times New Roman"/>
              </a:rPr>
              <a:t> </a:t>
            </a:r>
            <a:r>
              <a:rPr sz="2250" i="1" spc="280" dirty="0">
                <a:latin typeface="Times New Roman"/>
                <a:cs typeface="Times New Roman"/>
              </a:rPr>
              <a:t>a</a:t>
            </a:r>
            <a:r>
              <a:rPr sz="1300" spc="280" dirty="0">
                <a:latin typeface="Times New Roman"/>
                <a:cs typeface="Times New Roman"/>
              </a:rPr>
              <a:t>0.</a:t>
            </a:r>
            <a:r>
              <a:rPr sz="2250" i="1" spc="280" dirty="0">
                <a:latin typeface="Times New Roman"/>
                <a:cs typeface="Times New Roman"/>
              </a:rPr>
              <a:t>a</a:t>
            </a:r>
            <a:r>
              <a:rPr sz="1300" spc="280" dirty="0">
                <a:latin typeface="Times New Roman"/>
                <a:cs typeface="Times New Roman"/>
              </a:rPr>
              <a:t>5</a:t>
            </a:r>
            <a:endParaRPr sz="1300">
              <a:latin typeface="Times New Roman"/>
              <a:cs typeface="Times New Roman"/>
            </a:endParaRPr>
          </a:p>
        </p:txBody>
      </p:sp>
      <p:sp>
        <p:nvSpPr>
          <p:cNvPr id="21" name="object 21"/>
          <p:cNvSpPr/>
          <p:nvPr/>
        </p:nvSpPr>
        <p:spPr>
          <a:xfrm>
            <a:off x="5711655" y="3046973"/>
            <a:ext cx="1749425" cy="0"/>
          </a:xfrm>
          <a:custGeom>
            <a:avLst/>
            <a:gdLst/>
            <a:ahLst/>
            <a:cxnLst/>
            <a:rect l="l" t="t" r="r" b="b"/>
            <a:pathLst>
              <a:path w="1749425">
                <a:moveTo>
                  <a:pt x="0" y="0"/>
                </a:moveTo>
                <a:lnTo>
                  <a:pt x="1748911" y="0"/>
                </a:lnTo>
              </a:path>
            </a:pathLst>
          </a:custGeom>
          <a:ln w="13631">
            <a:solidFill>
              <a:srgbClr val="000000"/>
            </a:solidFill>
          </a:ln>
        </p:spPr>
        <p:txBody>
          <a:bodyPr wrap="square" lIns="0" tIns="0" rIns="0" bIns="0" rtlCol="0"/>
          <a:lstStyle/>
          <a:p>
            <a:endParaRPr/>
          </a:p>
        </p:txBody>
      </p:sp>
      <p:sp>
        <p:nvSpPr>
          <p:cNvPr id="22" name="object 22"/>
          <p:cNvSpPr txBox="1"/>
          <p:nvPr/>
        </p:nvSpPr>
        <p:spPr>
          <a:xfrm>
            <a:off x="4984529" y="2820712"/>
            <a:ext cx="639445" cy="367665"/>
          </a:xfrm>
          <a:prstGeom prst="rect">
            <a:avLst/>
          </a:prstGeom>
        </p:spPr>
        <p:txBody>
          <a:bodyPr vert="horz" wrap="square" lIns="0" tIns="12065" rIns="0" bIns="0" rtlCol="0">
            <a:spAutoFit/>
          </a:bodyPr>
          <a:lstStyle/>
          <a:p>
            <a:pPr marL="12700">
              <a:lnSpc>
                <a:spcPct val="100000"/>
              </a:lnSpc>
              <a:spcBef>
                <a:spcPts val="95"/>
              </a:spcBef>
            </a:pPr>
            <a:r>
              <a:rPr sz="2250" i="1" spc="325" dirty="0">
                <a:latin typeface="Times New Roman"/>
                <a:cs typeface="Times New Roman"/>
              </a:rPr>
              <a:t>b</a:t>
            </a:r>
            <a:r>
              <a:rPr sz="1300" spc="325" dirty="0">
                <a:latin typeface="Times New Roman"/>
                <a:cs typeface="Times New Roman"/>
              </a:rPr>
              <a:t>2</a:t>
            </a:r>
            <a:r>
              <a:rPr sz="1300" spc="360" dirty="0">
                <a:latin typeface="Times New Roman"/>
                <a:cs typeface="Times New Roman"/>
              </a:rPr>
              <a:t> </a:t>
            </a:r>
            <a:r>
              <a:rPr sz="2250" spc="390" dirty="0">
                <a:latin typeface="Symbol"/>
                <a:cs typeface="Symbol"/>
              </a:rPr>
              <a:t></a:t>
            </a:r>
            <a:endParaRPr sz="2250">
              <a:latin typeface="Symbol"/>
              <a:cs typeface="Symbol"/>
            </a:endParaRPr>
          </a:p>
        </p:txBody>
      </p:sp>
      <p:sp>
        <p:nvSpPr>
          <p:cNvPr id="23" name="object 23"/>
          <p:cNvSpPr txBox="1"/>
          <p:nvPr/>
        </p:nvSpPr>
        <p:spPr>
          <a:xfrm>
            <a:off x="5691773" y="3043365"/>
            <a:ext cx="1700530" cy="744220"/>
          </a:xfrm>
          <a:prstGeom prst="rect">
            <a:avLst/>
          </a:prstGeom>
        </p:spPr>
        <p:txBody>
          <a:bodyPr vert="horz" wrap="square" lIns="0" tIns="12065" rIns="0" bIns="0" rtlCol="0">
            <a:spAutoFit/>
          </a:bodyPr>
          <a:lstStyle/>
          <a:p>
            <a:pPr marL="109855" algn="ctr">
              <a:lnSpc>
                <a:spcPct val="100000"/>
              </a:lnSpc>
              <a:spcBef>
                <a:spcPts val="95"/>
              </a:spcBef>
            </a:pPr>
            <a:r>
              <a:rPr sz="2250" i="1" spc="254" dirty="0">
                <a:latin typeface="Times New Roman"/>
                <a:cs typeface="Times New Roman"/>
              </a:rPr>
              <a:t>a</a:t>
            </a:r>
            <a:r>
              <a:rPr sz="1300" spc="254" dirty="0">
                <a:latin typeface="Times New Roman"/>
                <a:cs typeface="Times New Roman"/>
              </a:rPr>
              <a:t>1</a:t>
            </a:r>
            <a:endParaRPr sz="1300">
              <a:latin typeface="Times New Roman"/>
              <a:cs typeface="Times New Roman"/>
            </a:endParaRPr>
          </a:p>
          <a:p>
            <a:pPr algn="ctr">
              <a:lnSpc>
                <a:spcPct val="100000"/>
              </a:lnSpc>
              <a:spcBef>
                <a:spcPts val="140"/>
              </a:spcBef>
            </a:pPr>
            <a:r>
              <a:rPr sz="2350" i="1" spc="190" dirty="0">
                <a:latin typeface="Times New Roman"/>
                <a:cs typeface="Times New Roman"/>
              </a:rPr>
              <a:t>a</a:t>
            </a:r>
            <a:r>
              <a:rPr sz="1350" spc="190" dirty="0">
                <a:latin typeface="Times New Roman"/>
                <a:cs typeface="Times New Roman"/>
              </a:rPr>
              <a:t>1</a:t>
            </a:r>
            <a:r>
              <a:rPr sz="2350" spc="190" dirty="0">
                <a:latin typeface="Times New Roman"/>
                <a:cs typeface="Times New Roman"/>
              </a:rPr>
              <a:t>.</a:t>
            </a:r>
            <a:r>
              <a:rPr sz="2350" i="1" spc="190" dirty="0">
                <a:latin typeface="Times New Roman"/>
                <a:cs typeface="Times New Roman"/>
              </a:rPr>
              <a:t>a</a:t>
            </a:r>
            <a:r>
              <a:rPr sz="1350" spc="190" dirty="0">
                <a:latin typeface="Times New Roman"/>
                <a:cs typeface="Times New Roman"/>
              </a:rPr>
              <a:t>6 </a:t>
            </a:r>
            <a:r>
              <a:rPr sz="2350" spc="295" dirty="0">
                <a:latin typeface="Symbol"/>
                <a:cs typeface="Symbol"/>
              </a:rPr>
              <a:t></a:t>
            </a:r>
            <a:r>
              <a:rPr sz="2350" spc="-65" dirty="0">
                <a:latin typeface="Times New Roman"/>
                <a:cs typeface="Times New Roman"/>
              </a:rPr>
              <a:t> </a:t>
            </a:r>
            <a:r>
              <a:rPr sz="2350" i="1" spc="229" dirty="0">
                <a:latin typeface="Times New Roman"/>
                <a:cs typeface="Times New Roman"/>
              </a:rPr>
              <a:t>a</a:t>
            </a:r>
            <a:r>
              <a:rPr sz="1350" spc="229" dirty="0">
                <a:latin typeface="Times New Roman"/>
                <a:cs typeface="Times New Roman"/>
              </a:rPr>
              <a:t>0.</a:t>
            </a:r>
            <a:r>
              <a:rPr sz="2350" i="1" spc="229" dirty="0">
                <a:latin typeface="Times New Roman"/>
                <a:cs typeface="Times New Roman"/>
              </a:rPr>
              <a:t>a</a:t>
            </a:r>
            <a:r>
              <a:rPr sz="1350" spc="229" dirty="0">
                <a:latin typeface="Times New Roman"/>
                <a:cs typeface="Times New Roman"/>
              </a:rPr>
              <a:t>7</a:t>
            </a:r>
            <a:endParaRPr sz="1350">
              <a:latin typeface="Times New Roman"/>
              <a:cs typeface="Times New Roman"/>
            </a:endParaRPr>
          </a:p>
        </p:txBody>
      </p:sp>
      <p:sp>
        <p:nvSpPr>
          <p:cNvPr id="24" name="object 24"/>
          <p:cNvSpPr/>
          <p:nvPr/>
        </p:nvSpPr>
        <p:spPr>
          <a:xfrm>
            <a:off x="5681784" y="3828639"/>
            <a:ext cx="1719580" cy="0"/>
          </a:xfrm>
          <a:custGeom>
            <a:avLst/>
            <a:gdLst/>
            <a:ahLst/>
            <a:cxnLst/>
            <a:rect l="l" t="t" r="r" b="b"/>
            <a:pathLst>
              <a:path w="1719579">
                <a:moveTo>
                  <a:pt x="0" y="0"/>
                </a:moveTo>
                <a:lnTo>
                  <a:pt x="1719519" y="0"/>
                </a:lnTo>
              </a:path>
            </a:pathLst>
          </a:custGeom>
          <a:ln w="14934">
            <a:solidFill>
              <a:srgbClr val="000000"/>
            </a:solidFill>
          </a:ln>
        </p:spPr>
        <p:txBody>
          <a:bodyPr wrap="square" lIns="0" tIns="0" rIns="0" bIns="0" rtlCol="0"/>
          <a:lstStyle/>
          <a:p>
            <a:endParaRPr/>
          </a:p>
        </p:txBody>
      </p:sp>
      <p:sp>
        <p:nvSpPr>
          <p:cNvPr id="25" name="object 25"/>
          <p:cNvSpPr txBox="1"/>
          <p:nvPr/>
        </p:nvSpPr>
        <p:spPr>
          <a:xfrm>
            <a:off x="4983471" y="3591324"/>
            <a:ext cx="612140" cy="385445"/>
          </a:xfrm>
          <a:prstGeom prst="rect">
            <a:avLst/>
          </a:prstGeom>
        </p:spPr>
        <p:txBody>
          <a:bodyPr vert="horz" wrap="square" lIns="0" tIns="13970" rIns="0" bIns="0" rtlCol="0">
            <a:spAutoFit/>
          </a:bodyPr>
          <a:lstStyle/>
          <a:p>
            <a:pPr marL="12700">
              <a:lnSpc>
                <a:spcPct val="100000"/>
              </a:lnSpc>
              <a:spcBef>
                <a:spcPts val="110"/>
              </a:spcBef>
            </a:pPr>
            <a:r>
              <a:rPr sz="2350" i="1" spc="235" dirty="0">
                <a:latin typeface="Times New Roman"/>
                <a:cs typeface="Times New Roman"/>
              </a:rPr>
              <a:t>b</a:t>
            </a:r>
            <a:r>
              <a:rPr sz="1350" spc="235" dirty="0">
                <a:latin typeface="Times New Roman"/>
                <a:cs typeface="Times New Roman"/>
              </a:rPr>
              <a:t>3</a:t>
            </a:r>
            <a:r>
              <a:rPr sz="1350" spc="280" dirty="0">
                <a:latin typeface="Times New Roman"/>
                <a:cs typeface="Times New Roman"/>
              </a:rPr>
              <a:t> </a:t>
            </a:r>
            <a:r>
              <a:rPr sz="2350" spc="295" dirty="0">
                <a:latin typeface="Symbol"/>
                <a:cs typeface="Symbol"/>
              </a:rPr>
              <a:t></a:t>
            </a:r>
            <a:endParaRPr sz="2350">
              <a:latin typeface="Symbol"/>
              <a:cs typeface="Symbol"/>
            </a:endParaRPr>
          </a:p>
        </p:txBody>
      </p:sp>
      <p:sp>
        <p:nvSpPr>
          <p:cNvPr id="26" name="object 26"/>
          <p:cNvSpPr txBox="1"/>
          <p:nvPr/>
        </p:nvSpPr>
        <p:spPr>
          <a:xfrm>
            <a:off x="6397126" y="3825502"/>
            <a:ext cx="310515" cy="385445"/>
          </a:xfrm>
          <a:prstGeom prst="rect">
            <a:avLst/>
          </a:prstGeom>
        </p:spPr>
        <p:txBody>
          <a:bodyPr vert="horz" wrap="square" lIns="0" tIns="13970" rIns="0" bIns="0" rtlCol="0">
            <a:spAutoFit/>
          </a:bodyPr>
          <a:lstStyle/>
          <a:p>
            <a:pPr marL="12700">
              <a:lnSpc>
                <a:spcPct val="100000"/>
              </a:lnSpc>
              <a:spcBef>
                <a:spcPts val="110"/>
              </a:spcBef>
            </a:pPr>
            <a:r>
              <a:rPr sz="2350" i="1" spc="225" dirty="0">
                <a:latin typeface="Times New Roman"/>
                <a:cs typeface="Times New Roman"/>
              </a:rPr>
              <a:t>a</a:t>
            </a:r>
            <a:r>
              <a:rPr sz="1350" spc="160" dirty="0">
                <a:latin typeface="Times New Roman"/>
                <a:cs typeface="Times New Roman"/>
              </a:rPr>
              <a:t>1</a:t>
            </a:r>
            <a:endParaRPr sz="1350">
              <a:latin typeface="Times New Roman"/>
              <a:cs typeface="Times New Roman"/>
            </a:endParaRPr>
          </a:p>
        </p:txBody>
      </p:sp>
      <p:sp>
        <p:nvSpPr>
          <p:cNvPr id="27" name="object 27"/>
          <p:cNvSpPr txBox="1"/>
          <p:nvPr/>
        </p:nvSpPr>
        <p:spPr>
          <a:xfrm>
            <a:off x="6783705" y="306805"/>
            <a:ext cx="455295" cy="368300"/>
          </a:xfrm>
          <a:prstGeom prst="rect">
            <a:avLst/>
          </a:prstGeom>
        </p:spPr>
        <p:txBody>
          <a:bodyPr vert="horz" wrap="square" lIns="0" tIns="12700" rIns="0" bIns="0" rtlCol="0">
            <a:spAutoFit/>
          </a:bodyPr>
          <a:lstStyle/>
          <a:p>
            <a:pPr marL="38100">
              <a:lnSpc>
                <a:spcPct val="100000"/>
              </a:lnSpc>
              <a:spcBef>
                <a:spcPts val="100"/>
              </a:spcBef>
            </a:pPr>
            <a:r>
              <a:rPr sz="3375" i="1" spc="30" baseline="-24691" dirty="0">
                <a:latin typeface="Times New Roman"/>
                <a:cs typeface="Times New Roman"/>
              </a:rPr>
              <a:t>s</a:t>
            </a:r>
            <a:r>
              <a:rPr sz="1300" i="1" spc="20" dirty="0">
                <a:latin typeface="Times New Roman"/>
                <a:cs typeface="Times New Roman"/>
              </a:rPr>
              <a:t>n</a:t>
            </a:r>
            <a:r>
              <a:rPr sz="1300" spc="20" dirty="0">
                <a:latin typeface="Symbol"/>
                <a:cs typeface="Symbol"/>
              </a:rPr>
              <a:t></a:t>
            </a:r>
            <a:r>
              <a:rPr sz="1300" spc="20" dirty="0">
                <a:latin typeface="Times New Roman"/>
                <a:cs typeface="Times New Roman"/>
              </a:rPr>
              <a:t>1</a:t>
            </a:r>
            <a:endParaRPr sz="1300" dirty="0">
              <a:latin typeface="Times New Roman"/>
              <a:cs typeface="Times New Roman"/>
            </a:endParaRPr>
          </a:p>
        </p:txBody>
      </p:sp>
      <p:sp>
        <p:nvSpPr>
          <p:cNvPr id="28" name="object 28"/>
          <p:cNvSpPr txBox="1"/>
          <p:nvPr/>
        </p:nvSpPr>
        <p:spPr>
          <a:xfrm>
            <a:off x="7696788" y="245811"/>
            <a:ext cx="454025" cy="414020"/>
          </a:xfrm>
          <a:prstGeom prst="rect">
            <a:avLst/>
          </a:prstGeom>
        </p:spPr>
        <p:txBody>
          <a:bodyPr vert="horz" wrap="square" lIns="0" tIns="12065" rIns="0" bIns="0" rtlCol="0">
            <a:spAutoFit/>
          </a:bodyPr>
          <a:lstStyle/>
          <a:p>
            <a:pPr marL="38100">
              <a:lnSpc>
                <a:spcPct val="100000"/>
              </a:lnSpc>
              <a:spcBef>
                <a:spcPts val="95"/>
              </a:spcBef>
            </a:pPr>
            <a:r>
              <a:rPr sz="3825" i="1" spc="-104" baseline="-25054" dirty="0">
                <a:latin typeface="Times New Roman"/>
                <a:cs typeface="Times New Roman"/>
              </a:rPr>
              <a:t>s</a:t>
            </a:r>
            <a:r>
              <a:rPr sz="1450" i="1" spc="-70" dirty="0">
                <a:latin typeface="Times New Roman"/>
                <a:cs typeface="Times New Roman"/>
              </a:rPr>
              <a:t>n</a:t>
            </a:r>
            <a:r>
              <a:rPr sz="1450" spc="-70" dirty="0">
                <a:latin typeface="Symbol"/>
                <a:cs typeface="Symbol"/>
              </a:rPr>
              <a:t></a:t>
            </a:r>
            <a:r>
              <a:rPr sz="1450" spc="-70" dirty="0">
                <a:latin typeface="Times New Roman"/>
                <a:cs typeface="Times New Roman"/>
              </a:rPr>
              <a:t>2</a:t>
            </a:r>
            <a:endParaRPr sz="1450">
              <a:latin typeface="Times New Roman"/>
              <a:cs typeface="Times New Roman"/>
            </a:endParaRPr>
          </a:p>
        </p:txBody>
      </p:sp>
      <p:sp>
        <p:nvSpPr>
          <p:cNvPr id="29" name="object 29"/>
          <p:cNvSpPr txBox="1"/>
          <p:nvPr/>
        </p:nvSpPr>
        <p:spPr>
          <a:xfrm>
            <a:off x="4778375" y="4185285"/>
            <a:ext cx="2570480" cy="436880"/>
          </a:xfrm>
          <a:prstGeom prst="rect">
            <a:avLst/>
          </a:prstGeom>
        </p:spPr>
        <p:txBody>
          <a:bodyPr vert="horz" wrap="square" lIns="0" tIns="12700" rIns="0" bIns="0" rtlCol="0">
            <a:spAutoFit/>
          </a:bodyPr>
          <a:lstStyle/>
          <a:p>
            <a:pPr marL="38100">
              <a:lnSpc>
                <a:spcPct val="100000"/>
              </a:lnSpc>
              <a:spcBef>
                <a:spcPts val="100"/>
              </a:spcBef>
              <a:tabLst>
                <a:tab pos="2428875" algn="l"/>
              </a:tabLst>
            </a:pPr>
            <a:r>
              <a:rPr sz="2400" spc="-25" dirty="0">
                <a:latin typeface="Tahoma"/>
                <a:cs typeface="Tahoma"/>
              </a:rPr>
              <a:t>For </a:t>
            </a:r>
            <a:r>
              <a:rPr sz="2400" dirty="0">
                <a:latin typeface="Tahoma"/>
                <a:cs typeface="Tahoma"/>
              </a:rPr>
              <a:t>next</a:t>
            </a:r>
            <a:r>
              <a:rPr sz="2400" spc="35" dirty="0">
                <a:latin typeface="Tahoma"/>
                <a:cs typeface="Tahoma"/>
              </a:rPr>
              <a:t> </a:t>
            </a:r>
            <a:r>
              <a:rPr sz="2400" spc="-10" dirty="0">
                <a:latin typeface="Tahoma"/>
                <a:cs typeface="Tahoma"/>
              </a:rPr>
              <a:t>row</a:t>
            </a:r>
            <a:r>
              <a:rPr sz="2400" spc="5" dirty="0">
                <a:latin typeface="Tahoma"/>
                <a:cs typeface="Tahoma"/>
              </a:rPr>
              <a:t> </a:t>
            </a:r>
            <a:r>
              <a:rPr sz="2400" dirty="0">
                <a:latin typeface="Tahoma"/>
                <a:cs typeface="Tahoma"/>
              </a:rPr>
              <a:t>i.e.	</a:t>
            </a:r>
            <a:r>
              <a:rPr sz="4050" i="1" spc="-367" baseline="9259" dirty="0">
                <a:latin typeface="Times New Roman"/>
                <a:cs typeface="Times New Roman"/>
              </a:rPr>
              <a:t>s</a:t>
            </a:r>
            <a:endParaRPr sz="4050" baseline="9259">
              <a:latin typeface="Times New Roman"/>
              <a:cs typeface="Times New Roman"/>
            </a:endParaRPr>
          </a:p>
        </p:txBody>
      </p:sp>
      <p:sp>
        <p:nvSpPr>
          <p:cNvPr id="30" name="object 30"/>
          <p:cNvSpPr txBox="1"/>
          <p:nvPr/>
        </p:nvSpPr>
        <p:spPr>
          <a:xfrm>
            <a:off x="8061780" y="4223384"/>
            <a:ext cx="13335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a:t>
            </a:r>
            <a:endParaRPr sz="2400">
              <a:latin typeface="Tahoma"/>
              <a:cs typeface="Tahoma"/>
            </a:endParaRPr>
          </a:p>
        </p:txBody>
      </p:sp>
      <p:sp>
        <p:nvSpPr>
          <p:cNvPr id="31" name="object 31"/>
          <p:cNvSpPr txBox="1"/>
          <p:nvPr/>
        </p:nvSpPr>
        <p:spPr>
          <a:xfrm>
            <a:off x="7314313" y="4122149"/>
            <a:ext cx="278765" cy="262890"/>
          </a:xfrm>
          <a:prstGeom prst="rect">
            <a:avLst/>
          </a:prstGeom>
        </p:spPr>
        <p:txBody>
          <a:bodyPr vert="horz" wrap="square" lIns="0" tIns="13335" rIns="0" bIns="0" rtlCol="0">
            <a:spAutoFit/>
          </a:bodyPr>
          <a:lstStyle/>
          <a:p>
            <a:pPr marL="12700">
              <a:lnSpc>
                <a:spcPct val="100000"/>
              </a:lnSpc>
              <a:spcBef>
                <a:spcPts val="105"/>
              </a:spcBef>
            </a:pPr>
            <a:r>
              <a:rPr sz="1550" i="1" spc="-95" dirty="0">
                <a:latin typeface="Times New Roman"/>
                <a:cs typeface="Times New Roman"/>
              </a:rPr>
              <a:t>n</a:t>
            </a:r>
            <a:r>
              <a:rPr sz="1550" spc="-155" dirty="0">
                <a:latin typeface="Symbol"/>
                <a:cs typeface="Symbol"/>
              </a:rPr>
              <a:t></a:t>
            </a:r>
            <a:r>
              <a:rPr sz="1550" spc="-180" dirty="0">
                <a:latin typeface="Times New Roman"/>
                <a:cs typeface="Times New Roman"/>
              </a:rPr>
              <a:t>3</a:t>
            </a:r>
            <a:endParaRPr sz="1550">
              <a:latin typeface="Times New Roman"/>
              <a:cs typeface="Times New Roman"/>
            </a:endParaRPr>
          </a:p>
        </p:txBody>
      </p:sp>
      <p:sp>
        <p:nvSpPr>
          <p:cNvPr id="32" name="object 32"/>
          <p:cNvSpPr/>
          <p:nvPr/>
        </p:nvSpPr>
        <p:spPr>
          <a:xfrm>
            <a:off x="5578956" y="5196416"/>
            <a:ext cx="1442720" cy="0"/>
          </a:xfrm>
          <a:custGeom>
            <a:avLst/>
            <a:gdLst/>
            <a:ahLst/>
            <a:cxnLst/>
            <a:rect l="l" t="t" r="r" b="b"/>
            <a:pathLst>
              <a:path w="1442720">
                <a:moveTo>
                  <a:pt x="0" y="0"/>
                </a:moveTo>
                <a:lnTo>
                  <a:pt x="1442352" y="0"/>
                </a:lnTo>
              </a:path>
            </a:pathLst>
          </a:custGeom>
          <a:ln w="16933">
            <a:solidFill>
              <a:srgbClr val="000000"/>
            </a:solidFill>
          </a:ln>
        </p:spPr>
        <p:txBody>
          <a:bodyPr wrap="square" lIns="0" tIns="0" rIns="0" bIns="0" rtlCol="0"/>
          <a:lstStyle/>
          <a:p>
            <a:endParaRPr/>
          </a:p>
        </p:txBody>
      </p:sp>
      <p:sp>
        <p:nvSpPr>
          <p:cNvPr id="33" name="object 33"/>
          <p:cNvSpPr txBox="1"/>
          <p:nvPr/>
        </p:nvSpPr>
        <p:spPr>
          <a:xfrm>
            <a:off x="5576242" y="4694766"/>
            <a:ext cx="1457960" cy="450850"/>
          </a:xfrm>
          <a:prstGeom prst="rect">
            <a:avLst/>
          </a:prstGeom>
        </p:spPr>
        <p:txBody>
          <a:bodyPr vert="horz" wrap="square" lIns="0" tIns="17145" rIns="0" bIns="0" rtlCol="0">
            <a:spAutoFit/>
          </a:bodyPr>
          <a:lstStyle/>
          <a:p>
            <a:pPr marL="12700">
              <a:lnSpc>
                <a:spcPct val="100000"/>
              </a:lnSpc>
              <a:spcBef>
                <a:spcPts val="135"/>
              </a:spcBef>
            </a:pPr>
            <a:r>
              <a:rPr sz="2750" i="1" spc="-75" dirty="0">
                <a:latin typeface="Times New Roman"/>
                <a:cs typeface="Times New Roman"/>
              </a:rPr>
              <a:t>b</a:t>
            </a:r>
            <a:r>
              <a:rPr sz="1600" spc="-75" dirty="0">
                <a:latin typeface="Times New Roman"/>
                <a:cs typeface="Times New Roman"/>
              </a:rPr>
              <a:t>1</a:t>
            </a:r>
            <a:r>
              <a:rPr sz="2750" spc="-75" dirty="0">
                <a:latin typeface="Times New Roman"/>
                <a:cs typeface="Times New Roman"/>
              </a:rPr>
              <a:t>.</a:t>
            </a:r>
            <a:r>
              <a:rPr sz="2750" i="1" spc="-75" dirty="0">
                <a:latin typeface="Times New Roman"/>
                <a:cs typeface="Times New Roman"/>
              </a:rPr>
              <a:t>a</a:t>
            </a:r>
            <a:r>
              <a:rPr sz="1600" spc="-75" dirty="0">
                <a:latin typeface="Times New Roman"/>
                <a:cs typeface="Times New Roman"/>
              </a:rPr>
              <a:t>3 </a:t>
            </a:r>
            <a:r>
              <a:rPr sz="2750" spc="-65" dirty="0">
                <a:latin typeface="Symbol"/>
                <a:cs typeface="Symbol"/>
              </a:rPr>
              <a:t></a:t>
            </a:r>
            <a:r>
              <a:rPr sz="2750" spc="-530" dirty="0">
                <a:latin typeface="Times New Roman"/>
                <a:cs typeface="Times New Roman"/>
              </a:rPr>
              <a:t> </a:t>
            </a:r>
            <a:r>
              <a:rPr sz="2750" i="1" spc="-25" dirty="0">
                <a:latin typeface="Times New Roman"/>
                <a:cs typeface="Times New Roman"/>
              </a:rPr>
              <a:t>b</a:t>
            </a:r>
            <a:r>
              <a:rPr sz="1600" spc="-25" dirty="0">
                <a:latin typeface="Times New Roman"/>
                <a:cs typeface="Times New Roman"/>
              </a:rPr>
              <a:t>2</a:t>
            </a:r>
            <a:r>
              <a:rPr sz="2750" i="1" spc="-25" dirty="0">
                <a:latin typeface="Times New Roman"/>
                <a:cs typeface="Times New Roman"/>
              </a:rPr>
              <a:t>a</a:t>
            </a:r>
            <a:r>
              <a:rPr sz="1600" spc="-25" dirty="0">
                <a:latin typeface="Times New Roman"/>
                <a:cs typeface="Times New Roman"/>
              </a:rPr>
              <a:t>1</a:t>
            </a:r>
            <a:endParaRPr sz="1600">
              <a:latin typeface="Times New Roman"/>
              <a:cs typeface="Times New Roman"/>
            </a:endParaRPr>
          </a:p>
        </p:txBody>
      </p:sp>
      <p:sp>
        <p:nvSpPr>
          <p:cNvPr id="34" name="object 34"/>
          <p:cNvSpPr txBox="1"/>
          <p:nvPr/>
        </p:nvSpPr>
        <p:spPr>
          <a:xfrm>
            <a:off x="4984915" y="4918424"/>
            <a:ext cx="518159" cy="450850"/>
          </a:xfrm>
          <a:prstGeom prst="rect">
            <a:avLst/>
          </a:prstGeom>
        </p:spPr>
        <p:txBody>
          <a:bodyPr vert="horz" wrap="square" lIns="0" tIns="17145" rIns="0" bIns="0" rtlCol="0">
            <a:spAutoFit/>
          </a:bodyPr>
          <a:lstStyle/>
          <a:p>
            <a:pPr marL="12700">
              <a:lnSpc>
                <a:spcPct val="100000"/>
              </a:lnSpc>
              <a:spcBef>
                <a:spcPts val="135"/>
              </a:spcBef>
            </a:pPr>
            <a:r>
              <a:rPr sz="2750" i="1" spc="-80" dirty="0">
                <a:latin typeface="Times New Roman"/>
                <a:cs typeface="Times New Roman"/>
              </a:rPr>
              <a:t>c</a:t>
            </a:r>
            <a:r>
              <a:rPr sz="1600" spc="-80" dirty="0">
                <a:latin typeface="Times New Roman"/>
                <a:cs typeface="Times New Roman"/>
              </a:rPr>
              <a:t>1</a:t>
            </a:r>
            <a:r>
              <a:rPr sz="1600" spc="80" dirty="0">
                <a:latin typeface="Times New Roman"/>
                <a:cs typeface="Times New Roman"/>
              </a:rPr>
              <a:t> </a:t>
            </a:r>
            <a:r>
              <a:rPr sz="2750" spc="-65" dirty="0">
                <a:latin typeface="Symbol"/>
                <a:cs typeface="Symbol"/>
              </a:rPr>
              <a:t></a:t>
            </a:r>
            <a:endParaRPr sz="2750">
              <a:latin typeface="Symbol"/>
              <a:cs typeface="Symbol"/>
            </a:endParaRPr>
          </a:p>
        </p:txBody>
      </p:sp>
      <p:sp>
        <p:nvSpPr>
          <p:cNvPr id="35" name="object 35"/>
          <p:cNvSpPr txBox="1"/>
          <p:nvPr/>
        </p:nvSpPr>
        <p:spPr>
          <a:xfrm>
            <a:off x="6166233" y="5195011"/>
            <a:ext cx="278765" cy="450850"/>
          </a:xfrm>
          <a:prstGeom prst="rect">
            <a:avLst/>
          </a:prstGeom>
        </p:spPr>
        <p:txBody>
          <a:bodyPr vert="horz" wrap="square" lIns="0" tIns="17145" rIns="0" bIns="0" rtlCol="0">
            <a:spAutoFit/>
          </a:bodyPr>
          <a:lstStyle/>
          <a:p>
            <a:pPr marL="12700">
              <a:lnSpc>
                <a:spcPct val="100000"/>
              </a:lnSpc>
              <a:spcBef>
                <a:spcPts val="135"/>
              </a:spcBef>
            </a:pPr>
            <a:r>
              <a:rPr sz="2750" i="1" spc="-145" dirty="0">
                <a:latin typeface="Times New Roman"/>
                <a:cs typeface="Times New Roman"/>
              </a:rPr>
              <a:t>b</a:t>
            </a:r>
            <a:r>
              <a:rPr sz="1600" spc="-40" dirty="0">
                <a:latin typeface="Times New Roman"/>
                <a:cs typeface="Times New Roman"/>
              </a:rPr>
              <a:t>1</a:t>
            </a:r>
            <a:endParaRPr sz="1600">
              <a:latin typeface="Times New Roman"/>
              <a:cs typeface="Times New Roman"/>
            </a:endParaRPr>
          </a:p>
        </p:txBody>
      </p:sp>
      <p:sp>
        <p:nvSpPr>
          <p:cNvPr id="36" name="object 36"/>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37" name="object 37"/>
          <p:cNvSpPr txBox="1"/>
          <p:nvPr/>
        </p:nvSpPr>
        <p:spPr>
          <a:xfrm>
            <a:off x="535940" y="5820093"/>
            <a:ext cx="845185" cy="840105"/>
          </a:xfrm>
          <a:prstGeom prst="rect">
            <a:avLst/>
          </a:prstGeom>
        </p:spPr>
        <p:txBody>
          <a:bodyPr vert="horz" wrap="square" lIns="0" tIns="0" rIns="0" bIns="0" rtlCol="0">
            <a:spAutoFit/>
          </a:bodyPr>
          <a:lstStyle/>
          <a:p>
            <a:pPr algn="ctr">
              <a:lnSpc>
                <a:spcPts val="2030"/>
              </a:lnSpc>
            </a:pPr>
            <a:r>
              <a:rPr sz="4050" i="1" spc="135" baseline="-24691" dirty="0">
                <a:latin typeface="Times New Roman"/>
                <a:cs typeface="Times New Roman"/>
              </a:rPr>
              <a:t>s</a:t>
            </a:r>
            <a:r>
              <a:rPr sz="1550" spc="90" dirty="0">
                <a:latin typeface="Times New Roman"/>
                <a:cs typeface="Times New Roman"/>
              </a:rPr>
              <a:t>0</a:t>
            </a:r>
            <a:endParaRPr sz="1550" dirty="0">
              <a:latin typeface="Times New Roman"/>
              <a:cs typeface="Times New Roman"/>
            </a:endParaRPr>
          </a:p>
          <a:p>
            <a:pPr algn="ctr">
              <a:lnSpc>
                <a:spcPct val="100000"/>
              </a:lnSpc>
              <a:spcBef>
                <a:spcPts val="2790"/>
              </a:spcBef>
            </a:pPr>
            <a:endParaRPr sz="1400" dirty="0">
              <a:latin typeface="Tahoma"/>
              <a:cs typeface="Tahoma"/>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51892"/>
            <a:ext cx="8074660" cy="513715"/>
          </a:xfrm>
          <a:prstGeom prst="rect">
            <a:avLst/>
          </a:prstGeom>
        </p:spPr>
        <p:txBody>
          <a:bodyPr vert="horz" wrap="square" lIns="0" tIns="12700" rIns="0" bIns="0" rtlCol="0">
            <a:spAutoFit/>
          </a:bodyPr>
          <a:lstStyle/>
          <a:p>
            <a:pPr marL="12700">
              <a:lnSpc>
                <a:spcPct val="100000"/>
              </a:lnSpc>
              <a:spcBef>
                <a:spcPts val="100"/>
              </a:spcBef>
            </a:pPr>
            <a:r>
              <a:rPr spc="-5" dirty="0"/>
              <a:t>“Concept </a:t>
            </a:r>
            <a:r>
              <a:rPr dirty="0"/>
              <a:t>of</a:t>
            </a:r>
            <a:r>
              <a:rPr spc="-65" dirty="0"/>
              <a:t> </a:t>
            </a:r>
            <a:r>
              <a:rPr spc="5" dirty="0"/>
              <a:t>Stability”</a:t>
            </a:r>
          </a:p>
        </p:txBody>
      </p:sp>
      <p:sp>
        <p:nvSpPr>
          <p:cNvPr id="3" name="object 3"/>
          <p:cNvSpPr/>
          <p:nvPr/>
        </p:nvSpPr>
        <p:spPr>
          <a:xfrm>
            <a:off x="955174" y="1472464"/>
            <a:ext cx="6893544" cy="2160901"/>
          </a:xfrm>
          <a:prstGeom prst="rect">
            <a:avLst/>
          </a:prstGeom>
          <a:blipFill>
            <a:blip r:embed="rId2" cstate="print"/>
            <a:stretch>
              <a:fillRect/>
            </a:stretch>
          </a:blipFill>
        </p:spPr>
        <p:txBody>
          <a:bodyPr wrap="square" lIns="0" tIns="0" rIns="0" bIns="0" rtlCol="0"/>
          <a:lstStyle/>
          <a:p>
            <a:endParaRPr/>
          </a:p>
        </p:txBody>
      </p:sp>
      <p:sp>
        <p:nvSpPr>
          <p:cNvPr id="4" name="object 4"/>
          <p:cNvSpPr txBox="1"/>
          <p:nvPr/>
        </p:nvSpPr>
        <p:spPr>
          <a:xfrm>
            <a:off x="612140" y="4509896"/>
            <a:ext cx="8148320" cy="757555"/>
          </a:xfrm>
          <a:prstGeom prst="rect">
            <a:avLst/>
          </a:prstGeom>
        </p:spPr>
        <p:txBody>
          <a:bodyPr vert="horz" wrap="square" lIns="0" tIns="12700" rIns="0" bIns="0" rtlCol="0">
            <a:spAutoFit/>
          </a:bodyPr>
          <a:lstStyle/>
          <a:p>
            <a:pPr marL="12700" marR="5080">
              <a:lnSpc>
                <a:spcPct val="100000"/>
              </a:lnSpc>
              <a:spcBef>
                <a:spcPts val="100"/>
              </a:spcBef>
            </a:pPr>
            <a:r>
              <a:rPr sz="2400" spc="-5" dirty="0">
                <a:latin typeface="Carlito"/>
                <a:cs typeface="Carlito"/>
              </a:rPr>
              <a:t>The </a:t>
            </a:r>
            <a:r>
              <a:rPr sz="2400" spc="-10" dirty="0">
                <a:latin typeface="Carlito"/>
                <a:cs typeface="Carlito"/>
              </a:rPr>
              <a:t>concept </a:t>
            </a:r>
            <a:r>
              <a:rPr sz="2400" spc="-5" dirty="0">
                <a:latin typeface="Carlito"/>
                <a:cs typeface="Carlito"/>
              </a:rPr>
              <a:t>of </a:t>
            </a:r>
            <a:r>
              <a:rPr sz="2400" spc="-10" dirty="0">
                <a:latin typeface="Carlito"/>
                <a:cs typeface="Carlito"/>
              </a:rPr>
              <a:t>stability can </a:t>
            </a:r>
            <a:r>
              <a:rPr sz="2400" spc="-5" dirty="0">
                <a:latin typeface="Carlito"/>
                <a:cs typeface="Carlito"/>
              </a:rPr>
              <a:t>be </a:t>
            </a:r>
            <a:r>
              <a:rPr sz="2400" spc="-15" dirty="0">
                <a:latin typeface="Carlito"/>
                <a:cs typeface="Carlito"/>
              </a:rPr>
              <a:t>illustrated </a:t>
            </a:r>
            <a:r>
              <a:rPr sz="2400" spc="-10" dirty="0">
                <a:latin typeface="Carlito"/>
                <a:cs typeface="Carlito"/>
              </a:rPr>
              <a:t>by </a:t>
            </a:r>
            <a:r>
              <a:rPr sz="2400" dirty="0">
                <a:latin typeface="Carlito"/>
                <a:cs typeface="Carlito"/>
              </a:rPr>
              <a:t>a </a:t>
            </a:r>
            <a:r>
              <a:rPr sz="2400" spc="-15" dirty="0">
                <a:latin typeface="Carlito"/>
                <a:cs typeface="Carlito"/>
              </a:rPr>
              <a:t>cone </a:t>
            </a:r>
            <a:r>
              <a:rPr sz="2400" spc="-5" dirty="0">
                <a:latin typeface="Carlito"/>
                <a:cs typeface="Carlito"/>
              </a:rPr>
              <a:t>placed on </a:t>
            </a:r>
            <a:r>
              <a:rPr sz="2400" dirty="0">
                <a:latin typeface="Carlito"/>
                <a:cs typeface="Carlito"/>
              </a:rPr>
              <a:t>a  </a:t>
            </a:r>
            <a:r>
              <a:rPr sz="2400" spc="-5" dirty="0">
                <a:latin typeface="Carlito"/>
                <a:cs typeface="Carlito"/>
              </a:rPr>
              <a:t>plane </a:t>
            </a:r>
            <a:r>
              <a:rPr sz="2400" spc="-15" dirty="0">
                <a:latin typeface="Carlito"/>
                <a:cs typeface="Carlito"/>
              </a:rPr>
              <a:t>horizontal</a:t>
            </a:r>
            <a:r>
              <a:rPr sz="2400" spc="-10" dirty="0">
                <a:latin typeface="Carlito"/>
                <a:cs typeface="Carlito"/>
              </a:rPr>
              <a:t> surface.</a:t>
            </a:r>
            <a:endParaRPr sz="2400">
              <a:latin typeface="Carlito"/>
              <a:cs typeface="Carlito"/>
            </a:endParaRPr>
          </a:p>
        </p:txBody>
      </p:sp>
      <p:sp>
        <p:nvSpPr>
          <p:cNvPr id="7" name="object 7"/>
          <p:cNvSpPr txBox="1"/>
          <p:nvPr/>
        </p:nvSpPr>
        <p:spPr>
          <a:xfrm>
            <a:off x="8387333" y="6419189"/>
            <a:ext cx="220979"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Tahoma"/>
                <a:cs typeface="Tahoma"/>
              </a:rPr>
              <a:t>14</a:t>
            </a:r>
            <a:endParaRPr sz="1400">
              <a:latin typeface="Tahoma"/>
              <a:cs typeface="Tahoma"/>
            </a:endParaRPr>
          </a:p>
        </p:txBody>
      </p:sp>
      <p:sp>
        <p:nvSpPr>
          <p:cNvPr id="8" name="object 8"/>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2134933" y="4414837"/>
            <a:ext cx="537210" cy="619125"/>
            <a:chOff x="2134933" y="4414837"/>
            <a:chExt cx="537210" cy="619125"/>
          </a:xfrm>
        </p:grpSpPr>
        <p:sp>
          <p:nvSpPr>
            <p:cNvPr id="3" name="object 3"/>
            <p:cNvSpPr/>
            <p:nvPr/>
          </p:nvSpPr>
          <p:spPr>
            <a:xfrm>
              <a:off x="2139695" y="4419600"/>
              <a:ext cx="527685" cy="609600"/>
            </a:xfrm>
            <a:custGeom>
              <a:avLst/>
              <a:gdLst/>
              <a:ahLst/>
              <a:cxnLst/>
              <a:rect l="l" t="t" r="r" b="b"/>
              <a:pathLst>
                <a:path w="527685" h="609600">
                  <a:moveTo>
                    <a:pt x="263652" y="0"/>
                  </a:moveTo>
                  <a:lnTo>
                    <a:pt x="220872" y="3990"/>
                  </a:lnTo>
                  <a:lnTo>
                    <a:pt x="180295" y="15544"/>
                  </a:lnTo>
                  <a:lnTo>
                    <a:pt x="142463" y="34032"/>
                  </a:lnTo>
                  <a:lnTo>
                    <a:pt x="107917" y="58826"/>
                  </a:lnTo>
                  <a:lnTo>
                    <a:pt x="77200" y="89296"/>
                  </a:lnTo>
                  <a:lnTo>
                    <a:pt x="50852" y="124815"/>
                  </a:lnTo>
                  <a:lnTo>
                    <a:pt x="29417" y="164753"/>
                  </a:lnTo>
                  <a:lnTo>
                    <a:pt x="13435" y="208483"/>
                  </a:lnTo>
                  <a:lnTo>
                    <a:pt x="3449" y="255374"/>
                  </a:lnTo>
                  <a:lnTo>
                    <a:pt x="0" y="304800"/>
                  </a:lnTo>
                  <a:lnTo>
                    <a:pt x="3449" y="354225"/>
                  </a:lnTo>
                  <a:lnTo>
                    <a:pt x="13435" y="401116"/>
                  </a:lnTo>
                  <a:lnTo>
                    <a:pt x="29417" y="444846"/>
                  </a:lnTo>
                  <a:lnTo>
                    <a:pt x="50852" y="484784"/>
                  </a:lnTo>
                  <a:lnTo>
                    <a:pt x="77200" y="520303"/>
                  </a:lnTo>
                  <a:lnTo>
                    <a:pt x="107917" y="550773"/>
                  </a:lnTo>
                  <a:lnTo>
                    <a:pt x="142463" y="575567"/>
                  </a:lnTo>
                  <a:lnTo>
                    <a:pt x="180295" y="594055"/>
                  </a:lnTo>
                  <a:lnTo>
                    <a:pt x="220872" y="605609"/>
                  </a:lnTo>
                  <a:lnTo>
                    <a:pt x="263652" y="609600"/>
                  </a:lnTo>
                  <a:lnTo>
                    <a:pt x="306431" y="605609"/>
                  </a:lnTo>
                  <a:lnTo>
                    <a:pt x="347008" y="594055"/>
                  </a:lnTo>
                  <a:lnTo>
                    <a:pt x="384840" y="575567"/>
                  </a:lnTo>
                  <a:lnTo>
                    <a:pt x="419386" y="550773"/>
                  </a:lnTo>
                  <a:lnTo>
                    <a:pt x="450103" y="520303"/>
                  </a:lnTo>
                  <a:lnTo>
                    <a:pt x="476451" y="484784"/>
                  </a:lnTo>
                  <a:lnTo>
                    <a:pt x="497886" y="444846"/>
                  </a:lnTo>
                  <a:lnTo>
                    <a:pt x="513868" y="401116"/>
                  </a:lnTo>
                  <a:lnTo>
                    <a:pt x="523854" y="354225"/>
                  </a:lnTo>
                  <a:lnTo>
                    <a:pt x="527304" y="304800"/>
                  </a:lnTo>
                  <a:lnTo>
                    <a:pt x="523854" y="255374"/>
                  </a:lnTo>
                  <a:lnTo>
                    <a:pt x="513868" y="208483"/>
                  </a:lnTo>
                  <a:lnTo>
                    <a:pt x="497886" y="164753"/>
                  </a:lnTo>
                  <a:lnTo>
                    <a:pt x="476451" y="124815"/>
                  </a:lnTo>
                  <a:lnTo>
                    <a:pt x="450103" y="89296"/>
                  </a:lnTo>
                  <a:lnTo>
                    <a:pt x="419386" y="58826"/>
                  </a:lnTo>
                  <a:lnTo>
                    <a:pt x="384840" y="34032"/>
                  </a:lnTo>
                  <a:lnTo>
                    <a:pt x="347008" y="15544"/>
                  </a:lnTo>
                  <a:lnTo>
                    <a:pt x="306431" y="3990"/>
                  </a:lnTo>
                  <a:lnTo>
                    <a:pt x="263652" y="0"/>
                  </a:lnTo>
                  <a:close/>
                </a:path>
              </a:pathLst>
            </a:custGeom>
            <a:solidFill>
              <a:srgbClr val="548ED4"/>
            </a:solidFill>
          </p:spPr>
          <p:txBody>
            <a:bodyPr wrap="square" lIns="0" tIns="0" rIns="0" bIns="0" rtlCol="0"/>
            <a:lstStyle/>
            <a:p>
              <a:endParaRPr/>
            </a:p>
          </p:txBody>
        </p:sp>
        <p:sp>
          <p:nvSpPr>
            <p:cNvPr id="4" name="object 4"/>
            <p:cNvSpPr/>
            <p:nvPr/>
          </p:nvSpPr>
          <p:spPr>
            <a:xfrm>
              <a:off x="2139695" y="4419600"/>
              <a:ext cx="527685" cy="609600"/>
            </a:xfrm>
            <a:custGeom>
              <a:avLst/>
              <a:gdLst/>
              <a:ahLst/>
              <a:cxnLst/>
              <a:rect l="l" t="t" r="r" b="b"/>
              <a:pathLst>
                <a:path w="527685" h="609600">
                  <a:moveTo>
                    <a:pt x="0" y="304800"/>
                  </a:moveTo>
                  <a:lnTo>
                    <a:pt x="3449" y="255374"/>
                  </a:lnTo>
                  <a:lnTo>
                    <a:pt x="13435" y="208483"/>
                  </a:lnTo>
                  <a:lnTo>
                    <a:pt x="29417" y="164753"/>
                  </a:lnTo>
                  <a:lnTo>
                    <a:pt x="50852" y="124815"/>
                  </a:lnTo>
                  <a:lnTo>
                    <a:pt x="77200" y="89296"/>
                  </a:lnTo>
                  <a:lnTo>
                    <a:pt x="107917" y="58826"/>
                  </a:lnTo>
                  <a:lnTo>
                    <a:pt x="142463" y="34032"/>
                  </a:lnTo>
                  <a:lnTo>
                    <a:pt x="180295" y="15544"/>
                  </a:lnTo>
                  <a:lnTo>
                    <a:pt x="220872" y="3990"/>
                  </a:lnTo>
                  <a:lnTo>
                    <a:pt x="263652" y="0"/>
                  </a:lnTo>
                  <a:lnTo>
                    <a:pt x="306431" y="3990"/>
                  </a:lnTo>
                  <a:lnTo>
                    <a:pt x="347008" y="15544"/>
                  </a:lnTo>
                  <a:lnTo>
                    <a:pt x="384840" y="34032"/>
                  </a:lnTo>
                  <a:lnTo>
                    <a:pt x="419386" y="58826"/>
                  </a:lnTo>
                  <a:lnTo>
                    <a:pt x="450103" y="89296"/>
                  </a:lnTo>
                  <a:lnTo>
                    <a:pt x="476451" y="124815"/>
                  </a:lnTo>
                  <a:lnTo>
                    <a:pt x="497886" y="164753"/>
                  </a:lnTo>
                  <a:lnTo>
                    <a:pt x="513868" y="208483"/>
                  </a:lnTo>
                  <a:lnTo>
                    <a:pt x="523854" y="255374"/>
                  </a:lnTo>
                  <a:lnTo>
                    <a:pt x="527304" y="304800"/>
                  </a:lnTo>
                  <a:lnTo>
                    <a:pt x="523854" y="354225"/>
                  </a:lnTo>
                  <a:lnTo>
                    <a:pt x="513868" y="401116"/>
                  </a:lnTo>
                  <a:lnTo>
                    <a:pt x="497886" y="444846"/>
                  </a:lnTo>
                  <a:lnTo>
                    <a:pt x="476451" y="484784"/>
                  </a:lnTo>
                  <a:lnTo>
                    <a:pt x="450103" y="520303"/>
                  </a:lnTo>
                  <a:lnTo>
                    <a:pt x="419386" y="550773"/>
                  </a:lnTo>
                  <a:lnTo>
                    <a:pt x="384840" y="575567"/>
                  </a:lnTo>
                  <a:lnTo>
                    <a:pt x="347008" y="594055"/>
                  </a:lnTo>
                  <a:lnTo>
                    <a:pt x="306431" y="605609"/>
                  </a:lnTo>
                  <a:lnTo>
                    <a:pt x="263652" y="609600"/>
                  </a:lnTo>
                  <a:lnTo>
                    <a:pt x="220872" y="605609"/>
                  </a:lnTo>
                  <a:lnTo>
                    <a:pt x="180295" y="594055"/>
                  </a:lnTo>
                  <a:lnTo>
                    <a:pt x="142463" y="575567"/>
                  </a:lnTo>
                  <a:lnTo>
                    <a:pt x="107917" y="550773"/>
                  </a:lnTo>
                  <a:lnTo>
                    <a:pt x="77200" y="520303"/>
                  </a:lnTo>
                  <a:lnTo>
                    <a:pt x="50852" y="484784"/>
                  </a:lnTo>
                  <a:lnTo>
                    <a:pt x="29417" y="444846"/>
                  </a:lnTo>
                  <a:lnTo>
                    <a:pt x="13435" y="401116"/>
                  </a:lnTo>
                  <a:lnTo>
                    <a:pt x="3449" y="354225"/>
                  </a:lnTo>
                  <a:lnTo>
                    <a:pt x="0" y="304800"/>
                  </a:lnTo>
                  <a:close/>
                </a:path>
              </a:pathLst>
            </a:custGeom>
            <a:ln w="9144">
              <a:solidFill>
                <a:srgbClr val="000000"/>
              </a:solidFill>
            </a:ln>
          </p:spPr>
          <p:txBody>
            <a:bodyPr wrap="square" lIns="0" tIns="0" rIns="0" bIns="0" rtlCol="0"/>
            <a:lstStyle/>
            <a:p>
              <a:endParaRPr/>
            </a:p>
          </p:txBody>
        </p:sp>
      </p:grpSp>
      <p:sp>
        <p:nvSpPr>
          <p:cNvPr id="5" name="object 5"/>
          <p:cNvSpPr txBox="1"/>
          <p:nvPr/>
        </p:nvSpPr>
        <p:spPr>
          <a:xfrm>
            <a:off x="228600" y="386283"/>
            <a:ext cx="8534401" cy="406400"/>
          </a:xfrm>
          <a:prstGeom prst="rect">
            <a:avLst/>
          </a:prstGeom>
        </p:spPr>
        <p:txBody>
          <a:bodyPr vert="horz" wrap="square" lIns="0" tIns="12065" rIns="0" bIns="0" rtlCol="0">
            <a:spAutoFit/>
          </a:bodyPr>
          <a:lstStyle/>
          <a:p>
            <a:pPr marL="12700">
              <a:lnSpc>
                <a:spcPct val="100000"/>
              </a:lnSpc>
              <a:spcBef>
                <a:spcPts val="95"/>
              </a:spcBef>
              <a:tabLst>
                <a:tab pos="5421630" algn="l"/>
              </a:tabLst>
            </a:pPr>
            <a:r>
              <a:rPr sz="2500" spc="-10" dirty="0">
                <a:solidFill>
                  <a:srgbClr val="FF0000"/>
                </a:solidFill>
                <a:latin typeface="Carlito"/>
                <a:cs typeface="Carlito"/>
              </a:rPr>
              <a:t>onl</a:t>
            </a:r>
            <a:r>
              <a:rPr sz="2500" spc="-5" dirty="0">
                <a:solidFill>
                  <a:srgbClr val="FF0000"/>
                </a:solidFill>
                <a:latin typeface="Carlito"/>
                <a:cs typeface="Carlito"/>
              </a:rPr>
              <a:t>y </a:t>
            </a:r>
            <a:r>
              <a:rPr sz="2500" spc="-10" dirty="0">
                <a:solidFill>
                  <a:srgbClr val="FF0000"/>
                </a:solidFill>
                <a:latin typeface="Carlito"/>
                <a:cs typeface="Carlito"/>
              </a:rPr>
              <a:t>p</a:t>
            </a:r>
            <a:r>
              <a:rPr sz="2500" spc="-50" dirty="0">
                <a:solidFill>
                  <a:srgbClr val="FF0000"/>
                </a:solidFill>
                <a:latin typeface="Carlito"/>
                <a:cs typeface="Carlito"/>
              </a:rPr>
              <a:t>r</a:t>
            </a:r>
            <a:r>
              <a:rPr sz="2500" spc="-15" dirty="0">
                <a:solidFill>
                  <a:srgbClr val="FF0000"/>
                </a:solidFill>
                <a:latin typeface="Carlito"/>
                <a:cs typeface="Carlito"/>
              </a:rPr>
              <a:t>e</a:t>
            </a:r>
            <a:r>
              <a:rPr sz="2500" spc="-5" dirty="0">
                <a:solidFill>
                  <a:srgbClr val="FF0000"/>
                </a:solidFill>
                <a:latin typeface="Carlito"/>
                <a:cs typeface="Carlito"/>
              </a:rPr>
              <a:t>vious</a:t>
            </a:r>
            <a:r>
              <a:rPr sz="2500" dirty="0">
                <a:solidFill>
                  <a:srgbClr val="FF0000"/>
                </a:solidFill>
                <a:latin typeface="Carlito"/>
                <a:cs typeface="Carlito"/>
              </a:rPr>
              <a:t> t</a:t>
            </a:r>
            <a:r>
              <a:rPr sz="2500" spc="-30" dirty="0">
                <a:solidFill>
                  <a:srgbClr val="FF0000"/>
                </a:solidFill>
                <a:latin typeface="Carlito"/>
                <a:cs typeface="Carlito"/>
              </a:rPr>
              <a:t>w</a:t>
            </a:r>
            <a:r>
              <a:rPr sz="2500" spc="-5" dirty="0">
                <a:solidFill>
                  <a:srgbClr val="FF0000"/>
                </a:solidFill>
                <a:latin typeface="Carlito"/>
                <a:cs typeface="Carlito"/>
              </a:rPr>
              <a:t>o</a:t>
            </a:r>
            <a:r>
              <a:rPr sz="2500" spc="-15" dirty="0">
                <a:solidFill>
                  <a:srgbClr val="FF0000"/>
                </a:solidFill>
                <a:latin typeface="Carlito"/>
                <a:cs typeface="Carlito"/>
              </a:rPr>
              <a:t> </a:t>
            </a:r>
            <a:r>
              <a:rPr sz="2500" spc="-40" dirty="0">
                <a:solidFill>
                  <a:srgbClr val="FF0000"/>
                </a:solidFill>
                <a:latin typeface="Carlito"/>
                <a:cs typeface="Carlito"/>
              </a:rPr>
              <a:t>r</a:t>
            </a:r>
            <a:r>
              <a:rPr sz="2500" spc="-15" dirty="0">
                <a:solidFill>
                  <a:srgbClr val="FF0000"/>
                </a:solidFill>
                <a:latin typeface="Carlito"/>
                <a:cs typeface="Carlito"/>
              </a:rPr>
              <a:t>o</a:t>
            </a:r>
            <a:r>
              <a:rPr sz="2500" spc="-30" dirty="0">
                <a:solidFill>
                  <a:srgbClr val="FF0000"/>
                </a:solidFill>
                <a:latin typeface="Carlito"/>
                <a:cs typeface="Carlito"/>
              </a:rPr>
              <a:t>w</a:t>
            </a:r>
            <a:r>
              <a:rPr sz="2500" spc="-5" dirty="0">
                <a:solidFill>
                  <a:srgbClr val="FF0000"/>
                </a:solidFill>
                <a:latin typeface="Carlito"/>
                <a:cs typeface="Carlito"/>
              </a:rPr>
              <a:t>s</a:t>
            </a:r>
            <a:r>
              <a:rPr sz="2500" spc="-20" dirty="0">
                <a:solidFill>
                  <a:srgbClr val="FF0000"/>
                </a:solidFill>
                <a:latin typeface="Carlito"/>
                <a:cs typeface="Carlito"/>
              </a:rPr>
              <a:t> </a:t>
            </a:r>
            <a:r>
              <a:rPr sz="2500" spc="-5" dirty="0">
                <a:solidFill>
                  <a:srgbClr val="FF0000"/>
                </a:solidFill>
                <a:latin typeface="Carlito"/>
                <a:cs typeface="Carlito"/>
              </a:rPr>
              <a:t>a</a:t>
            </a:r>
            <a:r>
              <a:rPr sz="2500" spc="-35" dirty="0">
                <a:solidFill>
                  <a:srgbClr val="FF0000"/>
                </a:solidFill>
                <a:latin typeface="Carlito"/>
                <a:cs typeface="Carlito"/>
              </a:rPr>
              <a:t>r</a:t>
            </a:r>
            <a:r>
              <a:rPr sz="2500" spc="-5" dirty="0">
                <a:solidFill>
                  <a:srgbClr val="FF0000"/>
                </a:solidFill>
                <a:latin typeface="Carlito"/>
                <a:cs typeface="Carlito"/>
              </a:rPr>
              <a:t>e</a:t>
            </a:r>
            <a:r>
              <a:rPr sz="2500" dirty="0">
                <a:solidFill>
                  <a:srgbClr val="FF0000"/>
                </a:solidFill>
                <a:latin typeface="Carlito"/>
                <a:cs typeface="Carlito"/>
              </a:rPr>
              <a:t> </a:t>
            </a:r>
            <a:r>
              <a:rPr sz="2500" spc="-10" dirty="0">
                <a:solidFill>
                  <a:srgbClr val="FF0000"/>
                </a:solidFill>
                <a:latin typeface="Carlito"/>
                <a:cs typeface="Carlito"/>
              </a:rPr>
              <a:t>use</a:t>
            </a:r>
            <a:r>
              <a:rPr sz="2500" spc="-5" dirty="0">
                <a:solidFill>
                  <a:srgbClr val="FF0000"/>
                </a:solidFill>
                <a:latin typeface="Carlito"/>
                <a:cs typeface="Carlito"/>
              </a:rPr>
              <a:t>d i</a:t>
            </a:r>
            <a:r>
              <a:rPr sz="2500" spc="5" dirty="0">
                <a:solidFill>
                  <a:srgbClr val="FF0000"/>
                </a:solidFill>
                <a:latin typeface="Carlito"/>
                <a:cs typeface="Carlito"/>
              </a:rPr>
              <a:t>.</a:t>
            </a:r>
            <a:r>
              <a:rPr sz="2500" spc="-5" dirty="0">
                <a:solidFill>
                  <a:srgbClr val="FF0000"/>
                </a:solidFill>
                <a:latin typeface="Carlito"/>
                <a:cs typeface="Carlito"/>
              </a:rPr>
              <a:t>e.</a:t>
            </a:r>
            <a:r>
              <a:rPr sz="2500" dirty="0">
                <a:solidFill>
                  <a:srgbClr val="FF0000"/>
                </a:solidFill>
                <a:latin typeface="Carlito"/>
                <a:cs typeface="Carlito"/>
              </a:rPr>
              <a:t>	</a:t>
            </a:r>
            <a:r>
              <a:rPr lang="en-US" sz="2500" dirty="0" smtClean="0">
                <a:solidFill>
                  <a:srgbClr val="FF0000"/>
                </a:solidFill>
                <a:latin typeface="Carlito"/>
                <a:cs typeface="Carlito"/>
              </a:rPr>
              <a:t>          </a:t>
            </a:r>
            <a:r>
              <a:rPr sz="2500" spc="-5" dirty="0" smtClean="0">
                <a:solidFill>
                  <a:srgbClr val="FF0000"/>
                </a:solidFill>
                <a:latin typeface="Carlito"/>
                <a:cs typeface="Carlito"/>
              </a:rPr>
              <a:t>and</a:t>
            </a:r>
            <a:endParaRPr sz="2500" dirty="0">
              <a:latin typeface="Carlito"/>
              <a:cs typeface="Carlito"/>
            </a:endParaRPr>
          </a:p>
        </p:txBody>
      </p:sp>
      <p:sp>
        <p:nvSpPr>
          <p:cNvPr id="6" name="object 6"/>
          <p:cNvSpPr txBox="1"/>
          <p:nvPr/>
        </p:nvSpPr>
        <p:spPr>
          <a:xfrm>
            <a:off x="1" y="0"/>
            <a:ext cx="9144000" cy="428322"/>
          </a:xfrm>
          <a:prstGeom prst="rect">
            <a:avLst/>
          </a:prstGeom>
        </p:spPr>
        <p:txBody>
          <a:bodyPr vert="horz" wrap="square" lIns="0" tIns="12700" rIns="0" bIns="0" rtlCol="0">
            <a:spAutoFit/>
          </a:bodyPr>
          <a:lstStyle/>
          <a:p>
            <a:pPr marL="38100">
              <a:lnSpc>
                <a:spcPct val="100000"/>
              </a:lnSpc>
              <a:spcBef>
                <a:spcPts val="100"/>
              </a:spcBef>
            </a:pPr>
            <a:r>
              <a:rPr sz="2500" spc="-10" dirty="0">
                <a:solidFill>
                  <a:srgbClr val="FF0000"/>
                </a:solidFill>
                <a:latin typeface="Carlito"/>
                <a:cs typeface="Carlito"/>
              </a:rPr>
              <a:t>Now </a:t>
            </a:r>
            <a:r>
              <a:rPr sz="2500" spc="-5" dirty="0">
                <a:solidFill>
                  <a:srgbClr val="FF0000"/>
                </a:solidFill>
                <a:latin typeface="Carlito"/>
                <a:cs typeface="Carlito"/>
              </a:rPr>
              <a:t>the </a:t>
            </a:r>
            <a:r>
              <a:rPr sz="2500" spc="-10" dirty="0">
                <a:solidFill>
                  <a:srgbClr val="FF0000"/>
                </a:solidFill>
                <a:latin typeface="Carlito"/>
                <a:cs typeface="Carlito"/>
              </a:rPr>
              <a:t>same </a:t>
            </a:r>
            <a:r>
              <a:rPr sz="2500" spc="-5" dirty="0">
                <a:solidFill>
                  <a:srgbClr val="FF0000"/>
                </a:solidFill>
                <a:latin typeface="Carlito"/>
                <a:cs typeface="Carlito"/>
              </a:rPr>
              <a:t>technique is used, </a:t>
            </a:r>
            <a:r>
              <a:rPr sz="2500" spc="-25" dirty="0">
                <a:solidFill>
                  <a:srgbClr val="FF0000"/>
                </a:solidFill>
                <a:latin typeface="Carlito"/>
                <a:cs typeface="Carlito"/>
              </a:rPr>
              <a:t>for </a:t>
            </a:r>
            <a:r>
              <a:rPr sz="2500" spc="-5" dirty="0">
                <a:solidFill>
                  <a:srgbClr val="FF0000"/>
                </a:solidFill>
                <a:latin typeface="Carlito"/>
                <a:cs typeface="Carlito"/>
              </a:rPr>
              <a:t>the </a:t>
            </a:r>
            <a:r>
              <a:rPr sz="2500" spc="-10" dirty="0">
                <a:solidFill>
                  <a:srgbClr val="FF0000"/>
                </a:solidFill>
                <a:latin typeface="Carlito"/>
                <a:cs typeface="Carlito"/>
              </a:rPr>
              <a:t>next </a:t>
            </a:r>
            <a:r>
              <a:rPr sz="2500" spc="-15" dirty="0">
                <a:solidFill>
                  <a:srgbClr val="FF0000"/>
                </a:solidFill>
                <a:latin typeface="Carlito"/>
                <a:cs typeface="Carlito"/>
              </a:rPr>
              <a:t>row </a:t>
            </a:r>
            <a:r>
              <a:rPr sz="2500" dirty="0">
                <a:solidFill>
                  <a:srgbClr val="FF0000"/>
                </a:solidFill>
                <a:latin typeface="Carlito"/>
                <a:cs typeface="Carlito"/>
              </a:rPr>
              <a:t>i.e. </a:t>
            </a:r>
            <a:r>
              <a:rPr sz="4050" i="1" spc="-150" baseline="6172" dirty="0">
                <a:latin typeface="Times New Roman"/>
                <a:cs typeface="Times New Roman"/>
              </a:rPr>
              <a:t>s</a:t>
            </a:r>
            <a:r>
              <a:rPr sz="2325" i="1" spc="-150" baseline="53763" dirty="0">
                <a:latin typeface="Times New Roman"/>
                <a:cs typeface="Times New Roman"/>
              </a:rPr>
              <a:t>n</a:t>
            </a:r>
            <a:r>
              <a:rPr sz="2325" spc="-150" baseline="53763" dirty="0">
                <a:latin typeface="Symbol"/>
                <a:cs typeface="Symbol"/>
              </a:rPr>
              <a:t></a:t>
            </a:r>
            <a:r>
              <a:rPr sz="2325" spc="-150" baseline="53763" dirty="0">
                <a:latin typeface="Times New Roman"/>
                <a:cs typeface="Times New Roman"/>
              </a:rPr>
              <a:t>3</a:t>
            </a:r>
            <a:r>
              <a:rPr sz="2500" spc="-100" dirty="0">
                <a:solidFill>
                  <a:srgbClr val="FF0000"/>
                </a:solidFill>
                <a:latin typeface="Carlito"/>
                <a:cs typeface="Carlito"/>
              </a:rPr>
              <a:t>row,</a:t>
            </a:r>
            <a:r>
              <a:rPr sz="2500" spc="-65" dirty="0">
                <a:solidFill>
                  <a:srgbClr val="FF0000"/>
                </a:solidFill>
                <a:latin typeface="Carlito"/>
                <a:cs typeface="Carlito"/>
              </a:rPr>
              <a:t> </a:t>
            </a:r>
            <a:r>
              <a:rPr sz="2500" spc="-10" dirty="0" smtClean="0">
                <a:solidFill>
                  <a:srgbClr val="FF0000"/>
                </a:solidFill>
                <a:latin typeface="Carlito"/>
                <a:cs typeface="Carlito"/>
              </a:rPr>
              <a:t>but</a:t>
            </a:r>
            <a:r>
              <a:rPr lang="en-US" sz="2500" spc="-10" dirty="0" smtClean="0">
                <a:solidFill>
                  <a:srgbClr val="FF0000"/>
                </a:solidFill>
                <a:latin typeface="Carlito"/>
                <a:cs typeface="Carlito"/>
              </a:rPr>
              <a:t>     </a:t>
            </a:r>
            <a:endParaRPr sz="2500" dirty="0">
              <a:latin typeface="Carlito"/>
              <a:cs typeface="Carlito"/>
            </a:endParaRPr>
          </a:p>
        </p:txBody>
      </p:sp>
      <p:sp>
        <p:nvSpPr>
          <p:cNvPr id="7" name="object 7"/>
          <p:cNvSpPr txBox="1"/>
          <p:nvPr/>
        </p:nvSpPr>
        <p:spPr>
          <a:xfrm>
            <a:off x="692484" y="2595290"/>
            <a:ext cx="465455" cy="2276475"/>
          </a:xfrm>
          <a:prstGeom prst="rect">
            <a:avLst/>
          </a:prstGeom>
        </p:spPr>
        <p:txBody>
          <a:bodyPr vert="horz" wrap="square" lIns="0" tIns="11430" rIns="0" bIns="0" rtlCol="0">
            <a:spAutoFit/>
          </a:bodyPr>
          <a:lstStyle/>
          <a:p>
            <a:pPr marL="66040">
              <a:lnSpc>
                <a:spcPct val="100000"/>
              </a:lnSpc>
              <a:spcBef>
                <a:spcPts val="90"/>
              </a:spcBef>
            </a:pPr>
            <a:r>
              <a:rPr sz="3600" i="1" spc="637" baseline="-24305" dirty="0">
                <a:latin typeface="Times New Roman"/>
                <a:cs typeface="Times New Roman"/>
              </a:rPr>
              <a:t>s</a:t>
            </a:r>
            <a:r>
              <a:rPr sz="1350" i="1" spc="425" dirty="0">
                <a:latin typeface="Times New Roman"/>
                <a:cs typeface="Times New Roman"/>
              </a:rPr>
              <a:t>n</a:t>
            </a:r>
            <a:endParaRPr sz="1350">
              <a:latin typeface="Times New Roman"/>
              <a:cs typeface="Times New Roman"/>
            </a:endParaRPr>
          </a:p>
          <a:p>
            <a:pPr marL="46355">
              <a:lnSpc>
                <a:spcPct val="100000"/>
              </a:lnSpc>
              <a:spcBef>
                <a:spcPts val="2175"/>
              </a:spcBef>
            </a:pPr>
            <a:r>
              <a:rPr sz="3375" i="1" spc="30" baseline="-24691" dirty="0">
                <a:latin typeface="Times New Roman"/>
                <a:cs typeface="Times New Roman"/>
              </a:rPr>
              <a:t>s</a:t>
            </a:r>
            <a:r>
              <a:rPr sz="1300" i="1" spc="20" dirty="0">
                <a:latin typeface="Times New Roman"/>
                <a:cs typeface="Times New Roman"/>
              </a:rPr>
              <a:t>n</a:t>
            </a:r>
            <a:r>
              <a:rPr sz="1300" spc="20" dirty="0">
                <a:latin typeface="Symbol"/>
                <a:cs typeface="Symbol"/>
              </a:rPr>
              <a:t></a:t>
            </a:r>
            <a:r>
              <a:rPr sz="1300" spc="20" dirty="0">
                <a:latin typeface="Times New Roman"/>
                <a:cs typeface="Times New Roman"/>
              </a:rPr>
              <a:t>1</a:t>
            </a:r>
            <a:endParaRPr sz="1300">
              <a:latin typeface="Times New Roman"/>
              <a:cs typeface="Times New Roman"/>
            </a:endParaRPr>
          </a:p>
          <a:p>
            <a:pPr marL="38100">
              <a:lnSpc>
                <a:spcPct val="100000"/>
              </a:lnSpc>
              <a:spcBef>
                <a:spcPts val="2190"/>
              </a:spcBef>
            </a:pPr>
            <a:r>
              <a:rPr sz="3825" i="1" spc="-104" baseline="-25054" dirty="0">
                <a:latin typeface="Times New Roman"/>
                <a:cs typeface="Times New Roman"/>
              </a:rPr>
              <a:t>s</a:t>
            </a:r>
            <a:r>
              <a:rPr sz="1450" i="1" spc="-70" dirty="0">
                <a:latin typeface="Times New Roman"/>
                <a:cs typeface="Times New Roman"/>
              </a:rPr>
              <a:t>n</a:t>
            </a:r>
            <a:r>
              <a:rPr sz="1450" spc="-70" dirty="0">
                <a:latin typeface="Symbol"/>
                <a:cs typeface="Symbol"/>
              </a:rPr>
              <a:t></a:t>
            </a:r>
            <a:r>
              <a:rPr sz="1450" spc="-70" dirty="0">
                <a:latin typeface="Times New Roman"/>
                <a:cs typeface="Times New Roman"/>
              </a:rPr>
              <a:t>2</a:t>
            </a:r>
            <a:endParaRPr sz="1450">
              <a:latin typeface="Times New Roman"/>
              <a:cs typeface="Times New Roman"/>
            </a:endParaRPr>
          </a:p>
          <a:p>
            <a:pPr marL="38100">
              <a:lnSpc>
                <a:spcPct val="100000"/>
              </a:lnSpc>
              <a:spcBef>
                <a:spcPts val="1485"/>
              </a:spcBef>
            </a:pPr>
            <a:r>
              <a:rPr sz="4050" i="1" spc="-202" baseline="-24691" dirty="0">
                <a:latin typeface="Times New Roman"/>
                <a:cs typeface="Times New Roman"/>
              </a:rPr>
              <a:t>s</a:t>
            </a:r>
            <a:r>
              <a:rPr sz="1550" i="1" spc="-135" dirty="0">
                <a:latin typeface="Times New Roman"/>
                <a:cs typeface="Times New Roman"/>
              </a:rPr>
              <a:t>n</a:t>
            </a:r>
            <a:r>
              <a:rPr sz="1550" spc="-135" dirty="0">
                <a:latin typeface="Symbol"/>
                <a:cs typeface="Symbol"/>
              </a:rPr>
              <a:t></a:t>
            </a:r>
            <a:r>
              <a:rPr sz="1550" spc="-135" dirty="0">
                <a:latin typeface="Times New Roman"/>
                <a:cs typeface="Times New Roman"/>
              </a:rPr>
              <a:t>3</a:t>
            </a:r>
            <a:endParaRPr sz="1550">
              <a:latin typeface="Times New Roman"/>
              <a:cs typeface="Times New Roman"/>
            </a:endParaRPr>
          </a:p>
        </p:txBody>
      </p:sp>
      <p:sp>
        <p:nvSpPr>
          <p:cNvPr id="8" name="object 8"/>
          <p:cNvSpPr txBox="1"/>
          <p:nvPr/>
        </p:nvSpPr>
        <p:spPr>
          <a:xfrm>
            <a:off x="790189" y="56535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9" name="object 9"/>
          <p:cNvSpPr txBox="1"/>
          <p:nvPr/>
        </p:nvSpPr>
        <p:spPr>
          <a:xfrm>
            <a:off x="1562523" y="2420088"/>
            <a:ext cx="927100" cy="1224915"/>
          </a:xfrm>
          <a:prstGeom prst="rect">
            <a:avLst/>
          </a:prstGeom>
        </p:spPr>
        <p:txBody>
          <a:bodyPr vert="horz" wrap="square" lIns="0" tIns="229235" rIns="0" bIns="0" rtlCol="0">
            <a:spAutoFit/>
          </a:bodyPr>
          <a:lstStyle/>
          <a:p>
            <a:pPr marL="17145">
              <a:lnSpc>
                <a:spcPct val="100000"/>
              </a:lnSpc>
              <a:spcBef>
                <a:spcPts val="1805"/>
              </a:spcBef>
              <a:tabLst>
                <a:tab pos="616585" algn="l"/>
              </a:tabLst>
            </a:pPr>
            <a:r>
              <a:rPr sz="3675" i="1" spc="-22" baseline="1133" dirty="0">
                <a:latin typeface="Times New Roman"/>
                <a:cs typeface="Times New Roman"/>
              </a:rPr>
              <a:t>a</a:t>
            </a:r>
            <a:r>
              <a:rPr sz="3675" i="1" spc="-600" baseline="1133" dirty="0">
                <a:latin typeface="Times New Roman"/>
                <a:cs typeface="Times New Roman"/>
              </a:rPr>
              <a:t> </a:t>
            </a:r>
            <a:r>
              <a:rPr sz="2100" baseline="1984" dirty="0">
                <a:latin typeface="Times New Roman"/>
                <a:cs typeface="Times New Roman"/>
              </a:rPr>
              <a:t>0	</a:t>
            </a:r>
            <a:r>
              <a:rPr sz="2450" i="1" spc="-105" dirty="0">
                <a:latin typeface="Times New Roman"/>
                <a:cs typeface="Times New Roman"/>
              </a:rPr>
              <a:t>a</a:t>
            </a:r>
            <a:r>
              <a:rPr sz="1400" spc="-105" dirty="0">
                <a:latin typeface="Times New Roman"/>
                <a:cs typeface="Times New Roman"/>
              </a:rPr>
              <a:t>2</a:t>
            </a:r>
            <a:endParaRPr sz="1400">
              <a:latin typeface="Times New Roman"/>
              <a:cs typeface="Times New Roman"/>
            </a:endParaRPr>
          </a:p>
          <a:p>
            <a:pPr marL="12700">
              <a:lnSpc>
                <a:spcPct val="100000"/>
              </a:lnSpc>
              <a:spcBef>
                <a:spcPts val="1789"/>
              </a:spcBef>
              <a:tabLst>
                <a:tab pos="629920" algn="l"/>
              </a:tabLst>
            </a:pPr>
            <a:r>
              <a:rPr sz="2500" i="1" spc="-95" dirty="0">
                <a:latin typeface="Times New Roman"/>
                <a:cs typeface="Times New Roman"/>
              </a:rPr>
              <a:t>a</a:t>
            </a:r>
            <a:r>
              <a:rPr sz="1450" spc="-110" dirty="0">
                <a:latin typeface="Times New Roman"/>
                <a:cs typeface="Times New Roman"/>
              </a:rPr>
              <a:t>1</a:t>
            </a:r>
            <a:r>
              <a:rPr sz="1450" dirty="0">
                <a:latin typeface="Times New Roman"/>
                <a:cs typeface="Times New Roman"/>
              </a:rPr>
              <a:t>	</a:t>
            </a:r>
            <a:r>
              <a:rPr sz="2500" i="1" spc="240" dirty="0">
                <a:latin typeface="Times New Roman"/>
                <a:cs typeface="Times New Roman"/>
              </a:rPr>
              <a:t>a</a:t>
            </a:r>
            <a:r>
              <a:rPr sz="1450" spc="20" dirty="0">
                <a:latin typeface="Times New Roman"/>
                <a:cs typeface="Times New Roman"/>
              </a:rPr>
              <a:t>3</a:t>
            </a:r>
            <a:endParaRPr sz="1450">
              <a:latin typeface="Times New Roman"/>
              <a:cs typeface="Times New Roman"/>
            </a:endParaRPr>
          </a:p>
        </p:txBody>
      </p:sp>
      <p:sp>
        <p:nvSpPr>
          <p:cNvPr id="10" name="object 10"/>
          <p:cNvSpPr txBox="1"/>
          <p:nvPr/>
        </p:nvSpPr>
        <p:spPr>
          <a:xfrm>
            <a:off x="3363517" y="2635413"/>
            <a:ext cx="260350" cy="998855"/>
          </a:xfrm>
          <a:prstGeom prst="rect">
            <a:avLst/>
          </a:prstGeom>
        </p:spPr>
        <p:txBody>
          <a:bodyPr vert="horz" wrap="square" lIns="0" tIns="13970" rIns="0" bIns="0" rtlCol="0">
            <a:spAutoFit/>
          </a:bodyPr>
          <a:lstStyle/>
          <a:p>
            <a:pPr marL="12700">
              <a:lnSpc>
                <a:spcPct val="100000"/>
              </a:lnSpc>
              <a:spcBef>
                <a:spcPts val="110"/>
              </a:spcBef>
            </a:pPr>
            <a:r>
              <a:rPr sz="2450" i="1" spc="10" dirty="0">
                <a:latin typeface="Times New Roman"/>
                <a:cs typeface="Times New Roman"/>
              </a:rPr>
              <a:t>a</a:t>
            </a:r>
            <a:r>
              <a:rPr sz="1400" spc="-95" dirty="0">
                <a:latin typeface="Times New Roman"/>
                <a:cs typeface="Times New Roman"/>
              </a:rPr>
              <a:t>6</a:t>
            </a:r>
            <a:endParaRPr sz="1400">
              <a:latin typeface="Times New Roman"/>
              <a:cs typeface="Times New Roman"/>
            </a:endParaRPr>
          </a:p>
          <a:p>
            <a:pPr marL="12700">
              <a:lnSpc>
                <a:spcPct val="100000"/>
              </a:lnSpc>
              <a:spcBef>
                <a:spcPts val="1820"/>
              </a:spcBef>
            </a:pPr>
            <a:r>
              <a:rPr sz="2400" i="1" spc="35" dirty="0">
                <a:latin typeface="Times New Roman"/>
                <a:cs typeface="Times New Roman"/>
              </a:rPr>
              <a:t>a</a:t>
            </a:r>
            <a:r>
              <a:rPr sz="1400" spc="-95" dirty="0">
                <a:latin typeface="Times New Roman"/>
                <a:cs typeface="Times New Roman"/>
              </a:rPr>
              <a:t>7</a:t>
            </a:r>
            <a:endParaRPr sz="1400">
              <a:latin typeface="Times New Roman"/>
              <a:cs typeface="Times New Roman"/>
            </a:endParaRPr>
          </a:p>
        </p:txBody>
      </p:sp>
      <p:sp>
        <p:nvSpPr>
          <p:cNvPr id="11" name="object 11"/>
          <p:cNvSpPr txBox="1"/>
          <p:nvPr/>
        </p:nvSpPr>
        <p:spPr>
          <a:xfrm>
            <a:off x="1555212" y="3786570"/>
            <a:ext cx="263525" cy="1077595"/>
          </a:xfrm>
          <a:prstGeom prst="rect">
            <a:avLst/>
          </a:prstGeom>
        </p:spPr>
        <p:txBody>
          <a:bodyPr vert="horz" wrap="square" lIns="0" tIns="149225" rIns="0" bIns="0" rtlCol="0">
            <a:spAutoFit/>
          </a:bodyPr>
          <a:lstStyle/>
          <a:p>
            <a:pPr marL="12700">
              <a:lnSpc>
                <a:spcPct val="100000"/>
              </a:lnSpc>
              <a:spcBef>
                <a:spcPts val="1175"/>
              </a:spcBef>
            </a:pPr>
            <a:r>
              <a:rPr sz="2600" i="1" spc="-120" dirty="0">
                <a:latin typeface="Times New Roman"/>
                <a:cs typeface="Times New Roman"/>
              </a:rPr>
              <a:t>b</a:t>
            </a:r>
            <a:r>
              <a:rPr sz="1500" spc="-70" dirty="0">
                <a:latin typeface="Times New Roman"/>
                <a:cs typeface="Times New Roman"/>
              </a:rPr>
              <a:t>1</a:t>
            </a:r>
            <a:endParaRPr sz="1500">
              <a:latin typeface="Times New Roman"/>
              <a:cs typeface="Times New Roman"/>
            </a:endParaRPr>
          </a:p>
          <a:p>
            <a:pPr marL="17780">
              <a:lnSpc>
                <a:spcPct val="100000"/>
              </a:lnSpc>
              <a:spcBef>
                <a:spcPts val="1080"/>
              </a:spcBef>
            </a:pP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p:txBody>
      </p:sp>
      <p:sp>
        <p:nvSpPr>
          <p:cNvPr id="12" name="object 12"/>
          <p:cNvSpPr txBox="1"/>
          <p:nvPr/>
        </p:nvSpPr>
        <p:spPr>
          <a:xfrm>
            <a:off x="2158870" y="2527308"/>
            <a:ext cx="880110" cy="2395855"/>
          </a:xfrm>
          <a:prstGeom prst="rect">
            <a:avLst/>
          </a:prstGeom>
        </p:spPr>
        <p:txBody>
          <a:bodyPr vert="horz" wrap="square" lIns="0" tIns="113030" rIns="0" bIns="0" rtlCol="0">
            <a:spAutoFit/>
          </a:bodyPr>
          <a:lstStyle/>
          <a:p>
            <a:pPr marR="35560" algn="r">
              <a:lnSpc>
                <a:spcPct val="100000"/>
              </a:lnSpc>
              <a:spcBef>
                <a:spcPts val="890"/>
              </a:spcBef>
            </a:pPr>
            <a:r>
              <a:rPr sz="2500" i="1" spc="-35" dirty="0">
                <a:latin typeface="Times New Roman"/>
                <a:cs typeface="Times New Roman"/>
              </a:rPr>
              <a:t>a</a:t>
            </a:r>
            <a:r>
              <a:rPr sz="2500" i="1" spc="-490" dirty="0">
                <a:latin typeface="Times New Roman"/>
                <a:cs typeface="Times New Roman"/>
              </a:rPr>
              <a:t> </a:t>
            </a:r>
            <a:r>
              <a:rPr sz="1450" spc="-25" dirty="0">
                <a:latin typeface="Times New Roman"/>
                <a:cs typeface="Times New Roman"/>
              </a:rPr>
              <a:t>4</a:t>
            </a:r>
            <a:endParaRPr sz="1450">
              <a:latin typeface="Times New Roman"/>
              <a:cs typeface="Times New Roman"/>
            </a:endParaRPr>
          </a:p>
          <a:p>
            <a:pPr marL="563880">
              <a:lnSpc>
                <a:spcPct val="100000"/>
              </a:lnSpc>
              <a:spcBef>
                <a:spcPts val="975"/>
              </a:spcBef>
            </a:pPr>
            <a:r>
              <a:rPr sz="3150" i="1" spc="-190" dirty="0">
                <a:latin typeface="Times New Roman"/>
                <a:cs typeface="Times New Roman"/>
              </a:rPr>
              <a:t>a</a:t>
            </a:r>
            <a:r>
              <a:rPr sz="1800" spc="-190" dirty="0">
                <a:latin typeface="Times New Roman"/>
                <a:cs typeface="Times New Roman"/>
              </a:rPr>
              <a:t>5</a:t>
            </a:r>
            <a:endParaRPr sz="1800">
              <a:latin typeface="Times New Roman"/>
              <a:cs typeface="Times New Roman"/>
            </a:endParaRPr>
          </a:p>
          <a:p>
            <a:pPr marR="5080" algn="r">
              <a:lnSpc>
                <a:spcPct val="100000"/>
              </a:lnSpc>
              <a:spcBef>
                <a:spcPts val="2480"/>
              </a:spcBef>
              <a:tabLst>
                <a:tab pos="613410" algn="l"/>
              </a:tabLst>
            </a:pPr>
            <a:r>
              <a:rPr sz="2250" i="1" spc="-5" dirty="0">
                <a:latin typeface="Times New Roman"/>
                <a:cs typeface="Times New Roman"/>
              </a:rPr>
              <a:t>b</a:t>
            </a:r>
            <a:r>
              <a:rPr sz="1300" spc="-50" dirty="0">
                <a:latin typeface="Times New Roman"/>
                <a:cs typeface="Times New Roman"/>
              </a:rPr>
              <a:t>2</a:t>
            </a:r>
            <a:r>
              <a:rPr sz="1300" dirty="0">
                <a:latin typeface="Times New Roman"/>
                <a:cs typeface="Times New Roman"/>
              </a:rPr>
              <a:t>	</a:t>
            </a:r>
            <a:r>
              <a:rPr sz="2250" i="1" spc="100" dirty="0">
                <a:latin typeface="Times New Roman"/>
                <a:cs typeface="Times New Roman"/>
              </a:rPr>
              <a:t>b</a:t>
            </a:r>
            <a:r>
              <a:rPr sz="1300" spc="15" dirty="0">
                <a:latin typeface="Times New Roman"/>
                <a:cs typeface="Times New Roman"/>
              </a:rPr>
              <a:t>3</a:t>
            </a:r>
            <a:endParaRPr sz="1300">
              <a:latin typeface="Times New Roman"/>
              <a:cs typeface="Times New Roman"/>
            </a:endParaRPr>
          </a:p>
          <a:p>
            <a:pPr marL="31115">
              <a:lnSpc>
                <a:spcPct val="100000"/>
              </a:lnSpc>
              <a:spcBef>
                <a:spcPts val="1270"/>
              </a:spcBef>
            </a:pPr>
            <a:r>
              <a:rPr sz="3050" i="1" spc="-15" dirty="0">
                <a:latin typeface="Times New Roman"/>
                <a:cs typeface="Times New Roman"/>
              </a:rPr>
              <a:t>c</a:t>
            </a:r>
            <a:r>
              <a:rPr sz="1750" spc="-15" dirty="0">
                <a:latin typeface="Times New Roman"/>
                <a:cs typeface="Times New Roman"/>
              </a:rPr>
              <a:t>2</a:t>
            </a:r>
            <a:endParaRPr sz="1750">
              <a:latin typeface="Times New Roman"/>
              <a:cs typeface="Times New Roman"/>
            </a:endParaRPr>
          </a:p>
        </p:txBody>
      </p:sp>
      <p:grpSp>
        <p:nvGrpSpPr>
          <p:cNvPr id="13" name="object 13"/>
          <p:cNvGrpSpPr/>
          <p:nvPr/>
        </p:nvGrpSpPr>
        <p:grpSpPr>
          <a:xfrm>
            <a:off x="1226057" y="2439161"/>
            <a:ext cx="3880359" cy="3962400"/>
            <a:chOff x="1226057" y="2439161"/>
            <a:chExt cx="3880359" cy="3962400"/>
          </a:xfrm>
        </p:grpSpPr>
        <p:sp>
          <p:nvSpPr>
            <p:cNvPr id="14" name="object 14"/>
            <p:cNvSpPr/>
            <p:nvPr/>
          </p:nvSpPr>
          <p:spPr>
            <a:xfrm>
              <a:off x="1226057" y="2439161"/>
              <a:ext cx="2972435" cy="3962400"/>
            </a:xfrm>
            <a:custGeom>
              <a:avLst/>
              <a:gdLst/>
              <a:ahLst/>
              <a:cxnLst/>
              <a:rect l="l" t="t" r="r" b="b"/>
              <a:pathLst>
                <a:path w="2972435" h="3962400">
                  <a:moveTo>
                    <a:pt x="0" y="0"/>
                  </a:moveTo>
                  <a:lnTo>
                    <a:pt x="0" y="3962400"/>
                  </a:lnTo>
                </a:path>
                <a:path w="2972435" h="3962400">
                  <a:moveTo>
                    <a:pt x="0" y="0"/>
                  </a:moveTo>
                  <a:lnTo>
                    <a:pt x="2972307" y="0"/>
                  </a:lnTo>
                </a:path>
              </a:pathLst>
            </a:custGeom>
            <a:ln w="25908">
              <a:solidFill>
                <a:srgbClr val="000000"/>
              </a:solidFill>
            </a:ln>
          </p:spPr>
          <p:txBody>
            <a:bodyPr wrap="square" lIns="0" tIns="0" rIns="0" bIns="0" rtlCol="0"/>
            <a:lstStyle/>
            <a:p>
              <a:endParaRPr/>
            </a:p>
          </p:txBody>
        </p:sp>
        <p:sp>
          <p:nvSpPr>
            <p:cNvPr id="15" name="object 15"/>
            <p:cNvSpPr/>
            <p:nvPr/>
          </p:nvSpPr>
          <p:spPr>
            <a:xfrm>
              <a:off x="1749806" y="3572890"/>
              <a:ext cx="3356610" cy="2530475"/>
            </a:xfrm>
            <a:custGeom>
              <a:avLst/>
              <a:gdLst/>
              <a:ahLst/>
              <a:cxnLst/>
              <a:rect l="l" t="t" r="r" b="b"/>
              <a:pathLst>
                <a:path w="3356610" h="2530475">
                  <a:moveTo>
                    <a:pt x="1002792" y="549021"/>
                  </a:moveTo>
                  <a:lnTo>
                    <a:pt x="462953" y="253352"/>
                  </a:lnTo>
                  <a:lnTo>
                    <a:pt x="931697" y="29845"/>
                  </a:lnTo>
                  <a:lnTo>
                    <a:pt x="893445" y="86106"/>
                  </a:lnTo>
                  <a:lnTo>
                    <a:pt x="894207" y="90170"/>
                  </a:lnTo>
                  <a:lnTo>
                    <a:pt x="897128" y="92075"/>
                  </a:lnTo>
                  <a:lnTo>
                    <a:pt x="899922" y="94107"/>
                  </a:lnTo>
                  <a:lnTo>
                    <a:pt x="903859" y="93345"/>
                  </a:lnTo>
                  <a:lnTo>
                    <a:pt x="905891" y="90424"/>
                  </a:lnTo>
                  <a:lnTo>
                    <a:pt x="961644" y="8509"/>
                  </a:lnTo>
                  <a:lnTo>
                    <a:pt x="957084" y="8140"/>
                  </a:lnTo>
                  <a:lnTo>
                    <a:pt x="862965" y="266"/>
                  </a:lnTo>
                  <a:lnTo>
                    <a:pt x="859409" y="0"/>
                  </a:lnTo>
                  <a:lnTo>
                    <a:pt x="856361" y="2540"/>
                  </a:lnTo>
                  <a:lnTo>
                    <a:pt x="856107" y="6096"/>
                  </a:lnTo>
                  <a:lnTo>
                    <a:pt x="855726" y="9525"/>
                  </a:lnTo>
                  <a:lnTo>
                    <a:pt x="858393" y="12573"/>
                  </a:lnTo>
                  <a:lnTo>
                    <a:pt x="861822" y="12966"/>
                  </a:lnTo>
                  <a:lnTo>
                    <a:pt x="926287" y="18275"/>
                  </a:lnTo>
                  <a:lnTo>
                    <a:pt x="449160" y="245808"/>
                  </a:lnTo>
                  <a:lnTo>
                    <a:pt x="37503" y="20320"/>
                  </a:lnTo>
                  <a:lnTo>
                    <a:pt x="105664" y="18415"/>
                  </a:lnTo>
                  <a:lnTo>
                    <a:pt x="108458" y="15494"/>
                  </a:lnTo>
                  <a:lnTo>
                    <a:pt x="108216" y="9029"/>
                  </a:lnTo>
                  <a:lnTo>
                    <a:pt x="108204" y="8509"/>
                  </a:lnTo>
                  <a:lnTo>
                    <a:pt x="105283" y="5715"/>
                  </a:lnTo>
                  <a:lnTo>
                    <a:pt x="101854" y="5854"/>
                  </a:lnTo>
                  <a:lnTo>
                    <a:pt x="2794" y="8509"/>
                  </a:lnTo>
                  <a:lnTo>
                    <a:pt x="53848" y="93472"/>
                  </a:lnTo>
                  <a:lnTo>
                    <a:pt x="55626" y="96393"/>
                  </a:lnTo>
                  <a:lnTo>
                    <a:pt x="59563" y="97409"/>
                  </a:lnTo>
                  <a:lnTo>
                    <a:pt x="62611" y="95631"/>
                  </a:lnTo>
                  <a:lnTo>
                    <a:pt x="65532" y="93726"/>
                  </a:lnTo>
                  <a:lnTo>
                    <a:pt x="66548" y="89916"/>
                  </a:lnTo>
                  <a:lnTo>
                    <a:pt x="64770" y="86868"/>
                  </a:lnTo>
                  <a:lnTo>
                    <a:pt x="31343" y="31330"/>
                  </a:lnTo>
                  <a:lnTo>
                    <a:pt x="435076" y="252526"/>
                  </a:lnTo>
                  <a:lnTo>
                    <a:pt x="0" y="459994"/>
                  </a:lnTo>
                  <a:lnTo>
                    <a:pt x="5588" y="471424"/>
                  </a:lnTo>
                  <a:lnTo>
                    <a:pt x="448856" y="260070"/>
                  </a:lnTo>
                  <a:lnTo>
                    <a:pt x="996696" y="560197"/>
                  </a:lnTo>
                  <a:lnTo>
                    <a:pt x="1002792" y="549021"/>
                  </a:lnTo>
                  <a:close/>
                </a:path>
                <a:path w="3356610" h="2530475">
                  <a:moveTo>
                    <a:pt x="3356356" y="2523896"/>
                  </a:moveTo>
                  <a:lnTo>
                    <a:pt x="3356216" y="2523693"/>
                  </a:lnTo>
                  <a:lnTo>
                    <a:pt x="3298367" y="2432837"/>
                  </a:lnTo>
                  <a:lnTo>
                    <a:pt x="3295142" y="2427630"/>
                  </a:lnTo>
                  <a:lnTo>
                    <a:pt x="3288030" y="2426055"/>
                  </a:lnTo>
                  <a:lnTo>
                    <a:pt x="3277362" y="2432837"/>
                  </a:lnTo>
                  <a:lnTo>
                    <a:pt x="3275838" y="2439911"/>
                  </a:lnTo>
                  <a:lnTo>
                    <a:pt x="3279267" y="2445232"/>
                  </a:lnTo>
                  <a:lnTo>
                    <a:pt x="3303955" y="2484031"/>
                  </a:lnTo>
                  <a:lnTo>
                    <a:pt x="846963" y="1218311"/>
                  </a:lnTo>
                  <a:lnTo>
                    <a:pt x="836549" y="1238631"/>
                  </a:lnTo>
                  <a:lnTo>
                    <a:pt x="3293440" y="2504313"/>
                  </a:lnTo>
                  <a:lnTo>
                    <a:pt x="3241294" y="2507043"/>
                  </a:lnTo>
                  <a:lnTo>
                    <a:pt x="3236341" y="2512415"/>
                  </a:lnTo>
                  <a:lnTo>
                    <a:pt x="3237103" y="2525026"/>
                  </a:lnTo>
                  <a:lnTo>
                    <a:pt x="3242437" y="2529865"/>
                  </a:lnTo>
                  <a:lnTo>
                    <a:pt x="3356356" y="2523896"/>
                  </a:lnTo>
                  <a:close/>
                </a:path>
              </a:pathLst>
            </a:custGeom>
            <a:solidFill>
              <a:srgbClr val="FF0000"/>
            </a:solidFill>
          </p:spPr>
          <p:txBody>
            <a:bodyPr wrap="square" lIns="0" tIns="0" rIns="0" bIns="0" rtlCol="0"/>
            <a:lstStyle/>
            <a:p>
              <a:endParaRPr/>
            </a:p>
          </p:txBody>
        </p:sp>
      </p:grpSp>
      <p:sp>
        <p:nvSpPr>
          <p:cNvPr id="16" name="object 16"/>
          <p:cNvSpPr txBox="1"/>
          <p:nvPr/>
        </p:nvSpPr>
        <p:spPr>
          <a:xfrm>
            <a:off x="154939" y="1707845"/>
            <a:ext cx="3775710"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The </a:t>
            </a:r>
            <a:r>
              <a:rPr sz="2400" spc="-20" dirty="0">
                <a:latin typeface="Tahoma"/>
                <a:cs typeface="Tahoma"/>
              </a:rPr>
              <a:t>Routh’s </a:t>
            </a:r>
            <a:r>
              <a:rPr sz="2400" spc="-10" dirty="0">
                <a:latin typeface="Tahoma"/>
                <a:cs typeface="Tahoma"/>
              </a:rPr>
              <a:t>array </a:t>
            </a:r>
            <a:r>
              <a:rPr sz="2400" dirty="0">
                <a:latin typeface="Tahoma"/>
                <a:cs typeface="Tahoma"/>
              </a:rPr>
              <a:t>as</a:t>
            </a:r>
            <a:r>
              <a:rPr sz="2400" spc="-60" dirty="0">
                <a:latin typeface="Tahoma"/>
                <a:cs typeface="Tahoma"/>
              </a:rPr>
              <a:t> </a:t>
            </a:r>
            <a:r>
              <a:rPr sz="2400" spc="-5" dirty="0">
                <a:latin typeface="Tahoma"/>
                <a:cs typeface="Tahoma"/>
              </a:rPr>
              <a:t>below;</a:t>
            </a:r>
            <a:endParaRPr sz="2400">
              <a:latin typeface="Tahoma"/>
              <a:cs typeface="Tahoma"/>
            </a:endParaRPr>
          </a:p>
        </p:txBody>
      </p:sp>
      <p:sp>
        <p:nvSpPr>
          <p:cNvPr id="17" name="object 17"/>
          <p:cNvSpPr txBox="1"/>
          <p:nvPr/>
        </p:nvSpPr>
        <p:spPr>
          <a:xfrm>
            <a:off x="4756150" y="1385380"/>
            <a:ext cx="3359785" cy="414020"/>
          </a:xfrm>
          <a:prstGeom prst="rect">
            <a:avLst/>
          </a:prstGeom>
        </p:spPr>
        <p:txBody>
          <a:bodyPr vert="horz" wrap="square" lIns="0" tIns="12065" rIns="0" bIns="0" rtlCol="0">
            <a:spAutoFit/>
          </a:bodyPr>
          <a:lstStyle/>
          <a:p>
            <a:pPr marL="50800">
              <a:lnSpc>
                <a:spcPct val="100000"/>
              </a:lnSpc>
              <a:spcBef>
                <a:spcPts val="95"/>
              </a:spcBef>
              <a:tabLst>
                <a:tab pos="2444750" algn="l"/>
                <a:tab pos="3213100" algn="l"/>
              </a:tabLst>
            </a:pPr>
            <a:r>
              <a:rPr sz="2400" spc="-25" dirty="0">
                <a:latin typeface="Tahoma"/>
                <a:cs typeface="Tahoma"/>
              </a:rPr>
              <a:t>For </a:t>
            </a:r>
            <a:r>
              <a:rPr sz="2400" dirty="0">
                <a:latin typeface="Tahoma"/>
                <a:cs typeface="Tahoma"/>
              </a:rPr>
              <a:t>next</a:t>
            </a:r>
            <a:r>
              <a:rPr sz="2400" spc="35" dirty="0">
                <a:latin typeface="Tahoma"/>
                <a:cs typeface="Tahoma"/>
              </a:rPr>
              <a:t> </a:t>
            </a:r>
            <a:r>
              <a:rPr sz="2400" spc="-10" dirty="0">
                <a:latin typeface="Tahoma"/>
                <a:cs typeface="Tahoma"/>
              </a:rPr>
              <a:t>row</a:t>
            </a:r>
            <a:r>
              <a:rPr sz="2400" spc="5" dirty="0">
                <a:latin typeface="Tahoma"/>
                <a:cs typeface="Tahoma"/>
              </a:rPr>
              <a:t> </a:t>
            </a:r>
            <a:r>
              <a:rPr sz="2400" dirty="0">
                <a:latin typeface="Tahoma"/>
                <a:cs typeface="Tahoma"/>
              </a:rPr>
              <a:t>i.e.	</a:t>
            </a:r>
            <a:r>
              <a:rPr sz="2550" i="1" spc="-70" dirty="0">
                <a:latin typeface="Times New Roman"/>
                <a:cs typeface="Times New Roman"/>
              </a:rPr>
              <a:t>s</a:t>
            </a:r>
            <a:r>
              <a:rPr sz="2175" i="1" spc="-104" baseline="44061" dirty="0">
                <a:latin typeface="Times New Roman"/>
                <a:cs typeface="Times New Roman"/>
              </a:rPr>
              <a:t>n</a:t>
            </a:r>
            <a:r>
              <a:rPr sz="2175" spc="-104" baseline="44061" dirty="0">
                <a:latin typeface="Symbol"/>
                <a:cs typeface="Symbol"/>
              </a:rPr>
              <a:t></a:t>
            </a:r>
            <a:r>
              <a:rPr sz="2175" spc="-104" baseline="44061" dirty="0">
                <a:latin typeface="Times New Roman"/>
                <a:cs typeface="Times New Roman"/>
              </a:rPr>
              <a:t>2	</a:t>
            </a:r>
            <a:r>
              <a:rPr sz="2400" spc="-5" dirty="0">
                <a:latin typeface="Tahoma"/>
                <a:cs typeface="Tahoma"/>
              </a:rPr>
              <a:t>;</a:t>
            </a:r>
            <a:endParaRPr sz="2400">
              <a:latin typeface="Tahoma"/>
              <a:cs typeface="Tahoma"/>
            </a:endParaRPr>
          </a:p>
        </p:txBody>
      </p:sp>
      <p:sp>
        <p:nvSpPr>
          <p:cNvPr id="18" name="object 18"/>
          <p:cNvSpPr/>
          <p:nvPr/>
        </p:nvSpPr>
        <p:spPr>
          <a:xfrm>
            <a:off x="5650216" y="2259012"/>
            <a:ext cx="1650364" cy="0"/>
          </a:xfrm>
          <a:custGeom>
            <a:avLst/>
            <a:gdLst/>
            <a:ahLst/>
            <a:cxnLst/>
            <a:rect l="l" t="t" r="r" b="b"/>
            <a:pathLst>
              <a:path w="1650365">
                <a:moveTo>
                  <a:pt x="0" y="0"/>
                </a:moveTo>
                <a:lnTo>
                  <a:pt x="1649927" y="0"/>
                </a:lnTo>
              </a:path>
            </a:pathLst>
          </a:custGeom>
          <a:ln w="12700">
            <a:solidFill>
              <a:srgbClr val="000000"/>
            </a:solidFill>
          </a:ln>
        </p:spPr>
        <p:txBody>
          <a:bodyPr wrap="square" lIns="0" tIns="0" rIns="0" bIns="0" rtlCol="0"/>
          <a:lstStyle/>
          <a:p>
            <a:endParaRPr/>
          </a:p>
        </p:txBody>
      </p:sp>
      <p:sp>
        <p:nvSpPr>
          <p:cNvPr id="19" name="object 19"/>
          <p:cNvSpPr txBox="1"/>
          <p:nvPr/>
        </p:nvSpPr>
        <p:spPr>
          <a:xfrm>
            <a:off x="5659597" y="1879600"/>
            <a:ext cx="1638300" cy="344170"/>
          </a:xfrm>
          <a:prstGeom prst="rect">
            <a:avLst/>
          </a:prstGeom>
        </p:spPr>
        <p:txBody>
          <a:bodyPr vert="horz" wrap="square" lIns="0" tIns="11430" rIns="0" bIns="0" rtlCol="0">
            <a:spAutoFit/>
          </a:bodyPr>
          <a:lstStyle/>
          <a:p>
            <a:pPr marL="12700">
              <a:lnSpc>
                <a:spcPct val="100000"/>
              </a:lnSpc>
              <a:spcBef>
                <a:spcPts val="90"/>
              </a:spcBef>
            </a:pPr>
            <a:r>
              <a:rPr sz="2100" i="1" spc="280" dirty="0">
                <a:latin typeface="Times New Roman"/>
                <a:cs typeface="Times New Roman"/>
              </a:rPr>
              <a:t>a</a:t>
            </a:r>
            <a:r>
              <a:rPr sz="1200" spc="280" dirty="0">
                <a:latin typeface="Times New Roman"/>
                <a:cs typeface="Times New Roman"/>
              </a:rPr>
              <a:t>1</a:t>
            </a:r>
            <a:r>
              <a:rPr sz="2100" spc="280" dirty="0">
                <a:latin typeface="Times New Roman"/>
                <a:cs typeface="Times New Roman"/>
              </a:rPr>
              <a:t>.</a:t>
            </a:r>
            <a:r>
              <a:rPr sz="2100" i="1" spc="280" dirty="0">
                <a:latin typeface="Times New Roman"/>
                <a:cs typeface="Times New Roman"/>
              </a:rPr>
              <a:t>a</a:t>
            </a:r>
            <a:r>
              <a:rPr sz="1200" spc="280" dirty="0">
                <a:latin typeface="Times New Roman"/>
                <a:cs typeface="Times New Roman"/>
              </a:rPr>
              <a:t>2 </a:t>
            </a:r>
            <a:r>
              <a:rPr sz="2100" spc="440" dirty="0">
                <a:latin typeface="Symbol"/>
                <a:cs typeface="Symbol"/>
              </a:rPr>
              <a:t></a:t>
            </a:r>
            <a:r>
              <a:rPr sz="2100" spc="-105" dirty="0">
                <a:latin typeface="Times New Roman"/>
                <a:cs typeface="Times New Roman"/>
              </a:rPr>
              <a:t> </a:t>
            </a:r>
            <a:r>
              <a:rPr sz="2100" i="1" spc="365" dirty="0">
                <a:latin typeface="Times New Roman"/>
                <a:cs typeface="Times New Roman"/>
              </a:rPr>
              <a:t>a</a:t>
            </a:r>
            <a:r>
              <a:rPr sz="1200" spc="365" dirty="0">
                <a:latin typeface="Times New Roman"/>
                <a:cs typeface="Times New Roman"/>
              </a:rPr>
              <a:t>3</a:t>
            </a:r>
            <a:r>
              <a:rPr sz="2100" i="1" spc="365" dirty="0">
                <a:latin typeface="Times New Roman"/>
                <a:cs typeface="Times New Roman"/>
              </a:rPr>
              <a:t>a</a:t>
            </a:r>
            <a:r>
              <a:rPr sz="1200" spc="365" dirty="0">
                <a:latin typeface="Times New Roman"/>
                <a:cs typeface="Times New Roman"/>
              </a:rPr>
              <a:t>0</a:t>
            </a:r>
            <a:endParaRPr sz="1200">
              <a:latin typeface="Times New Roman"/>
              <a:cs typeface="Times New Roman"/>
            </a:endParaRPr>
          </a:p>
        </p:txBody>
      </p:sp>
      <p:sp>
        <p:nvSpPr>
          <p:cNvPr id="20" name="object 20"/>
          <p:cNvSpPr txBox="1"/>
          <p:nvPr/>
        </p:nvSpPr>
        <p:spPr>
          <a:xfrm>
            <a:off x="4983738" y="2047343"/>
            <a:ext cx="584200" cy="344170"/>
          </a:xfrm>
          <a:prstGeom prst="rect">
            <a:avLst/>
          </a:prstGeom>
        </p:spPr>
        <p:txBody>
          <a:bodyPr vert="horz" wrap="square" lIns="0" tIns="11430" rIns="0" bIns="0" rtlCol="0">
            <a:spAutoFit/>
          </a:bodyPr>
          <a:lstStyle/>
          <a:p>
            <a:pPr marL="12700">
              <a:lnSpc>
                <a:spcPct val="100000"/>
              </a:lnSpc>
              <a:spcBef>
                <a:spcPts val="90"/>
              </a:spcBef>
            </a:pPr>
            <a:r>
              <a:rPr sz="2100" i="1" spc="265" dirty="0">
                <a:latin typeface="Times New Roman"/>
                <a:cs typeface="Times New Roman"/>
              </a:rPr>
              <a:t>b</a:t>
            </a:r>
            <a:r>
              <a:rPr sz="1200" spc="265" dirty="0">
                <a:latin typeface="Times New Roman"/>
                <a:cs typeface="Times New Roman"/>
              </a:rPr>
              <a:t>1</a:t>
            </a:r>
            <a:r>
              <a:rPr sz="1200" spc="229" dirty="0">
                <a:latin typeface="Times New Roman"/>
                <a:cs typeface="Times New Roman"/>
              </a:rPr>
              <a:t> </a:t>
            </a:r>
            <a:r>
              <a:rPr sz="2100" spc="440" dirty="0">
                <a:latin typeface="Symbol"/>
                <a:cs typeface="Symbol"/>
              </a:rPr>
              <a:t></a:t>
            </a:r>
            <a:endParaRPr sz="2100">
              <a:latin typeface="Symbol"/>
              <a:cs typeface="Symbol"/>
            </a:endParaRPr>
          </a:p>
        </p:txBody>
      </p:sp>
      <p:sp>
        <p:nvSpPr>
          <p:cNvPr id="21" name="object 21"/>
          <p:cNvSpPr txBox="1"/>
          <p:nvPr/>
        </p:nvSpPr>
        <p:spPr>
          <a:xfrm>
            <a:off x="5722170" y="2192248"/>
            <a:ext cx="1737360" cy="815975"/>
          </a:xfrm>
          <a:prstGeom prst="rect">
            <a:avLst/>
          </a:prstGeom>
        </p:spPr>
        <p:txBody>
          <a:bodyPr vert="horz" wrap="square" lIns="0" tIns="74295" rIns="0" bIns="0" rtlCol="0">
            <a:spAutoFit/>
          </a:bodyPr>
          <a:lstStyle/>
          <a:p>
            <a:pPr marR="199390" algn="ctr">
              <a:lnSpc>
                <a:spcPct val="100000"/>
              </a:lnSpc>
              <a:spcBef>
                <a:spcPts val="585"/>
              </a:spcBef>
            </a:pPr>
            <a:r>
              <a:rPr sz="2100" i="1" spc="290" dirty="0">
                <a:latin typeface="Times New Roman"/>
                <a:cs typeface="Times New Roman"/>
              </a:rPr>
              <a:t>a</a:t>
            </a:r>
            <a:r>
              <a:rPr sz="1200" spc="290" dirty="0">
                <a:latin typeface="Times New Roman"/>
                <a:cs typeface="Times New Roman"/>
              </a:rPr>
              <a:t>1</a:t>
            </a:r>
            <a:endParaRPr sz="1200">
              <a:latin typeface="Times New Roman"/>
              <a:cs typeface="Times New Roman"/>
            </a:endParaRPr>
          </a:p>
          <a:p>
            <a:pPr algn="ctr">
              <a:lnSpc>
                <a:spcPct val="100000"/>
              </a:lnSpc>
              <a:spcBef>
                <a:spcPts val="520"/>
              </a:spcBef>
            </a:pPr>
            <a:r>
              <a:rPr sz="2250" i="1" spc="250" dirty="0">
                <a:latin typeface="Times New Roman"/>
                <a:cs typeface="Times New Roman"/>
              </a:rPr>
              <a:t>a</a:t>
            </a:r>
            <a:r>
              <a:rPr sz="1300" spc="250" dirty="0">
                <a:latin typeface="Times New Roman"/>
                <a:cs typeface="Times New Roman"/>
              </a:rPr>
              <a:t>1</a:t>
            </a:r>
            <a:r>
              <a:rPr sz="2250" spc="250" dirty="0">
                <a:latin typeface="Times New Roman"/>
                <a:cs typeface="Times New Roman"/>
              </a:rPr>
              <a:t>.</a:t>
            </a:r>
            <a:r>
              <a:rPr sz="2250" i="1" spc="250" dirty="0">
                <a:latin typeface="Times New Roman"/>
                <a:cs typeface="Times New Roman"/>
              </a:rPr>
              <a:t>a</a:t>
            </a:r>
            <a:r>
              <a:rPr sz="1300" spc="250" dirty="0">
                <a:latin typeface="Times New Roman"/>
                <a:cs typeface="Times New Roman"/>
              </a:rPr>
              <a:t>4 </a:t>
            </a:r>
            <a:r>
              <a:rPr sz="2250" spc="390" dirty="0">
                <a:latin typeface="Symbol"/>
                <a:cs typeface="Symbol"/>
              </a:rPr>
              <a:t></a:t>
            </a:r>
            <a:r>
              <a:rPr sz="2250" spc="-45" dirty="0">
                <a:latin typeface="Times New Roman"/>
                <a:cs typeface="Times New Roman"/>
              </a:rPr>
              <a:t> </a:t>
            </a:r>
            <a:r>
              <a:rPr sz="2250" i="1" spc="280" dirty="0">
                <a:latin typeface="Times New Roman"/>
                <a:cs typeface="Times New Roman"/>
              </a:rPr>
              <a:t>a</a:t>
            </a:r>
            <a:r>
              <a:rPr sz="1300" spc="280" dirty="0">
                <a:latin typeface="Times New Roman"/>
                <a:cs typeface="Times New Roman"/>
              </a:rPr>
              <a:t>0.</a:t>
            </a:r>
            <a:r>
              <a:rPr sz="2250" i="1" spc="280" dirty="0">
                <a:latin typeface="Times New Roman"/>
                <a:cs typeface="Times New Roman"/>
              </a:rPr>
              <a:t>a</a:t>
            </a:r>
            <a:r>
              <a:rPr sz="1300" spc="280" dirty="0">
                <a:latin typeface="Times New Roman"/>
                <a:cs typeface="Times New Roman"/>
              </a:rPr>
              <a:t>5</a:t>
            </a:r>
            <a:endParaRPr sz="1300">
              <a:latin typeface="Times New Roman"/>
              <a:cs typeface="Times New Roman"/>
            </a:endParaRPr>
          </a:p>
        </p:txBody>
      </p:sp>
      <p:sp>
        <p:nvSpPr>
          <p:cNvPr id="22" name="object 22"/>
          <p:cNvSpPr/>
          <p:nvPr/>
        </p:nvSpPr>
        <p:spPr>
          <a:xfrm>
            <a:off x="5711655" y="3046973"/>
            <a:ext cx="1749425" cy="0"/>
          </a:xfrm>
          <a:custGeom>
            <a:avLst/>
            <a:gdLst/>
            <a:ahLst/>
            <a:cxnLst/>
            <a:rect l="l" t="t" r="r" b="b"/>
            <a:pathLst>
              <a:path w="1749425">
                <a:moveTo>
                  <a:pt x="0" y="0"/>
                </a:moveTo>
                <a:lnTo>
                  <a:pt x="1748911" y="0"/>
                </a:lnTo>
              </a:path>
            </a:pathLst>
          </a:custGeom>
          <a:ln w="13631">
            <a:solidFill>
              <a:srgbClr val="000000"/>
            </a:solidFill>
          </a:ln>
        </p:spPr>
        <p:txBody>
          <a:bodyPr wrap="square" lIns="0" tIns="0" rIns="0" bIns="0" rtlCol="0"/>
          <a:lstStyle/>
          <a:p>
            <a:endParaRPr/>
          </a:p>
        </p:txBody>
      </p:sp>
      <p:sp>
        <p:nvSpPr>
          <p:cNvPr id="23" name="object 23"/>
          <p:cNvSpPr txBox="1"/>
          <p:nvPr/>
        </p:nvSpPr>
        <p:spPr>
          <a:xfrm>
            <a:off x="4984529" y="2820712"/>
            <a:ext cx="639445" cy="367665"/>
          </a:xfrm>
          <a:prstGeom prst="rect">
            <a:avLst/>
          </a:prstGeom>
        </p:spPr>
        <p:txBody>
          <a:bodyPr vert="horz" wrap="square" lIns="0" tIns="12065" rIns="0" bIns="0" rtlCol="0">
            <a:spAutoFit/>
          </a:bodyPr>
          <a:lstStyle/>
          <a:p>
            <a:pPr marL="12700">
              <a:lnSpc>
                <a:spcPct val="100000"/>
              </a:lnSpc>
              <a:spcBef>
                <a:spcPts val="95"/>
              </a:spcBef>
            </a:pPr>
            <a:r>
              <a:rPr sz="2250" i="1" spc="325" dirty="0">
                <a:latin typeface="Times New Roman"/>
                <a:cs typeface="Times New Roman"/>
              </a:rPr>
              <a:t>b</a:t>
            </a:r>
            <a:r>
              <a:rPr sz="1300" spc="325" dirty="0">
                <a:latin typeface="Times New Roman"/>
                <a:cs typeface="Times New Roman"/>
              </a:rPr>
              <a:t>2</a:t>
            </a:r>
            <a:r>
              <a:rPr sz="1300" spc="360" dirty="0">
                <a:latin typeface="Times New Roman"/>
                <a:cs typeface="Times New Roman"/>
              </a:rPr>
              <a:t> </a:t>
            </a:r>
            <a:r>
              <a:rPr sz="2250" spc="390" dirty="0">
                <a:latin typeface="Symbol"/>
                <a:cs typeface="Symbol"/>
              </a:rPr>
              <a:t></a:t>
            </a:r>
            <a:endParaRPr sz="2250">
              <a:latin typeface="Symbol"/>
              <a:cs typeface="Symbol"/>
            </a:endParaRPr>
          </a:p>
        </p:txBody>
      </p:sp>
      <p:sp>
        <p:nvSpPr>
          <p:cNvPr id="24" name="object 24"/>
          <p:cNvSpPr txBox="1"/>
          <p:nvPr/>
        </p:nvSpPr>
        <p:spPr>
          <a:xfrm>
            <a:off x="5691773" y="3043365"/>
            <a:ext cx="1700530" cy="744220"/>
          </a:xfrm>
          <a:prstGeom prst="rect">
            <a:avLst/>
          </a:prstGeom>
        </p:spPr>
        <p:txBody>
          <a:bodyPr vert="horz" wrap="square" lIns="0" tIns="12065" rIns="0" bIns="0" rtlCol="0">
            <a:spAutoFit/>
          </a:bodyPr>
          <a:lstStyle/>
          <a:p>
            <a:pPr marL="109855" algn="ctr">
              <a:lnSpc>
                <a:spcPct val="100000"/>
              </a:lnSpc>
              <a:spcBef>
                <a:spcPts val="95"/>
              </a:spcBef>
            </a:pPr>
            <a:r>
              <a:rPr sz="2250" i="1" spc="254" dirty="0">
                <a:latin typeface="Times New Roman"/>
                <a:cs typeface="Times New Roman"/>
              </a:rPr>
              <a:t>a</a:t>
            </a:r>
            <a:r>
              <a:rPr sz="1300" spc="254" dirty="0">
                <a:latin typeface="Times New Roman"/>
                <a:cs typeface="Times New Roman"/>
              </a:rPr>
              <a:t>1</a:t>
            </a:r>
            <a:endParaRPr sz="1300">
              <a:latin typeface="Times New Roman"/>
              <a:cs typeface="Times New Roman"/>
            </a:endParaRPr>
          </a:p>
          <a:p>
            <a:pPr algn="ctr">
              <a:lnSpc>
                <a:spcPct val="100000"/>
              </a:lnSpc>
              <a:spcBef>
                <a:spcPts val="140"/>
              </a:spcBef>
            </a:pPr>
            <a:r>
              <a:rPr sz="2350" i="1" spc="190" dirty="0">
                <a:latin typeface="Times New Roman"/>
                <a:cs typeface="Times New Roman"/>
              </a:rPr>
              <a:t>a</a:t>
            </a:r>
            <a:r>
              <a:rPr sz="1350" spc="190" dirty="0">
                <a:latin typeface="Times New Roman"/>
                <a:cs typeface="Times New Roman"/>
              </a:rPr>
              <a:t>1</a:t>
            </a:r>
            <a:r>
              <a:rPr sz="2350" spc="190" dirty="0">
                <a:latin typeface="Times New Roman"/>
                <a:cs typeface="Times New Roman"/>
              </a:rPr>
              <a:t>.</a:t>
            </a:r>
            <a:r>
              <a:rPr sz="2350" i="1" spc="190" dirty="0">
                <a:latin typeface="Times New Roman"/>
                <a:cs typeface="Times New Roman"/>
              </a:rPr>
              <a:t>a</a:t>
            </a:r>
            <a:r>
              <a:rPr sz="1350" spc="190" dirty="0">
                <a:latin typeface="Times New Roman"/>
                <a:cs typeface="Times New Roman"/>
              </a:rPr>
              <a:t>6 </a:t>
            </a:r>
            <a:r>
              <a:rPr sz="2350" spc="295" dirty="0">
                <a:latin typeface="Symbol"/>
                <a:cs typeface="Symbol"/>
              </a:rPr>
              <a:t></a:t>
            </a:r>
            <a:r>
              <a:rPr sz="2350" spc="-65" dirty="0">
                <a:latin typeface="Times New Roman"/>
                <a:cs typeface="Times New Roman"/>
              </a:rPr>
              <a:t> </a:t>
            </a:r>
            <a:r>
              <a:rPr sz="2350" i="1" spc="229" dirty="0">
                <a:latin typeface="Times New Roman"/>
                <a:cs typeface="Times New Roman"/>
              </a:rPr>
              <a:t>a</a:t>
            </a:r>
            <a:r>
              <a:rPr sz="1350" spc="229" dirty="0">
                <a:latin typeface="Times New Roman"/>
                <a:cs typeface="Times New Roman"/>
              </a:rPr>
              <a:t>0.</a:t>
            </a:r>
            <a:r>
              <a:rPr sz="2350" i="1" spc="229" dirty="0">
                <a:latin typeface="Times New Roman"/>
                <a:cs typeface="Times New Roman"/>
              </a:rPr>
              <a:t>a</a:t>
            </a:r>
            <a:r>
              <a:rPr sz="1350" spc="229" dirty="0">
                <a:latin typeface="Times New Roman"/>
                <a:cs typeface="Times New Roman"/>
              </a:rPr>
              <a:t>7</a:t>
            </a:r>
            <a:endParaRPr sz="1350">
              <a:latin typeface="Times New Roman"/>
              <a:cs typeface="Times New Roman"/>
            </a:endParaRPr>
          </a:p>
        </p:txBody>
      </p:sp>
      <p:sp>
        <p:nvSpPr>
          <p:cNvPr id="25" name="object 25"/>
          <p:cNvSpPr/>
          <p:nvPr/>
        </p:nvSpPr>
        <p:spPr>
          <a:xfrm>
            <a:off x="5681784" y="3828639"/>
            <a:ext cx="1719580" cy="0"/>
          </a:xfrm>
          <a:custGeom>
            <a:avLst/>
            <a:gdLst/>
            <a:ahLst/>
            <a:cxnLst/>
            <a:rect l="l" t="t" r="r" b="b"/>
            <a:pathLst>
              <a:path w="1719579">
                <a:moveTo>
                  <a:pt x="0" y="0"/>
                </a:moveTo>
                <a:lnTo>
                  <a:pt x="1719519" y="0"/>
                </a:lnTo>
              </a:path>
            </a:pathLst>
          </a:custGeom>
          <a:ln w="14934">
            <a:solidFill>
              <a:srgbClr val="000000"/>
            </a:solidFill>
          </a:ln>
        </p:spPr>
        <p:txBody>
          <a:bodyPr wrap="square" lIns="0" tIns="0" rIns="0" bIns="0" rtlCol="0"/>
          <a:lstStyle/>
          <a:p>
            <a:endParaRPr/>
          </a:p>
        </p:txBody>
      </p:sp>
      <p:sp>
        <p:nvSpPr>
          <p:cNvPr id="26" name="object 26"/>
          <p:cNvSpPr txBox="1"/>
          <p:nvPr/>
        </p:nvSpPr>
        <p:spPr>
          <a:xfrm>
            <a:off x="6397126" y="3825502"/>
            <a:ext cx="310515" cy="385445"/>
          </a:xfrm>
          <a:prstGeom prst="rect">
            <a:avLst/>
          </a:prstGeom>
        </p:spPr>
        <p:txBody>
          <a:bodyPr vert="horz" wrap="square" lIns="0" tIns="13970" rIns="0" bIns="0" rtlCol="0">
            <a:spAutoFit/>
          </a:bodyPr>
          <a:lstStyle/>
          <a:p>
            <a:pPr marL="12700">
              <a:lnSpc>
                <a:spcPct val="100000"/>
              </a:lnSpc>
              <a:spcBef>
                <a:spcPts val="110"/>
              </a:spcBef>
            </a:pPr>
            <a:r>
              <a:rPr sz="2350" i="1" spc="225" dirty="0">
                <a:latin typeface="Times New Roman"/>
                <a:cs typeface="Times New Roman"/>
              </a:rPr>
              <a:t>a</a:t>
            </a:r>
            <a:r>
              <a:rPr sz="1350" spc="160" dirty="0">
                <a:latin typeface="Times New Roman"/>
                <a:cs typeface="Times New Roman"/>
              </a:rPr>
              <a:t>1</a:t>
            </a:r>
            <a:endParaRPr sz="1350">
              <a:latin typeface="Times New Roman"/>
              <a:cs typeface="Times New Roman"/>
            </a:endParaRPr>
          </a:p>
        </p:txBody>
      </p:sp>
      <p:sp>
        <p:nvSpPr>
          <p:cNvPr id="27" name="object 27"/>
          <p:cNvSpPr txBox="1"/>
          <p:nvPr/>
        </p:nvSpPr>
        <p:spPr>
          <a:xfrm>
            <a:off x="4983471" y="3591324"/>
            <a:ext cx="612140" cy="385445"/>
          </a:xfrm>
          <a:prstGeom prst="rect">
            <a:avLst/>
          </a:prstGeom>
        </p:spPr>
        <p:txBody>
          <a:bodyPr vert="horz" wrap="square" lIns="0" tIns="13970" rIns="0" bIns="0" rtlCol="0">
            <a:spAutoFit/>
          </a:bodyPr>
          <a:lstStyle/>
          <a:p>
            <a:pPr marL="12700">
              <a:lnSpc>
                <a:spcPct val="100000"/>
              </a:lnSpc>
              <a:spcBef>
                <a:spcPts val="110"/>
              </a:spcBef>
            </a:pPr>
            <a:r>
              <a:rPr sz="2350" i="1" spc="235" dirty="0">
                <a:latin typeface="Times New Roman"/>
                <a:cs typeface="Times New Roman"/>
              </a:rPr>
              <a:t>b</a:t>
            </a:r>
            <a:r>
              <a:rPr sz="1350" spc="235" dirty="0">
                <a:latin typeface="Times New Roman"/>
                <a:cs typeface="Times New Roman"/>
              </a:rPr>
              <a:t>3</a:t>
            </a:r>
            <a:r>
              <a:rPr sz="1350" spc="280" dirty="0">
                <a:latin typeface="Times New Roman"/>
                <a:cs typeface="Times New Roman"/>
              </a:rPr>
              <a:t> </a:t>
            </a:r>
            <a:r>
              <a:rPr sz="2350" spc="295" dirty="0">
                <a:latin typeface="Symbol"/>
                <a:cs typeface="Symbol"/>
              </a:rPr>
              <a:t></a:t>
            </a:r>
            <a:endParaRPr sz="2350">
              <a:latin typeface="Symbol"/>
              <a:cs typeface="Symbol"/>
            </a:endParaRPr>
          </a:p>
        </p:txBody>
      </p:sp>
      <p:sp>
        <p:nvSpPr>
          <p:cNvPr id="28" name="object 28"/>
          <p:cNvSpPr txBox="1"/>
          <p:nvPr/>
        </p:nvSpPr>
        <p:spPr>
          <a:xfrm>
            <a:off x="5867400" y="304800"/>
            <a:ext cx="455295" cy="368300"/>
          </a:xfrm>
          <a:prstGeom prst="rect">
            <a:avLst/>
          </a:prstGeom>
        </p:spPr>
        <p:txBody>
          <a:bodyPr vert="horz" wrap="square" lIns="0" tIns="12700" rIns="0" bIns="0" rtlCol="0">
            <a:spAutoFit/>
          </a:bodyPr>
          <a:lstStyle/>
          <a:p>
            <a:pPr marL="38100">
              <a:lnSpc>
                <a:spcPct val="100000"/>
              </a:lnSpc>
              <a:spcBef>
                <a:spcPts val="100"/>
              </a:spcBef>
            </a:pPr>
            <a:r>
              <a:rPr sz="3375" i="1" spc="30" baseline="-24691" dirty="0">
                <a:latin typeface="Times New Roman"/>
                <a:cs typeface="Times New Roman"/>
              </a:rPr>
              <a:t>s</a:t>
            </a:r>
            <a:r>
              <a:rPr sz="1300" i="1" spc="20" dirty="0">
                <a:latin typeface="Times New Roman"/>
                <a:cs typeface="Times New Roman"/>
              </a:rPr>
              <a:t>n</a:t>
            </a:r>
            <a:r>
              <a:rPr sz="1300" spc="20" dirty="0">
                <a:latin typeface="Symbol"/>
                <a:cs typeface="Symbol"/>
              </a:rPr>
              <a:t></a:t>
            </a:r>
            <a:r>
              <a:rPr sz="1300" spc="20" dirty="0">
                <a:latin typeface="Times New Roman"/>
                <a:cs typeface="Times New Roman"/>
              </a:rPr>
              <a:t>1</a:t>
            </a:r>
            <a:endParaRPr sz="1300" dirty="0">
              <a:latin typeface="Times New Roman"/>
              <a:cs typeface="Times New Roman"/>
            </a:endParaRPr>
          </a:p>
        </p:txBody>
      </p:sp>
      <p:sp>
        <p:nvSpPr>
          <p:cNvPr id="29" name="object 29"/>
          <p:cNvSpPr txBox="1"/>
          <p:nvPr/>
        </p:nvSpPr>
        <p:spPr>
          <a:xfrm>
            <a:off x="7696788" y="276291"/>
            <a:ext cx="454025" cy="414020"/>
          </a:xfrm>
          <a:prstGeom prst="rect">
            <a:avLst/>
          </a:prstGeom>
        </p:spPr>
        <p:txBody>
          <a:bodyPr vert="horz" wrap="square" lIns="0" tIns="12065" rIns="0" bIns="0" rtlCol="0">
            <a:spAutoFit/>
          </a:bodyPr>
          <a:lstStyle/>
          <a:p>
            <a:pPr marL="38100">
              <a:lnSpc>
                <a:spcPct val="100000"/>
              </a:lnSpc>
              <a:spcBef>
                <a:spcPts val="95"/>
              </a:spcBef>
            </a:pPr>
            <a:r>
              <a:rPr sz="3825" i="1" spc="-104" baseline="-25054" dirty="0">
                <a:latin typeface="Times New Roman"/>
                <a:cs typeface="Times New Roman"/>
              </a:rPr>
              <a:t>s</a:t>
            </a:r>
            <a:r>
              <a:rPr sz="1450" i="1" spc="-70" dirty="0">
                <a:latin typeface="Times New Roman"/>
                <a:cs typeface="Times New Roman"/>
              </a:rPr>
              <a:t>n</a:t>
            </a:r>
            <a:r>
              <a:rPr sz="1450" spc="-70" dirty="0">
                <a:latin typeface="Symbol"/>
                <a:cs typeface="Symbol"/>
              </a:rPr>
              <a:t></a:t>
            </a:r>
            <a:r>
              <a:rPr sz="1450" spc="-70" dirty="0">
                <a:latin typeface="Times New Roman"/>
                <a:cs typeface="Times New Roman"/>
              </a:rPr>
              <a:t>2</a:t>
            </a:r>
            <a:endParaRPr sz="1450">
              <a:latin typeface="Times New Roman"/>
              <a:cs typeface="Times New Roman"/>
            </a:endParaRPr>
          </a:p>
        </p:txBody>
      </p:sp>
      <p:sp>
        <p:nvSpPr>
          <p:cNvPr id="30" name="object 30"/>
          <p:cNvSpPr txBox="1"/>
          <p:nvPr/>
        </p:nvSpPr>
        <p:spPr>
          <a:xfrm>
            <a:off x="4778375" y="4185285"/>
            <a:ext cx="2570480" cy="436880"/>
          </a:xfrm>
          <a:prstGeom prst="rect">
            <a:avLst/>
          </a:prstGeom>
        </p:spPr>
        <p:txBody>
          <a:bodyPr vert="horz" wrap="square" lIns="0" tIns="12700" rIns="0" bIns="0" rtlCol="0">
            <a:spAutoFit/>
          </a:bodyPr>
          <a:lstStyle/>
          <a:p>
            <a:pPr marL="38100">
              <a:lnSpc>
                <a:spcPct val="100000"/>
              </a:lnSpc>
              <a:spcBef>
                <a:spcPts val="100"/>
              </a:spcBef>
              <a:tabLst>
                <a:tab pos="2428875" algn="l"/>
              </a:tabLst>
            </a:pPr>
            <a:r>
              <a:rPr sz="2400" spc="-25" dirty="0">
                <a:latin typeface="Tahoma"/>
                <a:cs typeface="Tahoma"/>
              </a:rPr>
              <a:t>For </a:t>
            </a:r>
            <a:r>
              <a:rPr sz="2400" dirty="0">
                <a:latin typeface="Tahoma"/>
                <a:cs typeface="Tahoma"/>
              </a:rPr>
              <a:t>next</a:t>
            </a:r>
            <a:r>
              <a:rPr sz="2400" spc="35" dirty="0">
                <a:latin typeface="Tahoma"/>
                <a:cs typeface="Tahoma"/>
              </a:rPr>
              <a:t> </a:t>
            </a:r>
            <a:r>
              <a:rPr sz="2400" spc="-10" dirty="0">
                <a:latin typeface="Tahoma"/>
                <a:cs typeface="Tahoma"/>
              </a:rPr>
              <a:t>row</a:t>
            </a:r>
            <a:r>
              <a:rPr sz="2400" spc="5" dirty="0">
                <a:latin typeface="Tahoma"/>
                <a:cs typeface="Tahoma"/>
              </a:rPr>
              <a:t> </a:t>
            </a:r>
            <a:r>
              <a:rPr sz="2400" dirty="0">
                <a:latin typeface="Tahoma"/>
                <a:cs typeface="Tahoma"/>
              </a:rPr>
              <a:t>i.e.	</a:t>
            </a:r>
            <a:r>
              <a:rPr sz="4050" i="1" spc="-367" baseline="9259" dirty="0">
                <a:latin typeface="Times New Roman"/>
                <a:cs typeface="Times New Roman"/>
              </a:rPr>
              <a:t>s</a:t>
            </a:r>
            <a:endParaRPr sz="4050" baseline="9259">
              <a:latin typeface="Times New Roman"/>
              <a:cs typeface="Times New Roman"/>
            </a:endParaRPr>
          </a:p>
        </p:txBody>
      </p:sp>
      <p:sp>
        <p:nvSpPr>
          <p:cNvPr id="31" name="object 31"/>
          <p:cNvSpPr txBox="1"/>
          <p:nvPr/>
        </p:nvSpPr>
        <p:spPr>
          <a:xfrm>
            <a:off x="8061780" y="4223384"/>
            <a:ext cx="13335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a:t>
            </a:r>
            <a:endParaRPr sz="2400">
              <a:latin typeface="Tahoma"/>
              <a:cs typeface="Tahoma"/>
            </a:endParaRPr>
          </a:p>
        </p:txBody>
      </p:sp>
      <p:sp>
        <p:nvSpPr>
          <p:cNvPr id="32" name="object 32"/>
          <p:cNvSpPr txBox="1"/>
          <p:nvPr/>
        </p:nvSpPr>
        <p:spPr>
          <a:xfrm>
            <a:off x="7314313" y="4122149"/>
            <a:ext cx="278765" cy="262890"/>
          </a:xfrm>
          <a:prstGeom prst="rect">
            <a:avLst/>
          </a:prstGeom>
        </p:spPr>
        <p:txBody>
          <a:bodyPr vert="horz" wrap="square" lIns="0" tIns="13335" rIns="0" bIns="0" rtlCol="0">
            <a:spAutoFit/>
          </a:bodyPr>
          <a:lstStyle/>
          <a:p>
            <a:pPr marL="12700">
              <a:lnSpc>
                <a:spcPct val="100000"/>
              </a:lnSpc>
              <a:spcBef>
                <a:spcPts val="105"/>
              </a:spcBef>
            </a:pPr>
            <a:r>
              <a:rPr sz="1550" i="1" spc="-95" dirty="0">
                <a:latin typeface="Times New Roman"/>
                <a:cs typeface="Times New Roman"/>
              </a:rPr>
              <a:t>n</a:t>
            </a:r>
            <a:r>
              <a:rPr sz="1550" spc="-155" dirty="0">
                <a:latin typeface="Symbol"/>
                <a:cs typeface="Symbol"/>
              </a:rPr>
              <a:t></a:t>
            </a:r>
            <a:r>
              <a:rPr sz="1550" spc="-180" dirty="0">
                <a:latin typeface="Times New Roman"/>
                <a:cs typeface="Times New Roman"/>
              </a:rPr>
              <a:t>3</a:t>
            </a:r>
            <a:endParaRPr sz="1550">
              <a:latin typeface="Times New Roman"/>
              <a:cs typeface="Times New Roman"/>
            </a:endParaRPr>
          </a:p>
        </p:txBody>
      </p:sp>
      <p:sp>
        <p:nvSpPr>
          <p:cNvPr id="33" name="object 33"/>
          <p:cNvSpPr txBox="1"/>
          <p:nvPr/>
        </p:nvSpPr>
        <p:spPr>
          <a:xfrm>
            <a:off x="5652442" y="4571752"/>
            <a:ext cx="1457960" cy="717550"/>
          </a:xfrm>
          <a:prstGeom prst="rect">
            <a:avLst/>
          </a:prstGeom>
        </p:spPr>
        <p:txBody>
          <a:bodyPr vert="horz" wrap="square" lIns="0" tIns="67945" rIns="0" bIns="0" rtlCol="0">
            <a:spAutoFit/>
          </a:bodyPr>
          <a:lstStyle/>
          <a:p>
            <a:pPr algn="ctr">
              <a:lnSpc>
                <a:spcPct val="100000"/>
              </a:lnSpc>
              <a:spcBef>
                <a:spcPts val="535"/>
              </a:spcBef>
            </a:pPr>
            <a:r>
              <a:rPr sz="1900" i="1" u="sng" spc="240" dirty="0">
                <a:uFill>
                  <a:solidFill>
                    <a:srgbClr val="000000"/>
                  </a:solidFill>
                </a:uFill>
                <a:latin typeface="Times New Roman"/>
                <a:cs typeface="Times New Roman"/>
              </a:rPr>
              <a:t>b</a:t>
            </a:r>
            <a:r>
              <a:rPr sz="1100" u="sng" spc="240" dirty="0">
                <a:uFill>
                  <a:solidFill>
                    <a:srgbClr val="000000"/>
                  </a:solidFill>
                </a:uFill>
                <a:latin typeface="Times New Roman"/>
                <a:cs typeface="Times New Roman"/>
              </a:rPr>
              <a:t>1</a:t>
            </a:r>
            <a:r>
              <a:rPr sz="1900" u="sng" spc="240" dirty="0">
                <a:uFill>
                  <a:solidFill>
                    <a:srgbClr val="000000"/>
                  </a:solidFill>
                </a:uFill>
                <a:latin typeface="Times New Roman"/>
                <a:cs typeface="Times New Roman"/>
              </a:rPr>
              <a:t>.</a:t>
            </a:r>
            <a:r>
              <a:rPr sz="1900" i="1" u="sng" spc="240" dirty="0">
                <a:uFill>
                  <a:solidFill>
                    <a:srgbClr val="000000"/>
                  </a:solidFill>
                </a:uFill>
                <a:latin typeface="Times New Roman"/>
                <a:cs typeface="Times New Roman"/>
              </a:rPr>
              <a:t>a</a:t>
            </a:r>
            <a:r>
              <a:rPr sz="1100" u="sng" spc="240" dirty="0">
                <a:uFill>
                  <a:solidFill>
                    <a:srgbClr val="000000"/>
                  </a:solidFill>
                </a:uFill>
                <a:latin typeface="Times New Roman"/>
                <a:cs typeface="Times New Roman"/>
              </a:rPr>
              <a:t>3 </a:t>
            </a:r>
            <a:r>
              <a:rPr sz="1900" u="sng" spc="400" dirty="0">
                <a:uFill>
                  <a:solidFill>
                    <a:srgbClr val="000000"/>
                  </a:solidFill>
                </a:uFill>
                <a:latin typeface="Symbol"/>
                <a:cs typeface="Symbol"/>
              </a:rPr>
              <a:t></a:t>
            </a:r>
            <a:r>
              <a:rPr sz="1900" u="sng" spc="-180" dirty="0">
                <a:uFill>
                  <a:solidFill>
                    <a:srgbClr val="000000"/>
                  </a:solidFill>
                </a:uFill>
                <a:latin typeface="Times New Roman"/>
                <a:cs typeface="Times New Roman"/>
              </a:rPr>
              <a:t> </a:t>
            </a:r>
            <a:r>
              <a:rPr sz="1900" i="1" u="sng" spc="310" dirty="0">
                <a:uFill>
                  <a:solidFill>
                    <a:srgbClr val="000000"/>
                  </a:solidFill>
                </a:uFill>
                <a:latin typeface="Times New Roman"/>
                <a:cs typeface="Times New Roman"/>
              </a:rPr>
              <a:t>b</a:t>
            </a:r>
            <a:r>
              <a:rPr sz="1100" u="sng" spc="310" dirty="0">
                <a:uFill>
                  <a:solidFill>
                    <a:srgbClr val="000000"/>
                  </a:solidFill>
                </a:uFill>
                <a:latin typeface="Times New Roman"/>
                <a:cs typeface="Times New Roman"/>
              </a:rPr>
              <a:t>2</a:t>
            </a:r>
            <a:r>
              <a:rPr sz="1900" i="1" u="sng" spc="310" dirty="0">
                <a:uFill>
                  <a:solidFill>
                    <a:srgbClr val="000000"/>
                  </a:solidFill>
                </a:uFill>
                <a:latin typeface="Times New Roman"/>
                <a:cs typeface="Times New Roman"/>
              </a:rPr>
              <a:t>a</a:t>
            </a:r>
            <a:r>
              <a:rPr sz="1100" u="sng" spc="310" dirty="0">
                <a:uFill>
                  <a:solidFill>
                    <a:srgbClr val="000000"/>
                  </a:solidFill>
                </a:uFill>
                <a:latin typeface="Times New Roman"/>
                <a:cs typeface="Times New Roman"/>
              </a:rPr>
              <a:t>1</a:t>
            </a:r>
            <a:endParaRPr sz="1100">
              <a:latin typeface="Times New Roman"/>
              <a:cs typeface="Times New Roman"/>
            </a:endParaRPr>
          </a:p>
          <a:p>
            <a:pPr marL="635" algn="ctr">
              <a:lnSpc>
                <a:spcPct val="100000"/>
              </a:lnSpc>
              <a:spcBef>
                <a:spcPts val="445"/>
              </a:spcBef>
            </a:pPr>
            <a:r>
              <a:rPr sz="1900" i="1" spc="245" dirty="0">
                <a:latin typeface="Times New Roman"/>
                <a:cs typeface="Times New Roman"/>
              </a:rPr>
              <a:t>b</a:t>
            </a:r>
            <a:r>
              <a:rPr sz="1100" spc="245" dirty="0">
                <a:latin typeface="Times New Roman"/>
                <a:cs typeface="Times New Roman"/>
              </a:rPr>
              <a:t>1</a:t>
            </a:r>
            <a:endParaRPr sz="1100">
              <a:latin typeface="Times New Roman"/>
              <a:cs typeface="Times New Roman"/>
            </a:endParaRPr>
          </a:p>
        </p:txBody>
      </p:sp>
      <p:sp>
        <p:nvSpPr>
          <p:cNvPr id="34" name="object 34"/>
          <p:cNvSpPr txBox="1"/>
          <p:nvPr/>
        </p:nvSpPr>
        <p:spPr>
          <a:xfrm>
            <a:off x="5061115" y="4778481"/>
            <a:ext cx="518159" cy="319405"/>
          </a:xfrm>
          <a:prstGeom prst="rect">
            <a:avLst/>
          </a:prstGeom>
        </p:spPr>
        <p:txBody>
          <a:bodyPr vert="horz" wrap="square" lIns="0" tIns="15875" rIns="0" bIns="0" rtlCol="0">
            <a:spAutoFit/>
          </a:bodyPr>
          <a:lstStyle/>
          <a:p>
            <a:pPr marL="12700">
              <a:lnSpc>
                <a:spcPct val="100000"/>
              </a:lnSpc>
              <a:spcBef>
                <a:spcPts val="125"/>
              </a:spcBef>
            </a:pPr>
            <a:r>
              <a:rPr sz="1900" i="1" spc="235" dirty="0">
                <a:latin typeface="Times New Roman"/>
                <a:cs typeface="Times New Roman"/>
              </a:rPr>
              <a:t>c</a:t>
            </a:r>
            <a:r>
              <a:rPr sz="1100" spc="235" dirty="0">
                <a:latin typeface="Times New Roman"/>
                <a:cs typeface="Times New Roman"/>
              </a:rPr>
              <a:t>1</a:t>
            </a:r>
            <a:r>
              <a:rPr sz="1100" spc="204" dirty="0">
                <a:latin typeface="Times New Roman"/>
                <a:cs typeface="Times New Roman"/>
              </a:rPr>
              <a:t> </a:t>
            </a:r>
            <a:r>
              <a:rPr sz="1900" spc="400" dirty="0">
                <a:latin typeface="Symbol"/>
                <a:cs typeface="Symbol"/>
              </a:rPr>
              <a:t></a:t>
            </a:r>
            <a:endParaRPr sz="1900">
              <a:latin typeface="Symbol"/>
              <a:cs typeface="Symbol"/>
            </a:endParaRPr>
          </a:p>
        </p:txBody>
      </p:sp>
      <p:sp>
        <p:nvSpPr>
          <p:cNvPr id="35" name="object 35"/>
          <p:cNvSpPr/>
          <p:nvPr/>
        </p:nvSpPr>
        <p:spPr>
          <a:xfrm>
            <a:off x="5771579" y="6150166"/>
            <a:ext cx="1447165" cy="0"/>
          </a:xfrm>
          <a:custGeom>
            <a:avLst/>
            <a:gdLst/>
            <a:ahLst/>
            <a:cxnLst/>
            <a:rect l="l" t="t" r="r" b="b"/>
            <a:pathLst>
              <a:path w="1447165">
                <a:moveTo>
                  <a:pt x="0" y="0"/>
                </a:moveTo>
                <a:lnTo>
                  <a:pt x="1446838" y="0"/>
                </a:lnTo>
              </a:path>
            </a:pathLst>
          </a:custGeom>
          <a:ln w="18344">
            <a:solidFill>
              <a:srgbClr val="000000"/>
            </a:solidFill>
          </a:ln>
        </p:spPr>
        <p:txBody>
          <a:bodyPr wrap="square" lIns="0" tIns="0" rIns="0" bIns="0" rtlCol="0"/>
          <a:lstStyle/>
          <a:p>
            <a:endParaRPr/>
          </a:p>
        </p:txBody>
      </p:sp>
      <p:sp>
        <p:nvSpPr>
          <p:cNvPr id="36" name="object 36"/>
          <p:cNvSpPr txBox="1"/>
          <p:nvPr/>
        </p:nvSpPr>
        <p:spPr>
          <a:xfrm>
            <a:off x="5112429" y="5607786"/>
            <a:ext cx="2144395" cy="486409"/>
          </a:xfrm>
          <a:prstGeom prst="rect">
            <a:avLst/>
          </a:prstGeom>
        </p:spPr>
        <p:txBody>
          <a:bodyPr vert="horz" wrap="square" lIns="0" tIns="15240" rIns="0" bIns="0" rtlCol="0">
            <a:spAutoFit/>
          </a:bodyPr>
          <a:lstStyle/>
          <a:p>
            <a:pPr marL="38100">
              <a:lnSpc>
                <a:spcPct val="100000"/>
              </a:lnSpc>
              <a:spcBef>
                <a:spcPts val="120"/>
              </a:spcBef>
            </a:pPr>
            <a:r>
              <a:rPr sz="4500" i="1" spc="-127" baseline="-35185" dirty="0">
                <a:latin typeface="Times New Roman"/>
                <a:cs typeface="Times New Roman"/>
              </a:rPr>
              <a:t>c</a:t>
            </a:r>
            <a:r>
              <a:rPr sz="2625" spc="-127" baseline="-60317" dirty="0">
                <a:latin typeface="Times New Roman"/>
                <a:cs typeface="Times New Roman"/>
              </a:rPr>
              <a:t>2 </a:t>
            </a:r>
            <a:r>
              <a:rPr sz="4500" spc="-284" baseline="-35185" dirty="0">
                <a:latin typeface="Symbol"/>
                <a:cs typeface="Symbol"/>
              </a:rPr>
              <a:t></a:t>
            </a:r>
            <a:r>
              <a:rPr sz="4500" spc="-284" baseline="-35185" dirty="0">
                <a:latin typeface="Times New Roman"/>
                <a:cs typeface="Times New Roman"/>
              </a:rPr>
              <a:t> </a:t>
            </a:r>
            <a:r>
              <a:rPr sz="3000" i="1" spc="-160" dirty="0">
                <a:latin typeface="Times New Roman"/>
                <a:cs typeface="Times New Roman"/>
              </a:rPr>
              <a:t>b</a:t>
            </a:r>
            <a:r>
              <a:rPr sz="1750" spc="-160" dirty="0">
                <a:latin typeface="Times New Roman"/>
                <a:cs typeface="Times New Roman"/>
              </a:rPr>
              <a:t>1</a:t>
            </a:r>
            <a:r>
              <a:rPr sz="3000" spc="-160" dirty="0">
                <a:latin typeface="Times New Roman"/>
                <a:cs typeface="Times New Roman"/>
              </a:rPr>
              <a:t>.</a:t>
            </a:r>
            <a:r>
              <a:rPr sz="3000" i="1" spc="-160" dirty="0">
                <a:latin typeface="Times New Roman"/>
                <a:cs typeface="Times New Roman"/>
              </a:rPr>
              <a:t>a</a:t>
            </a:r>
            <a:r>
              <a:rPr sz="1750" spc="-160" dirty="0">
                <a:latin typeface="Times New Roman"/>
                <a:cs typeface="Times New Roman"/>
              </a:rPr>
              <a:t>5 </a:t>
            </a:r>
            <a:r>
              <a:rPr sz="3000" spc="-190" dirty="0">
                <a:latin typeface="Symbol"/>
                <a:cs typeface="Symbol"/>
              </a:rPr>
              <a:t></a:t>
            </a:r>
            <a:r>
              <a:rPr sz="3000" spc="-254" dirty="0">
                <a:latin typeface="Times New Roman"/>
                <a:cs typeface="Times New Roman"/>
              </a:rPr>
              <a:t> </a:t>
            </a:r>
            <a:r>
              <a:rPr sz="3000" i="1" spc="-140" dirty="0">
                <a:latin typeface="Times New Roman"/>
                <a:cs typeface="Times New Roman"/>
              </a:rPr>
              <a:t>b</a:t>
            </a:r>
            <a:r>
              <a:rPr sz="1750" spc="-140" dirty="0">
                <a:latin typeface="Times New Roman"/>
                <a:cs typeface="Times New Roman"/>
              </a:rPr>
              <a:t>3</a:t>
            </a:r>
            <a:r>
              <a:rPr sz="3000" i="1" spc="-140" dirty="0">
                <a:latin typeface="Times New Roman"/>
                <a:cs typeface="Times New Roman"/>
              </a:rPr>
              <a:t>a</a:t>
            </a:r>
            <a:r>
              <a:rPr sz="1750" spc="-140" dirty="0">
                <a:latin typeface="Times New Roman"/>
                <a:cs typeface="Times New Roman"/>
              </a:rPr>
              <a:t>1</a:t>
            </a:r>
            <a:endParaRPr sz="1750">
              <a:latin typeface="Times New Roman"/>
              <a:cs typeface="Times New Roman"/>
            </a:endParaRPr>
          </a:p>
        </p:txBody>
      </p:sp>
      <p:sp>
        <p:nvSpPr>
          <p:cNvPr id="37" name="object 37"/>
          <p:cNvSpPr txBox="1"/>
          <p:nvPr/>
        </p:nvSpPr>
        <p:spPr>
          <a:xfrm>
            <a:off x="6359689" y="6149701"/>
            <a:ext cx="281940" cy="486409"/>
          </a:xfrm>
          <a:prstGeom prst="rect">
            <a:avLst/>
          </a:prstGeom>
        </p:spPr>
        <p:txBody>
          <a:bodyPr vert="horz" wrap="square" lIns="0" tIns="15240" rIns="0" bIns="0" rtlCol="0">
            <a:spAutoFit/>
          </a:bodyPr>
          <a:lstStyle/>
          <a:p>
            <a:pPr marL="12700">
              <a:lnSpc>
                <a:spcPct val="100000"/>
              </a:lnSpc>
              <a:spcBef>
                <a:spcPts val="120"/>
              </a:spcBef>
            </a:pPr>
            <a:r>
              <a:rPr sz="3000" i="1" spc="-254" dirty="0">
                <a:latin typeface="Times New Roman"/>
                <a:cs typeface="Times New Roman"/>
              </a:rPr>
              <a:t>b</a:t>
            </a:r>
            <a:r>
              <a:rPr sz="1750" spc="-110" dirty="0">
                <a:latin typeface="Times New Roman"/>
                <a:cs typeface="Times New Roman"/>
              </a:rPr>
              <a:t>1</a:t>
            </a:r>
            <a:endParaRPr sz="1750">
              <a:latin typeface="Times New Roman"/>
              <a:cs typeface="Times New Roman"/>
            </a:endParaRPr>
          </a:p>
        </p:txBody>
      </p:sp>
      <p:sp>
        <p:nvSpPr>
          <p:cNvPr id="40" name="object 40"/>
          <p:cNvSpPr txBox="1"/>
          <p:nvPr/>
        </p:nvSpPr>
        <p:spPr>
          <a:xfrm>
            <a:off x="8387333" y="6419189"/>
            <a:ext cx="220979"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Tahoma"/>
                <a:cs typeface="Tahoma"/>
              </a:rPr>
              <a:t>34</a:t>
            </a:r>
            <a:endParaRPr sz="1400">
              <a:latin typeface="Tahoma"/>
              <a:cs typeface="Tahoma"/>
            </a:endParaRPr>
          </a:p>
        </p:txBody>
      </p:sp>
      <p:sp>
        <p:nvSpPr>
          <p:cNvPr id="41" name="object 41"/>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307340" y="1835861"/>
            <a:ext cx="4184015" cy="1490345"/>
          </a:xfrm>
          <a:prstGeom prst="rect">
            <a:avLst/>
          </a:prstGeom>
        </p:spPr>
        <p:txBody>
          <a:bodyPr vert="horz" wrap="square" lIns="0" tIns="13335" rIns="0" bIns="0" rtlCol="0">
            <a:spAutoFit/>
          </a:bodyPr>
          <a:lstStyle/>
          <a:p>
            <a:pPr marL="355600" marR="5080" indent="-342900" algn="just">
              <a:lnSpc>
                <a:spcPct val="100000"/>
              </a:lnSpc>
              <a:spcBef>
                <a:spcPts val="105"/>
              </a:spcBef>
              <a:buFont typeface="Wingdings"/>
              <a:buChar char=""/>
              <a:tabLst>
                <a:tab pos="355600" algn="l"/>
              </a:tabLst>
            </a:pPr>
            <a:r>
              <a:rPr sz="3200" spc="-15" dirty="0">
                <a:latin typeface="Carlito"/>
                <a:cs typeface="Carlito"/>
              </a:rPr>
              <a:t>Each </a:t>
            </a:r>
            <a:r>
              <a:rPr sz="3200" spc="-10" dirty="0">
                <a:latin typeface="Carlito"/>
                <a:cs typeface="Carlito"/>
              </a:rPr>
              <a:t>column </a:t>
            </a:r>
            <a:r>
              <a:rPr sz="3200" spc="-5" dirty="0">
                <a:latin typeface="Carlito"/>
                <a:cs typeface="Carlito"/>
              </a:rPr>
              <a:t>will  </a:t>
            </a:r>
            <a:r>
              <a:rPr sz="3200" spc="-10" dirty="0">
                <a:latin typeface="Carlito"/>
                <a:cs typeface="Carlito"/>
              </a:rPr>
              <a:t>reduce by </a:t>
            </a:r>
            <a:r>
              <a:rPr sz="3200" spc="-5" dirty="0">
                <a:latin typeface="Carlito"/>
                <a:cs typeface="Carlito"/>
              </a:rPr>
              <a:t>one </a:t>
            </a:r>
            <a:r>
              <a:rPr sz="3200" dirty="0">
                <a:latin typeface="Carlito"/>
                <a:cs typeface="Carlito"/>
              </a:rPr>
              <a:t>as </a:t>
            </a:r>
            <a:r>
              <a:rPr sz="3200" spc="-25" dirty="0">
                <a:latin typeface="Carlito"/>
                <a:cs typeface="Carlito"/>
              </a:rPr>
              <a:t>we  </a:t>
            </a:r>
            <a:r>
              <a:rPr sz="3200" spc="-15" dirty="0">
                <a:latin typeface="Carlito"/>
                <a:cs typeface="Carlito"/>
              </a:rPr>
              <a:t>move </a:t>
            </a:r>
            <a:r>
              <a:rPr sz="3200" spc="-5" dirty="0">
                <a:latin typeface="Carlito"/>
                <a:cs typeface="Carlito"/>
              </a:rPr>
              <a:t>down </a:t>
            </a:r>
            <a:r>
              <a:rPr sz="3200" dirty="0">
                <a:latin typeface="Carlito"/>
                <a:cs typeface="Carlito"/>
              </a:rPr>
              <a:t>the</a:t>
            </a:r>
            <a:r>
              <a:rPr sz="3200" spc="-5" dirty="0">
                <a:latin typeface="Carlito"/>
                <a:cs typeface="Carlito"/>
              </a:rPr>
              <a:t> </a:t>
            </a:r>
            <a:r>
              <a:rPr sz="3200" spc="-60" dirty="0">
                <a:latin typeface="Carlito"/>
                <a:cs typeface="Carlito"/>
              </a:rPr>
              <a:t>array.</a:t>
            </a:r>
            <a:endParaRPr sz="3200">
              <a:latin typeface="Carlito"/>
              <a:cs typeface="Carlito"/>
            </a:endParaRPr>
          </a:p>
        </p:txBody>
      </p:sp>
      <p:sp>
        <p:nvSpPr>
          <p:cNvPr id="3" name="object 3"/>
          <p:cNvSpPr txBox="1"/>
          <p:nvPr/>
        </p:nvSpPr>
        <p:spPr>
          <a:xfrm>
            <a:off x="307340" y="3982592"/>
            <a:ext cx="4187190" cy="1489710"/>
          </a:xfrm>
          <a:prstGeom prst="rect">
            <a:avLst/>
          </a:prstGeom>
        </p:spPr>
        <p:txBody>
          <a:bodyPr vert="horz" wrap="square" lIns="0" tIns="12700" rIns="0" bIns="0" rtlCol="0">
            <a:spAutoFit/>
          </a:bodyPr>
          <a:lstStyle/>
          <a:p>
            <a:pPr marL="355600" marR="5080" indent="-342900" algn="just">
              <a:lnSpc>
                <a:spcPct val="100000"/>
              </a:lnSpc>
              <a:spcBef>
                <a:spcPts val="100"/>
              </a:spcBef>
              <a:buFont typeface="Wingdings"/>
              <a:buChar char=""/>
              <a:tabLst>
                <a:tab pos="355600" algn="l"/>
              </a:tabLst>
            </a:pPr>
            <a:r>
              <a:rPr sz="3200" spc="-5" dirty="0">
                <a:latin typeface="Carlito"/>
                <a:cs typeface="Carlito"/>
              </a:rPr>
              <a:t>This </a:t>
            </a:r>
            <a:r>
              <a:rPr sz="3200" spc="-15" dirty="0">
                <a:latin typeface="Carlito"/>
                <a:cs typeface="Carlito"/>
              </a:rPr>
              <a:t>process </a:t>
            </a:r>
            <a:r>
              <a:rPr sz="3200" spc="-5" dirty="0">
                <a:latin typeface="Carlito"/>
                <a:cs typeface="Carlito"/>
              </a:rPr>
              <a:t>is  </a:t>
            </a:r>
            <a:r>
              <a:rPr sz="3200" spc="-10" dirty="0">
                <a:latin typeface="Carlito"/>
                <a:cs typeface="Carlito"/>
              </a:rPr>
              <a:t>obtained </a:t>
            </a:r>
            <a:r>
              <a:rPr sz="3200" spc="-5" dirty="0">
                <a:latin typeface="Carlito"/>
                <a:cs typeface="Carlito"/>
              </a:rPr>
              <a:t>till </a:t>
            </a:r>
            <a:r>
              <a:rPr sz="3200" spc="-10" dirty="0">
                <a:latin typeface="Carlito"/>
                <a:cs typeface="Carlito"/>
              </a:rPr>
              <a:t>last </a:t>
            </a:r>
            <a:r>
              <a:rPr sz="3200" spc="-15" dirty="0">
                <a:latin typeface="Carlito"/>
                <a:cs typeface="Carlito"/>
              </a:rPr>
              <a:t>row </a:t>
            </a:r>
            <a:r>
              <a:rPr sz="3200" spc="-5" dirty="0">
                <a:latin typeface="Carlito"/>
                <a:cs typeface="Carlito"/>
              </a:rPr>
              <a:t>is  </a:t>
            </a:r>
            <a:r>
              <a:rPr sz="3200" spc="-10" dirty="0">
                <a:latin typeface="Carlito"/>
                <a:cs typeface="Carlito"/>
              </a:rPr>
              <a:t>obtained.</a:t>
            </a:r>
            <a:endParaRPr sz="3200">
              <a:latin typeface="Carlito"/>
              <a:cs typeface="Carlito"/>
            </a:endParaRPr>
          </a:p>
        </p:txBody>
      </p:sp>
      <p:sp>
        <p:nvSpPr>
          <p:cNvPr id="4" name="object 4"/>
          <p:cNvSpPr txBox="1"/>
          <p:nvPr/>
        </p:nvSpPr>
        <p:spPr>
          <a:xfrm>
            <a:off x="5188284" y="2138090"/>
            <a:ext cx="465455" cy="2276475"/>
          </a:xfrm>
          <a:prstGeom prst="rect">
            <a:avLst/>
          </a:prstGeom>
        </p:spPr>
        <p:txBody>
          <a:bodyPr vert="horz" wrap="square" lIns="0" tIns="11430" rIns="0" bIns="0" rtlCol="0">
            <a:spAutoFit/>
          </a:bodyPr>
          <a:lstStyle/>
          <a:p>
            <a:pPr marL="66040">
              <a:lnSpc>
                <a:spcPct val="100000"/>
              </a:lnSpc>
              <a:spcBef>
                <a:spcPts val="90"/>
              </a:spcBef>
            </a:pPr>
            <a:r>
              <a:rPr sz="3600" i="1" spc="637" baseline="-24305" dirty="0">
                <a:latin typeface="Times New Roman"/>
                <a:cs typeface="Times New Roman"/>
              </a:rPr>
              <a:t>s</a:t>
            </a:r>
            <a:r>
              <a:rPr sz="1350" i="1" spc="425" dirty="0">
                <a:latin typeface="Times New Roman"/>
                <a:cs typeface="Times New Roman"/>
              </a:rPr>
              <a:t>n</a:t>
            </a:r>
            <a:endParaRPr sz="1350">
              <a:latin typeface="Times New Roman"/>
              <a:cs typeface="Times New Roman"/>
            </a:endParaRPr>
          </a:p>
          <a:p>
            <a:pPr marL="46355">
              <a:lnSpc>
                <a:spcPct val="100000"/>
              </a:lnSpc>
              <a:spcBef>
                <a:spcPts val="2175"/>
              </a:spcBef>
            </a:pPr>
            <a:r>
              <a:rPr sz="3375" i="1" spc="30" baseline="-24691" dirty="0">
                <a:latin typeface="Times New Roman"/>
                <a:cs typeface="Times New Roman"/>
              </a:rPr>
              <a:t>s</a:t>
            </a:r>
            <a:r>
              <a:rPr sz="1300" i="1" spc="20" dirty="0">
                <a:latin typeface="Times New Roman"/>
                <a:cs typeface="Times New Roman"/>
              </a:rPr>
              <a:t>n</a:t>
            </a:r>
            <a:r>
              <a:rPr sz="1300" spc="20" dirty="0">
                <a:latin typeface="Symbol"/>
                <a:cs typeface="Symbol"/>
              </a:rPr>
              <a:t></a:t>
            </a:r>
            <a:r>
              <a:rPr sz="1300" spc="20" dirty="0">
                <a:latin typeface="Times New Roman"/>
                <a:cs typeface="Times New Roman"/>
              </a:rPr>
              <a:t>1</a:t>
            </a:r>
            <a:endParaRPr sz="1300">
              <a:latin typeface="Times New Roman"/>
              <a:cs typeface="Times New Roman"/>
            </a:endParaRPr>
          </a:p>
          <a:p>
            <a:pPr marL="38100">
              <a:lnSpc>
                <a:spcPct val="100000"/>
              </a:lnSpc>
              <a:spcBef>
                <a:spcPts val="2190"/>
              </a:spcBef>
            </a:pPr>
            <a:r>
              <a:rPr sz="3825" i="1" spc="-104" baseline="-25054" dirty="0">
                <a:latin typeface="Times New Roman"/>
                <a:cs typeface="Times New Roman"/>
              </a:rPr>
              <a:t>s</a:t>
            </a:r>
            <a:r>
              <a:rPr sz="1450" i="1" spc="-70" dirty="0">
                <a:latin typeface="Times New Roman"/>
                <a:cs typeface="Times New Roman"/>
              </a:rPr>
              <a:t>n</a:t>
            </a:r>
            <a:r>
              <a:rPr sz="1450" spc="-70" dirty="0">
                <a:latin typeface="Symbol"/>
                <a:cs typeface="Symbol"/>
              </a:rPr>
              <a:t></a:t>
            </a:r>
            <a:r>
              <a:rPr sz="1450" spc="-70" dirty="0">
                <a:latin typeface="Times New Roman"/>
                <a:cs typeface="Times New Roman"/>
              </a:rPr>
              <a:t>2</a:t>
            </a:r>
            <a:endParaRPr sz="1450">
              <a:latin typeface="Times New Roman"/>
              <a:cs typeface="Times New Roman"/>
            </a:endParaRPr>
          </a:p>
          <a:p>
            <a:pPr marL="38100">
              <a:lnSpc>
                <a:spcPct val="100000"/>
              </a:lnSpc>
              <a:spcBef>
                <a:spcPts val="1485"/>
              </a:spcBef>
            </a:pPr>
            <a:r>
              <a:rPr sz="4050" i="1" spc="-202" baseline="-24691" dirty="0">
                <a:latin typeface="Times New Roman"/>
                <a:cs typeface="Times New Roman"/>
              </a:rPr>
              <a:t>s</a:t>
            </a:r>
            <a:r>
              <a:rPr sz="1550" i="1" spc="-135" dirty="0">
                <a:latin typeface="Times New Roman"/>
                <a:cs typeface="Times New Roman"/>
              </a:rPr>
              <a:t>n</a:t>
            </a:r>
            <a:r>
              <a:rPr sz="1550" spc="-135" dirty="0">
                <a:latin typeface="Symbol"/>
                <a:cs typeface="Symbol"/>
              </a:rPr>
              <a:t></a:t>
            </a:r>
            <a:r>
              <a:rPr sz="1550" spc="-135" dirty="0">
                <a:latin typeface="Times New Roman"/>
                <a:cs typeface="Times New Roman"/>
              </a:rPr>
              <a:t>3</a:t>
            </a:r>
            <a:endParaRPr sz="1550">
              <a:latin typeface="Times New Roman"/>
              <a:cs typeface="Times New Roman"/>
            </a:endParaRPr>
          </a:p>
        </p:txBody>
      </p:sp>
      <p:sp>
        <p:nvSpPr>
          <p:cNvPr id="5" name="object 5"/>
          <p:cNvSpPr txBox="1"/>
          <p:nvPr/>
        </p:nvSpPr>
        <p:spPr>
          <a:xfrm>
            <a:off x="5285989" y="5196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6" name="object 6"/>
          <p:cNvSpPr txBox="1"/>
          <p:nvPr/>
        </p:nvSpPr>
        <p:spPr>
          <a:xfrm>
            <a:off x="6058323" y="1962888"/>
            <a:ext cx="927100" cy="1224915"/>
          </a:xfrm>
          <a:prstGeom prst="rect">
            <a:avLst/>
          </a:prstGeom>
        </p:spPr>
        <p:txBody>
          <a:bodyPr vert="horz" wrap="square" lIns="0" tIns="229235" rIns="0" bIns="0" rtlCol="0">
            <a:spAutoFit/>
          </a:bodyPr>
          <a:lstStyle/>
          <a:p>
            <a:pPr marL="17145">
              <a:lnSpc>
                <a:spcPct val="100000"/>
              </a:lnSpc>
              <a:spcBef>
                <a:spcPts val="1805"/>
              </a:spcBef>
              <a:tabLst>
                <a:tab pos="616585" algn="l"/>
              </a:tabLst>
            </a:pPr>
            <a:r>
              <a:rPr sz="3675" i="1" spc="-22" baseline="1133" dirty="0">
                <a:latin typeface="Times New Roman"/>
                <a:cs typeface="Times New Roman"/>
              </a:rPr>
              <a:t>a</a:t>
            </a:r>
            <a:r>
              <a:rPr sz="3675" i="1" spc="-600" baseline="1133" dirty="0">
                <a:latin typeface="Times New Roman"/>
                <a:cs typeface="Times New Roman"/>
              </a:rPr>
              <a:t> </a:t>
            </a:r>
            <a:r>
              <a:rPr sz="2100" baseline="1984" dirty="0">
                <a:latin typeface="Times New Roman"/>
                <a:cs typeface="Times New Roman"/>
              </a:rPr>
              <a:t>0	</a:t>
            </a:r>
            <a:r>
              <a:rPr sz="2450" i="1" spc="-105" dirty="0">
                <a:latin typeface="Times New Roman"/>
                <a:cs typeface="Times New Roman"/>
              </a:rPr>
              <a:t>a</a:t>
            </a:r>
            <a:r>
              <a:rPr sz="1400" spc="-105" dirty="0">
                <a:latin typeface="Times New Roman"/>
                <a:cs typeface="Times New Roman"/>
              </a:rPr>
              <a:t>2</a:t>
            </a:r>
            <a:endParaRPr sz="1400">
              <a:latin typeface="Times New Roman"/>
              <a:cs typeface="Times New Roman"/>
            </a:endParaRPr>
          </a:p>
          <a:p>
            <a:pPr marL="12700">
              <a:lnSpc>
                <a:spcPct val="100000"/>
              </a:lnSpc>
              <a:spcBef>
                <a:spcPts val="1789"/>
              </a:spcBef>
              <a:tabLst>
                <a:tab pos="629920" algn="l"/>
              </a:tabLst>
            </a:pPr>
            <a:r>
              <a:rPr sz="2500" i="1" spc="-95" dirty="0">
                <a:latin typeface="Times New Roman"/>
                <a:cs typeface="Times New Roman"/>
              </a:rPr>
              <a:t>a</a:t>
            </a:r>
            <a:r>
              <a:rPr sz="1450" spc="-110" dirty="0">
                <a:latin typeface="Times New Roman"/>
                <a:cs typeface="Times New Roman"/>
              </a:rPr>
              <a:t>1</a:t>
            </a:r>
            <a:r>
              <a:rPr sz="1450" dirty="0">
                <a:latin typeface="Times New Roman"/>
                <a:cs typeface="Times New Roman"/>
              </a:rPr>
              <a:t>	</a:t>
            </a:r>
            <a:r>
              <a:rPr sz="2500" i="1" spc="240" dirty="0">
                <a:latin typeface="Times New Roman"/>
                <a:cs typeface="Times New Roman"/>
              </a:rPr>
              <a:t>a</a:t>
            </a:r>
            <a:r>
              <a:rPr sz="1450" spc="20" dirty="0">
                <a:latin typeface="Times New Roman"/>
                <a:cs typeface="Times New Roman"/>
              </a:rPr>
              <a:t>3</a:t>
            </a:r>
            <a:endParaRPr sz="1450">
              <a:latin typeface="Times New Roman"/>
              <a:cs typeface="Times New Roman"/>
            </a:endParaRPr>
          </a:p>
        </p:txBody>
      </p:sp>
      <p:sp>
        <p:nvSpPr>
          <p:cNvPr id="7" name="object 7"/>
          <p:cNvSpPr txBox="1"/>
          <p:nvPr/>
        </p:nvSpPr>
        <p:spPr>
          <a:xfrm>
            <a:off x="7859317" y="2178213"/>
            <a:ext cx="260350" cy="998855"/>
          </a:xfrm>
          <a:prstGeom prst="rect">
            <a:avLst/>
          </a:prstGeom>
        </p:spPr>
        <p:txBody>
          <a:bodyPr vert="horz" wrap="square" lIns="0" tIns="13970" rIns="0" bIns="0" rtlCol="0">
            <a:spAutoFit/>
          </a:bodyPr>
          <a:lstStyle/>
          <a:p>
            <a:pPr marL="12700">
              <a:lnSpc>
                <a:spcPct val="100000"/>
              </a:lnSpc>
              <a:spcBef>
                <a:spcPts val="110"/>
              </a:spcBef>
            </a:pPr>
            <a:r>
              <a:rPr sz="2450" i="1" spc="10" dirty="0">
                <a:latin typeface="Times New Roman"/>
                <a:cs typeface="Times New Roman"/>
              </a:rPr>
              <a:t>a</a:t>
            </a:r>
            <a:r>
              <a:rPr sz="1400" spc="-95" dirty="0">
                <a:latin typeface="Times New Roman"/>
                <a:cs typeface="Times New Roman"/>
              </a:rPr>
              <a:t>6</a:t>
            </a:r>
            <a:endParaRPr sz="1400">
              <a:latin typeface="Times New Roman"/>
              <a:cs typeface="Times New Roman"/>
            </a:endParaRPr>
          </a:p>
          <a:p>
            <a:pPr marL="12700">
              <a:lnSpc>
                <a:spcPct val="100000"/>
              </a:lnSpc>
              <a:spcBef>
                <a:spcPts val="1820"/>
              </a:spcBef>
            </a:pPr>
            <a:r>
              <a:rPr sz="2400" i="1" spc="35" dirty="0">
                <a:latin typeface="Times New Roman"/>
                <a:cs typeface="Times New Roman"/>
              </a:rPr>
              <a:t>a</a:t>
            </a:r>
            <a:r>
              <a:rPr sz="1400" spc="-95" dirty="0">
                <a:latin typeface="Times New Roman"/>
                <a:cs typeface="Times New Roman"/>
              </a:rPr>
              <a:t>7</a:t>
            </a:r>
            <a:endParaRPr sz="1400">
              <a:latin typeface="Times New Roman"/>
              <a:cs typeface="Times New Roman"/>
            </a:endParaRPr>
          </a:p>
        </p:txBody>
      </p:sp>
      <p:sp>
        <p:nvSpPr>
          <p:cNvPr id="8" name="object 8"/>
          <p:cNvSpPr txBox="1"/>
          <p:nvPr/>
        </p:nvSpPr>
        <p:spPr>
          <a:xfrm>
            <a:off x="6051013" y="3329370"/>
            <a:ext cx="263525" cy="1077595"/>
          </a:xfrm>
          <a:prstGeom prst="rect">
            <a:avLst/>
          </a:prstGeom>
        </p:spPr>
        <p:txBody>
          <a:bodyPr vert="horz" wrap="square" lIns="0" tIns="149225" rIns="0" bIns="0" rtlCol="0">
            <a:spAutoFit/>
          </a:bodyPr>
          <a:lstStyle/>
          <a:p>
            <a:pPr marL="12700">
              <a:lnSpc>
                <a:spcPct val="100000"/>
              </a:lnSpc>
              <a:spcBef>
                <a:spcPts val="1175"/>
              </a:spcBef>
            </a:pPr>
            <a:r>
              <a:rPr sz="2600" i="1" spc="-120" dirty="0">
                <a:latin typeface="Times New Roman"/>
                <a:cs typeface="Times New Roman"/>
              </a:rPr>
              <a:t>b</a:t>
            </a:r>
            <a:r>
              <a:rPr sz="1500" spc="-70" dirty="0">
                <a:latin typeface="Times New Roman"/>
                <a:cs typeface="Times New Roman"/>
              </a:rPr>
              <a:t>1</a:t>
            </a:r>
            <a:endParaRPr sz="1500">
              <a:latin typeface="Times New Roman"/>
              <a:cs typeface="Times New Roman"/>
            </a:endParaRPr>
          </a:p>
          <a:p>
            <a:pPr marL="17780">
              <a:lnSpc>
                <a:spcPct val="100000"/>
              </a:lnSpc>
              <a:spcBef>
                <a:spcPts val="1080"/>
              </a:spcBef>
            </a:pP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p:txBody>
      </p:sp>
      <p:sp>
        <p:nvSpPr>
          <p:cNvPr id="9" name="object 9"/>
          <p:cNvSpPr txBox="1"/>
          <p:nvPr/>
        </p:nvSpPr>
        <p:spPr>
          <a:xfrm>
            <a:off x="6654670" y="2070108"/>
            <a:ext cx="880110" cy="2395855"/>
          </a:xfrm>
          <a:prstGeom prst="rect">
            <a:avLst/>
          </a:prstGeom>
        </p:spPr>
        <p:txBody>
          <a:bodyPr vert="horz" wrap="square" lIns="0" tIns="113030" rIns="0" bIns="0" rtlCol="0">
            <a:spAutoFit/>
          </a:bodyPr>
          <a:lstStyle/>
          <a:p>
            <a:pPr marR="35560" algn="r">
              <a:lnSpc>
                <a:spcPct val="100000"/>
              </a:lnSpc>
              <a:spcBef>
                <a:spcPts val="890"/>
              </a:spcBef>
            </a:pPr>
            <a:r>
              <a:rPr sz="2500" i="1" spc="-35" dirty="0">
                <a:latin typeface="Times New Roman"/>
                <a:cs typeface="Times New Roman"/>
              </a:rPr>
              <a:t>a</a:t>
            </a:r>
            <a:r>
              <a:rPr sz="2500" i="1" spc="-490" dirty="0">
                <a:latin typeface="Times New Roman"/>
                <a:cs typeface="Times New Roman"/>
              </a:rPr>
              <a:t> </a:t>
            </a:r>
            <a:r>
              <a:rPr sz="1450" spc="-25" dirty="0">
                <a:latin typeface="Times New Roman"/>
                <a:cs typeface="Times New Roman"/>
              </a:rPr>
              <a:t>4</a:t>
            </a:r>
            <a:endParaRPr sz="1450">
              <a:latin typeface="Times New Roman"/>
              <a:cs typeface="Times New Roman"/>
            </a:endParaRPr>
          </a:p>
          <a:p>
            <a:pPr marL="563880">
              <a:lnSpc>
                <a:spcPct val="100000"/>
              </a:lnSpc>
              <a:spcBef>
                <a:spcPts val="975"/>
              </a:spcBef>
            </a:pPr>
            <a:r>
              <a:rPr sz="3150" i="1" spc="-190" dirty="0">
                <a:latin typeface="Times New Roman"/>
                <a:cs typeface="Times New Roman"/>
              </a:rPr>
              <a:t>a</a:t>
            </a:r>
            <a:r>
              <a:rPr sz="1800" spc="-190" dirty="0">
                <a:latin typeface="Times New Roman"/>
                <a:cs typeface="Times New Roman"/>
              </a:rPr>
              <a:t>5</a:t>
            </a:r>
            <a:endParaRPr sz="1800">
              <a:latin typeface="Times New Roman"/>
              <a:cs typeface="Times New Roman"/>
            </a:endParaRPr>
          </a:p>
          <a:p>
            <a:pPr marR="5080" algn="r">
              <a:lnSpc>
                <a:spcPct val="100000"/>
              </a:lnSpc>
              <a:spcBef>
                <a:spcPts val="2480"/>
              </a:spcBef>
              <a:tabLst>
                <a:tab pos="613410" algn="l"/>
              </a:tabLst>
            </a:pPr>
            <a:r>
              <a:rPr sz="2250" i="1" spc="-5" dirty="0">
                <a:latin typeface="Times New Roman"/>
                <a:cs typeface="Times New Roman"/>
              </a:rPr>
              <a:t>b</a:t>
            </a:r>
            <a:r>
              <a:rPr sz="1300" spc="-50" dirty="0">
                <a:latin typeface="Times New Roman"/>
                <a:cs typeface="Times New Roman"/>
              </a:rPr>
              <a:t>2</a:t>
            </a:r>
            <a:r>
              <a:rPr sz="1300" dirty="0">
                <a:latin typeface="Times New Roman"/>
                <a:cs typeface="Times New Roman"/>
              </a:rPr>
              <a:t>	</a:t>
            </a:r>
            <a:r>
              <a:rPr sz="2250" i="1" spc="100" dirty="0">
                <a:latin typeface="Times New Roman"/>
                <a:cs typeface="Times New Roman"/>
              </a:rPr>
              <a:t>b</a:t>
            </a:r>
            <a:r>
              <a:rPr sz="1300" spc="15" dirty="0">
                <a:latin typeface="Times New Roman"/>
                <a:cs typeface="Times New Roman"/>
              </a:rPr>
              <a:t>3</a:t>
            </a:r>
            <a:endParaRPr sz="1300">
              <a:latin typeface="Times New Roman"/>
              <a:cs typeface="Times New Roman"/>
            </a:endParaRPr>
          </a:p>
          <a:p>
            <a:pPr marL="31115">
              <a:lnSpc>
                <a:spcPct val="100000"/>
              </a:lnSpc>
              <a:spcBef>
                <a:spcPts val="1270"/>
              </a:spcBef>
            </a:pPr>
            <a:r>
              <a:rPr sz="3050" i="1" spc="-15" dirty="0">
                <a:latin typeface="Times New Roman"/>
                <a:cs typeface="Times New Roman"/>
              </a:rPr>
              <a:t>c</a:t>
            </a:r>
            <a:r>
              <a:rPr sz="1750" spc="-15" dirty="0">
                <a:latin typeface="Times New Roman"/>
                <a:cs typeface="Times New Roman"/>
              </a:rPr>
              <a:t>2</a:t>
            </a:r>
            <a:endParaRPr sz="1750">
              <a:latin typeface="Times New Roman"/>
              <a:cs typeface="Times New Roman"/>
            </a:endParaRPr>
          </a:p>
        </p:txBody>
      </p:sp>
      <p:sp>
        <p:nvSpPr>
          <p:cNvPr id="10" name="object 10"/>
          <p:cNvSpPr txBox="1"/>
          <p:nvPr/>
        </p:nvSpPr>
        <p:spPr>
          <a:xfrm>
            <a:off x="6063000" y="5343679"/>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grpSp>
        <p:nvGrpSpPr>
          <p:cNvPr id="11" name="object 11"/>
          <p:cNvGrpSpPr/>
          <p:nvPr/>
        </p:nvGrpSpPr>
        <p:grpSpPr>
          <a:xfrm>
            <a:off x="5708903" y="1969007"/>
            <a:ext cx="2985770" cy="3975735"/>
            <a:chOff x="5708903" y="1969007"/>
            <a:chExt cx="2985770" cy="3975735"/>
          </a:xfrm>
        </p:grpSpPr>
        <p:sp>
          <p:nvSpPr>
            <p:cNvPr id="12" name="object 12"/>
            <p:cNvSpPr/>
            <p:nvPr/>
          </p:nvSpPr>
          <p:spPr>
            <a:xfrm>
              <a:off x="5721857" y="1981961"/>
              <a:ext cx="2972435" cy="3962400"/>
            </a:xfrm>
            <a:custGeom>
              <a:avLst/>
              <a:gdLst/>
              <a:ahLst/>
              <a:cxnLst/>
              <a:rect l="l" t="t" r="r" b="b"/>
              <a:pathLst>
                <a:path w="2972434" h="3962400">
                  <a:moveTo>
                    <a:pt x="0" y="0"/>
                  </a:moveTo>
                  <a:lnTo>
                    <a:pt x="0" y="3962400"/>
                  </a:lnTo>
                </a:path>
                <a:path w="2972434" h="3962400">
                  <a:moveTo>
                    <a:pt x="0" y="0"/>
                  </a:moveTo>
                  <a:lnTo>
                    <a:pt x="2972308" y="0"/>
                  </a:lnTo>
                </a:path>
              </a:pathLst>
            </a:custGeom>
            <a:ln w="25908">
              <a:solidFill>
                <a:srgbClr val="000000"/>
              </a:solidFill>
            </a:ln>
          </p:spPr>
          <p:txBody>
            <a:bodyPr wrap="square" lIns="0" tIns="0" rIns="0" bIns="0" rtlCol="0"/>
            <a:lstStyle/>
            <a:p>
              <a:endParaRPr/>
            </a:p>
          </p:txBody>
        </p:sp>
        <p:sp>
          <p:nvSpPr>
            <p:cNvPr id="13" name="object 13"/>
            <p:cNvSpPr/>
            <p:nvPr/>
          </p:nvSpPr>
          <p:spPr>
            <a:xfrm>
              <a:off x="6401562" y="3040887"/>
              <a:ext cx="2068195" cy="2675255"/>
            </a:xfrm>
            <a:custGeom>
              <a:avLst/>
              <a:gdLst/>
              <a:ahLst/>
              <a:cxnLst/>
              <a:rect l="l" t="t" r="r" b="b"/>
              <a:pathLst>
                <a:path w="2068195" h="2675254">
                  <a:moveTo>
                    <a:pt x="1048131" y="1128522"/>
                  </a:moveTo>
                  <a:lnTo>
                    <a:pt x="1046226" y="1121537"/>
                  </a:lnTo>
                  <a:lnTo>
                    <a:pt x="1035304" y="1115187"/>
                  </a:lnTo>
                  <a:lnTo>
                    <a:pt x="1028319" y="1117092"/>
                  </a:lnTo>
                  <a:lnTo>
                    <a:pt x="1025144" y="1122426"/>
                  </a:lnTo>
                  <a:lnTo>
                    <a:pt x="1002030" y="1162050"/>
                  </a:lnTo>
                  <a:lnTo>
                    <a:pt x="1002030" y="922274"/>
                  </a:lnTo>
                  <a:lnTo>
                    <a:pt x="979170" y="922274"/>
                  </a:lnTo>
                  <a:lnTo>
                    <a:pt x="979170" y="1162050"/>
                  </a:lnTo>
                  <a:lnTo>
                    <a:pt x="956056" y="1122426"/>
                  </a:lnTo>
                  <a:lnTo>
                    <a:pt x="952881" y="1117092"/>
                  </a:lnTo>
                  <a:lnTo>
                    <a:pt x="945896" y="1115187"/>
                  </a:lnTo>
                  <a:lnTo>
                    <a:pt x="934974" y="1121537"/>
                  </a:lnTo>
                  <a:lnTo>
                    <a:pt x="933069" y="1128522"/>
                  </a:lnTo>
                  <a:lnTo>
                    <a:pt x="990600" y="1227074"/>
                  </a:lnTo>
                  <a:lnTo>
                    <a:pt x="1003795" y="1204468"/>
                  </a:lnTo>
                  <a:lnTo>
                    <a:pt x="1048131" y="1128522"/>
                  </a:lnTo>
                  <a:close/>
                </a:path>
                <a:path w="2068195" h="2675254">
                  <a:moveTo>
                    <a:pt x="1657731" y="442722"/>
                  </a:moveTo>
                  <a:lnTo>
                    <a:pt x="1655826" y="435737"/>
                  </a:lnTo>
                  <a:lnTo>
                    <a:pt x="1644904" y="429387"/>
                  </a:lnTo>
                  <a:lnTo>
                    <a:pt x="1637919" y="431292"/>
                  </a:lnTo>
                  <a:lnTo>
                    <a:pt x="1634744" y="436626"/>
                  </a:lnTo>
                  <a:lnTo>
                    <a:pt x="1611630" y="476250"/>
                  </a:lnTo>
                  <a:lnTo>
                    <a:pt x="1611630" y="236474"/>
                  </a:lnTo>
                  <a:lnTo>
                    <a:pt x="1588770" y="236474"/>
                  </a:lnTo>
                  <a:lnTo>
                    <a:pt x="1588770" y="476250"/>
                  </a:lnTo>
                  <a:lnTo>
                    <a:pt x="1565656" y="436626"/>
                  </a:lnTo>
                  <a:lnTo>
                    <a:pt x="1562481" y="431292"/>
                  </a:lnTo>
                  <a:lnTo>
                    <a:pt x="1555496" y="429387"/>
                  </a:lnTo>
                  <a:lnTo>
                    <a:pt x="1544574" y="435737"/>
                  </a:lnTo>
                  <a:lnTo>
                    <a:pt x="1542669" y="442722"/>
                  </a:lnTo>
                  <a:lnTo>
                    <a:pt x="1600200" y="541274"/>
                  </a:lnTo>
                  <a:lnTo>
                    <a:pt x="1613395" y="518668"/>
                  </a:lnTo>
                  <a:lnTo>
                    <a:pt x="1657731" y="442722"/>
                  </a:lnTo>
                  <a:close/>
                </a:path>
                <a:path w="2068195" h="2675254">
                  <a:moveTo>
                    <a:pt x="2067687" y="15748"/>
                  </a:moveTo>
                  <a:lnTo>
                    <a:pt x="2047113" y="0"/>
                  </a:lnTo>
                  <a:lnTo>
                    <a:pt x="34747" y="2608554"/>
                  </a:lnTo>
                  <a:lnTo>
                    <a:pt x="40132" y="2567000"/>
                  </a:lnTo>
                  <a:lnTo>
                    <a:pt x="41021" y="2559901"/>
                  </a:lnTo>
                  <a:lnTo>
                    <a:pt x="35941" y="2553398"/>
                  </a:lnTo>
                  <a:lnTo>
                    <a:pt x="21844" y="2551557"/>
                  </a:lnTo>
                  <a:lnTo>
                    <a:pt x="15367" y="2556573"/>
                  </a:lnTo>
                  <a:lnTo>
                    <a:pt x="14351" y="2563660"/>
                  </a:lnTo>
                  <a:lnTo>
                    <a:pt x="0" y="2674924"/>
                  </a:lnTo>
                  <a:lnTo>
                    <a:pt x="30556" y="2662504"/>
                  </a:lnTo>
                  <a:lnTo>
                    <a:pt x="110490" y="2630030"/>
                  </a:lnTo>
                  <a:lnTo>
                    <a:pt x="113792" y="2622473"/>
                  </a:lnTo>
                  <a:lnTo>
                    <a:pt x="110985" y="2615844"/>
                  </a:lnTo>
                  <a:lnTo>
                    <a:pt x="108331" y="2609215"/>
                  </a:lnTo>
                  <a:lnTo>
                    <a:pt x="100838" y="2606027"/>
                  </a:lnTo>
                  <a:lnTo>
                    <a:pt x="55206" y="2624518"/>
                  </a:lnTo>
                  <a:lnTo>
                    <a:pt x="2067687" y="15748"/>
                  </a:lnTo>
                  <a:close/>
                </a:path>
              </a:pathLst>
            </a:custGeom>
            <a:solidFill>
              <a:srgbClr val="FF0000"/>
            </a:solidFill>
          </p:spPr>
          <p:txBody>
            <a:bodyPr wrap="square" lIns="0" tIns="0" rIns="0" bIns="0" rtlCol="0"/>
            <a:lstStyle/>
            <a:p>
              <a:endParaRPr/>
            </a:p>
          </p:txBody>
        </p:sp>
      </p:grpSp>
      <p:sp>
        <p:nvSpPr>
          <p:cNvPr id="14" name="object 1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5862637" y="2128837"/>
            <a:ext cx="695325" cy="3743325"/>
            <a:chOff x="5862637" y="2128837"/>
            <a:chExt cx="695325" cy="3743325"/>
          </a:xfrm>
        </p:grpSpPr>
        <p:sp>
          <p:nvSpPr>
            <p:cNvPr id="3" name="object 3"/>
            <p:cNvSpPr/>
            <p:nvPr/>
          </p:nvSpPr>
          <p:spPr>
            <a:xfrm>
              <a:off x="5867400" y="2133600"/>
              <a:ext cx="685800" cy="3733800"/>
            </a:xfrm>
            <a:custGeom>
              <a:avLst/>
              <a:gdLst/>
              <a:ahLst/>
              <a:cxnLst/>
              <a:rect l="l" t="t" r="r" b="b"/>
              <a:pathLst>
                <a:path w="685800" h="3733800">
                  <a:moveTo>
                    <a:pt x="342900" y="0"/>
                  </a:moveTo>
                  <a:lnTo>
                    <a:pt x="301955" y="13173"/>
                  </a:lnTo>
                  <a:lnTo>
                    <a:pt x="262437" y="51689"/>
                  </a:lnTo>
                  <a:lnTo>
                    <a:pt x="237022" y="90703"/>
                  </a:lnTo>
                  <a:lnTo>
                    <a:pt x="212445" y="139866"/>
                  </a:lnTo>
                  <a:lnTo>
                    <a:pt x="188790" y="198731"/>
                  </a:lnTo>
                  <a:lnTo>
                    <a:pt x="166139" y="266852"/>
                  </a:lnTo>
                  <a:lnTo>
                    <a:pt x="155215" y="304244"/>
                  </a:lnTo>
                  <a:lnTo>
                    <a:pt x="144572" y="343783"/>
                  </a:lnTo>
                  <a:lnTo>
                    <a:pt x="134222" y="385414"/>
                  </a:lnTo>
                  <a:lnTo>
                    <a:pt x="124173" y="429079"/>
                  </a:lnTo>
                  <a:lnTo>
                    <a:pt x="114437" y="474725"/>
                  </a:lnTo>
                  <a:lnTo>
                    <a:pt x="105023" y="522294"/>
                  </a:lnTo>
                  <a:lnTo>
                    <a:pt x="95942" y="571731"/>
                  </a:lnTo>
                  <a:lnTo>
                    <a:pt x="87205" y="622980"/>
                  </a:lnTo>
                  <a:lnTo>
                    <a:pt x="78820" y="675986"/>
                  </a:lnTo>
                  <a:lnTo>
                    <a:pt x="70799" y="730693"/>
                  </a:lnTo>
                  <a:lnTo>
                    <a:pt x="63152" y="787044"/>
                  </a:lnTo>
                  <a:lnTo>
                    <a:pt x="55889" y="844985"/>
                  </a:lnTo>
                  <a:lnTo>
                    <a:pt x="49020" y="904460"/>
                  </a:lnTo>
                  <a:lnTo>
                    <a:pt x="42556" y="965412"/>
                  </a:lnTo>
                  <a:lnTo>
                    <a:pt x="36507" y="1027787"/>
                  </a:lnTo>
                  <a:lnTo>
                    <a:pt x="30882" y="1091527"/>
                  </a:lnTo>
                  <a:lnTo>
                    <a:pt x="25693" y="1156578"/>
                  </a:lnTo>
                  <a:lnTo>
                    <a:pt x="20950" y="1222884"/>
                  </a:lnTo>
                  <a:lnTo>
                    <a:pt x="16662" y="1290389"/>
                  </a:lnTo>
                  <a:lnTo>
                    <a:pt x="12841" y="1359037"/>
                  </a:lnTo>
                  <a:lnTo>
                    <a:pt x="9495" y="1428772"/>
                  </a:lnTo>
                  <a:lnTo>
                    <a:pt x="6636" y="1499539"/>
                  </a:lnTo>
                  <a:lnTo>
                    <a:pt x="4275" y="1571282"/>
                  </a:lnTo>
                  <a:lnTo>
                    <a:pt x="2420" y="1643946"/>
                  </a:lnTo>
                  <a:lnTo>
                    <a:pt x="1082" y="1717474"/>
                  </a:lnTo>
                  <a:lnTo>
                    <a:pt x="272" y="1791810"/>
                  </a:lnTo>
                  <a:lnTo>
                    <a:pt x="0" y="1866900"/>
                  </a:lnTo>
                  <a:lnTo>
                    <a:pt x="272" y="1941989"/>
                  </a:lnTo>
                  <a:lnTo>
                    <a:pt x="1082" y="2016325"/>
                  </a:lnTo>
                  <a:lnTo>
                    <a:pt x="2420" y="2089853"/>
                  </a:lnTo>
                  <a:lnTo>
                    <a:pt x="4275" y="2162517"/>
                  </a:lnTo>
                  <a:lnTo>
                    <a:pt x="6636" y="2234260"/>
                  </a:lnTo>
                  <a:lnTo>
                    <a:pt x="9495" y="2305027"/>
                  </a:lnTo>
                  <a:lnTo>
                    <a:pt x="12841" y="2374762"/>
                  </a:lnTo>
                  <a:lnTo>
                    <a:pt x="16662" y="2443410"/>
                  </a:lnTo>
                  <a:lnTo>
                    <a:pt x="20950" y="2510915"/>
                  </a:lnTo>
                  <a:lnTo>
                    <a:pt x="25693" y="2577221"/>
                  </a:lnTo>
                  <a:lnTo>
                    <a:pt x="30882" y="2642272"/>
                  </a:lnTo>
                  <a:lnTo>
                    <a:pt x="36507" y="2706012"/>
                  </a:lnTo>
                  <a:lnTo>
                    <a:pt x="42556" y="2768387"/>
                  </a:lnTo>
                  <a:lnTo>
                    <a:pt x="49020" y="2829339"/>
                  </a:lnTo>
                  <a:lnTo>
                    <a:pt x="55889" y="2888814"/>
                  </a:lnTo>
                  <a:lnTo>
                    <a:pt x="63152" y="2946755"/>
                  </a:lnTo>
                  <a:lnTo>
                    <a:pt x="70799" y="3003106"/>
                  </a:lnTo>
                  <a:lnTo>
                    <a:pt x="78820" y="3057813"/>
                  </a:lnTo>
                  <a:lnTo>
                    <a:pt x="87205" y="3110819"/>
                  </a:lnTo>
                  <a:lnTo>
                    <a:pt x="95942" y="3162068"/>
                  </a:lnTo>
                  <a:lnTo>
                    <a:pt x="105023" y="3211505"/>
                  </a:lnTo>
                  <a:lnTo>
                    <a:pt x="114437" y="3259074"/>
                  </a:lnTo>
                  <a:lnTo>
                    <a:pt x="124173" y="3304720"/>
                  </a:lnTo>
                  <a:lnTo>
                    <a:pt x="134222" y="3348385"/>
                  </a:lnTo>
                  <a:lnTo>
                    <a:pt x="144572" y="3390016"/>
                  </a:lnTo>
                  <a:lnTo>
                    <a:pt x="155215" y="3429555"/>
                  </a:lnTo>
                  <a:lnTo>
                    <a:pt x="166139" y="3466947"/>
                  </a:lnTo>
                  <a:lnTo>
                    <a:pt x="188790" y="3535068"/>
                  </a:lnTo>
                  <a:lnTo>
                    <a:pt x="212445" y="3593933"/>
                  </a:lnTo>
                  <a:lnTo>
                    <a:pt x="237022" y="3643096"/>
                  </a:lnTo>
                  <a:lnTo>
                    <a:pt x="262437" y="3682110"/>
                  </a:lnTo>
                  <a:lnTo>
                    <a:pt x="288610" y="3710529"/>
                  </a:lnTo>
                  <a:lnTo>
                    <a:pt x="329110" y="3732317"/>
                  </a:lnTo>
                  <a:lnTo>
                    <a:pt x="342900" y="3733800"/>
                  </a:lnTo>
                  <a:lnTo>
                    <a:pt x="356689" y="3732317"/>
                  </a:lnTo>
                  <a:lnTo>
                    <a:pt x="397189" y="3710529"/>
                  </a:lnTo>
                  <a:lnTo>
                    <a:pt x="423362" y="3682110"/>
                  </a:lnTo>
                  <a:lnTo>
                    <a:pt x="448777" y="3643096"/>
                  </a:lnTo>
                  <a:lnTo>
                    <a:pt x="473354" y="3593933"/>
                  </a:lnTo>
                  <a:lnTo>
                    <a:pt x="497009" y="3535068"/>
                  </a:lnTo>
                  <a:lnTo>
                    <a:pt x="519660" y="3466947"/>
                  </a:lnTo>
                  <a:lnTo>
                    <a:pt x="530584" y="3429555"/>
                  </a:lnTo>
                  <a:lnTo>
                    <a:pt x="541227" y="3390016"/>
                  </a:lnTo>
                  <a:lnTo>
                    <a:pt x="551577" y="3348385"/>
                  </a:lnTo>
                  <a:lnTo>
                    <a:pt x="561626" y="3304720"/>
                  </a:lnTo>
                  <a:lnTo>
                    <a:pt x="571362" y="3259074"/>
                  </a:lnTo>
                  <a:lnTo>
                    <a:pt x="580776" y="3211505"/>
                  </a:lnTo>
                  <a:lnTo>
                    <a:pt x="589857" y="3162068"/>
                  </a:lnTo>
                  <a:lnTo>
                    <a:pt x="598594" y="3110819"/>
                  </a:lnTo>
                  <a:lnTo>
                    <a:pt x="606979" y="3057813"/>
                  </a:lnTo>
                  <a:lnTo>
                    <a:pt x="615000" y="3003106"/>
                  </a:lnTo>
                  <a:lnTo>
                    <a:pt x="622647" y="2946755"/>
                  </a:lnTo>
                  <a:lnTo>
                    <a:pt x="629910" y="2888814"/>
                  </a:lnTo>
                  <a:lnTo>
                    <a:pt x="636779" y="2829339"/>
                  </a:lnTo>
                  <a:lnTo>
                    <a:pt x="643243" y="2768387"/>
                  </a:lnTo>
                  <a:lnTo>
                    <a:pt x="649292" y="2706012"/>
                  </a:lnTo>
                  <a:lnTo>
                    <a:pt x="654917" y="2642272"/>
                  </a:lnTo>
                  <a:lnTo>
                    <a:pt x="660106" y="2577221"/>
                  </a:lnTo>
                  <a:lnTo>
                    <a:pt x="664849" y="2510915"/>
                  </a:lnTo>
                  <a:lnTo>
                    <a:pt x="669137" y="2443410"/>
                  </a:lnTo>
                  <a:lnTo>
                    <a:pt x="672958" y="2374762"/>
                  </a:lnTo>
                  <a:lnTo>
                    <a:pt x="676304" y="2305027"/>
                  </a:lnTo>
                  <a:lnTo>
                    <a:pt x="679163" y="2234260"/>
                  </a:lnTo>
                  <a:lnTo>
                    <a:pt x="681524" y="2162517"/>
                  </a:lnTo>
                  <a:lnTo>
                    <a:pt x="683379" y="2089853"/>
                  </a:lnTo>
                  <a:lnTo>
                    <a:pt x="684717" y="2016325"/>
                  </a:lnTo>
                  <a:lnTo>
                    <a:pt x="685527" y="1941989"/>
                  </a:lnTo>
                  <a:lnTo>
                    <a:pt x="685800" y="1866900"/>
                  </a:lnTo>
                  <a:lnTo>
                    <a:pt x="685527" y="1791810"/>
                  </a:lnTo>
                  <a:lnTo>
                    <a:pt x="684717" y="1717474"/>
                  </a:lnTo>
                  <a:lnTo>
                    <a:pt x="683379" y="1643946"/>
                  </a:lnTo>
                  <a:lnTo>
                    <a:pt x="681524" y="1571282"/>
                  </a:lnTo>
                  <a:lnTo>
                    <a:pt x="679163" y="1499539"/>
                  </a:lnTo>
                  <a:lnTo>
                    <a:pt x="676304" y="1428772"/>
                  </a:lnTo>
                  <a:lnTo>
                    <a:pt x="672958" y="1359037"/>
                  </a:lnTo>
                  <a:lnTo>
                    <a:pt x="669137" y="1290389"/>
                  </a:lnTo>
                  <a:lnTo>
                    <a:pt x="664849" y="1222884"/>
                  </a:lnTo>
                  <a:lnTo>
                    <a:pt x="660106" y="1156578"/>
                  </a:lnTo>
                  <a:lnTo>
                    <a:pt x="654917" y="1091527"/>
                  </a:lnTo>
                  <a:lnTo>
                    <a:pt x="649292" y="1027787"/>
                  </a:lnTo>
                  <a:lnTo>
                    <a:pt x="643243" y="965412"/>
                  </a:lnTo>
                  <a:lnTo>
                    <a:pt x="636779" y="904460"/>
                  </a:lnTo>
                  <a:lnTo>
                    <a:pt x="629910" y="844985"/>
                  </a:lnTo>
                  <a:lnTo>
                    <a:pt x="622647" y="787044"/>
                  </a:lnTo>
                  <a:lnTo>
                    <a:pt x="615000" y="730693"/>
                  </a:lnTo>
                  <a:lnTo>
                    <a:pt x="606979" y="675986"/>
                  </a:lnTo>
                  <a:lnTo>
                    <a:pt x="598594" y="622980"/>
                  </a:lnTo>
                  <a:lnTo>
                    <a:pt x="589857" y="571731"/>
                  </a:lnTo>
                  <a:lnTo>
                    <a:pt x="580776" y="522294"/>
                  </a:lnTo>
                  <a:lnTo>
                    <a:pt x="571362" y="474725"/>
                  </a:lnTo>
                  <a:lnTo>
                    <a:pt x="561626" y="429079"/>
                  </a:lnTo>
                  <a:lnTo>
                    <a:pt x="551577" y="385414"/>
                  </a:lnTo>
                  <a:lnTo>
                    <a:pt x="541227" y="343783"/>
                  </a:lnTo>
                  <a:lnTo>
                    <a:pt x="530584" y="304244"/>
                  </a:lnTo>
                  <a:lnTo>
                    <a:pt x="519660" y="266852"/>
                  </a:lnTo>
                  <a:lnTo>
                    <a:pt x="497009" y="198731"/>
                  </a:lnTo>
                  <a:lnTo>
                    <a:pt x="473354" y="139866"/>
                  </a:lnTo>
                  <a:lnTo>
                    <a:pt x="448777" y="90703"/>
                  </a:lnTo>
                  <a:lnTo>
                    <a:pt x="423362" y="51689"/>
                  </a:lnTo>
                  <a:lnTo>
                    <a:pt x="397189" y="23270"/>
                  </a:lnTo>
                  <a:lnTo>
                    <a:pt x="356689" y="1482"/>
                  </a:lnTo>
                  <a:lnTo>
                    <a:pt x="342900" y="0"/>
                  </a:lnTo>
                  <a:close/>
                </a:path>
              </a:pathLst>
            </a:custGeom>
            <a:solidFill>
              <a:srgbClr val="548ED4"/>
            </a:solidFill>
          </p:spPr>
          <p:txBody>
            <a:bodyPr wrap="square" lIns="0" tIns="0" rIns="0" bIns="0" rtlCol="0"/>
            <a:lstStyle/>
            <a:p>
              <a:endParaRPr/>
            </a:p>
          </p:txBody>
        </p:sp>
        <p:sp>
          <p:nvSpPr>
            <p:cNvPr id="4" name="object 4"/>
            <p:cNvSpPr/>
            <p:nvPr/>
          </p:nvSpPr>
          <p:spPr>
            <a:xfrm>
              <a:off x="5867400" y="2133600"/>
              <a:ext cx="685800" cy="3733800"/>
            </a:xfrm>
            <a:custGeom>
              <a:avLst/>
              <a:gdLst/>
              <a:ahLst/>
              <a:cxnLst/>
              <a:rect l="l" t="t" r="r" b="b"/>
              <a:pathLst>
                <a:path w="685800" h="3733800">
                  <a:moveTo>
                    <a:pt x="0" y="1866900"/>
                  </a:moveTo>
                  <a:lnTo>
                    <a:pt x="272" y="1791810"/>
                  </a:lnTo>
                  <a:lnTo>
                    <a:pt x="1082" y="1717474"/>
                  </a:lnTo>
                  <a:lnTo>
                    <a:pt x="2420" y="1643946"/>
                  </a:lnTo>
                  <a:lnTo>
                    <a:pt x="4275" y="1571282"/>
                  </a:lnTo>
                  <a:lnTo>
                    <a:pt x="6636" y="1499539"/>
                  </a:lnTo>
                  <a:lnTo>
                    <a:pt x="9495" y="1428772"/>
                  </a:lnTo>
                  <a:lnTo>
                    <a:pt x="12841" y="1359037"/>
                  </a:lnTo>
                  <a:lnTo>
                    <a:pt x="16662" y="1290389"/>
                  </a:lnTo>
                  <a:lnTo>
                    <a:pt x="20950" y="1222884"/>
                  </a:lnTo>
                  <a:lnTo>
                    <a:pt x="25693" y="1156578"/>
                  </a:lnTo>
                  <a:lnTo>
                    <a:pt x="30882" y="1091527"/>
                  </a:lnTo>
                  <a:lnTo>
                    <a:pt x="36507" y="1027787"/>
                  </a:lnTo>
                  <a:lnTo>
                    <a:pt x="42556" y="965412"/>
                  </a:lnTo>
                  <a:lnTo>
                    <a:pt x="49020" y="904460"/>
                  </a:lnTo>
                  <a:lnTo>
                    <a:pt x="55889" y="844985"/>
                  </a:lnTo>
                  <a:lnTo>
                    <a:pt x="63152" y="787044"/>
                  </a:lnTo>
                  <a:lnTo>
                    <a:pt x="70799" y="730693"/>
                  </a:lnTo>
                  <a:lnTo>
                    <a:pt x="78820" y="675986"/>
                  </a:lnTo>
                  <a:lnTo>
                    <a:pt x="87205" y="622980"/>
                  </a:lnTo>
                  <a:lnTo>
                    <a:pt x="95942" y="571731"/>
                  </a:lnTo>
                  <a:lnTo>
                    <a:pt x="105023" y="522294"/>
                  </a:lnTo>
                  <a:lnTo>
                    <a:pt x="114437" y="474725"/>
                  </a:lnTo>
                  <a:lnTo>
                    <a:pt x="124173" y="429079"/>
                  </a:lnTo>
                  <a:lnTo>
                    <a:pt x="134222" y="385414"/>
                  </a:lnTo>
                  <a:lnTo>
                    <a:pt x="144572" y="343783"/>
                  </a:lnTo>
                  <a:lnTo>
                    <a:pt x="155215" y="304244"/>
                  </a:lnTo>
                  <a:lnTo>
                    <a:pt x="166139" y="266852"/>
                  </a:lnTo>
                  <a:lnTo>
                    <a:pt x="188790" y="198731"/>
                  </a:lnTo>
                  <a:lnTo>
                    <a:pt x="212445" y="139866"/>
                  </a:lnTo>
                  <a:lnTo>
                    <a:pt x="237022" y="90703"/>
                  </a:lnTo>
                  <a:lnTo>
                    <a:pt x="262437" y="51689"/>
                  </a:lnTo>
                  <a:lnTo>
                    <a:pt x="288610" y="23270"/>
                  </a:lnTo>
                  <a:lnTo>
                    <a:pt x="329110" y="1482"/>
                  </a:lnTo>
                  <a:lnTo>
                    <a:pt x="342900" y="0"/>
                  </a:lnTo>
                  <a:lnTo>
                    <a:pt x="356689" y="1482"/>
                  </a:lnTo>
                  <a:lnTo>
                    <a:pt x="397189" y="23270"/>
                  </a:lnTo>
                  <a:lnTo>
                    <a:pt x="423362" y="51689"/>
                  </a:lnTo>
                  <a:lnTo>
                    <a:pt x="448777" y="90703"/>
                  </a:lnTo>
                  <a:lnTo>
                    <a:pt x="473354" y="139866"/>
                  </a:lnTo>
                  <a:lnTo>
                    <a:pt x="497009" y="198731"/>
                  </a:lnTo>
                  <a:lnTo>
                    <a:pt x="519660" y="266852"/>
                  </a:lnTo>
                  <a:lnTo>
                    <a:pt x="530584" y="304244"/>
                  </a:lnTo>
                  <a:lnTo>
                    <a:pt x="541227" y="343783"/>
                  </a:lnTo>
                  <a:lnTo>
                    <a:pt x="551577" y="385414"/>
                  </a:lnTo>
                  <a:lnTo>
                    <a:pt x="561626" y="429079"/>
                  </a:lnTo>
                  <a:lnTo>
                    <a:pt x="571362" y="474725"/>
                  </a:lnTo>
                  <a:lnTo>
                    <a:pt x="580776" y="522294"/>
                  </a:lnTo>
                  <a:lnTo>
                    <a:pt x="589857" y="571731"/>
                  </a:lnTo>
                  <a:lnTo>
                    <a:pt x="598594" y="622980"/>
                  </a:lnTo>
                  <a:lnTo>
                    <a:pt x="606979" y="675986"/>
                  </a:lnTo>
                  <a:lnTo>
                    <a:pt x="615000" y="730693"/>
                  </a:lnTo>
                  <a:lnTo>
                    <a:pt x="622647" y="787044"/>
                  </a:lnTo>
                  <a:lnTo>
                    <a:pt x="629910" y="844985"/>
                  </a:lnTo>
                  <a:lnTo>
                    <a:pt x="636779" y="904460"/>
                  </a:lnTo>
                  <a:lnTo>
                    <a:pt x="643243" y="965412"/>
                  </a:lnTo>
                  <a:lnTo>
                    <a:pt x="649292" y="1027787"/>
                  </a:lnTo>
                  <a:lnTo>
                    <a:pt x="654917" y="1091527"/>
                  </a:lnTo>
                  <a:lnTo>
                    <a:pt x="660106" y="1156578"/>
                  </a:lnTo>
                  <a:lnTo>
                    <a:pt x="664849" y="1222884"/>
                  </a:lnTo>
                  <a:lnTo>
                    <a:pt x="669137" y="1290389"/>
                  </a:lnTo>
                  <a:lnTo>
                    <a:pt x="672958" y="1359037"/>
                  </a:lnTo>
                  <a:lnTo>
                    <a:pt x="676304" y="1428772"/>
                  </a:lnTo>
                  <a:lnTo>
                    <a:pt x="679163" y="1499539"/>
                  </a:lnTo>
                  <a:lnTo>
                    <a:pt x="681524" y="1571282"/>
                  </a:lnTo>
                  <a:lnTo>
                    <a:pt x="683379" y="1643946"/>
                  </a:lnTo>
                  <a:lnTo>
                    <a:pt x="684717" y="1717474"/>
                  </a:lnTo>
                  <a:lnTo>
                    <a:pt x="685527" y="1791810"/>
                  </a:lnTo>
                  <a:lnTo>
                    <a:pt x="685800" y="1866900"/>
                  </a:lnTo>
                  <a:lnTo>
                    <a:pt x="685527" y="1941989"/>
                  </a:lnTo>
                  <a:lnTo>
                    <a:pt x="684717" y="2016325"/>
                  </a:lnTo>
                  <a:lnTo>
                    <a:pt x="683379" y="2089853"/>
                  </a:lnTo>
                  <a:lnTo>
                    <a:pt x="681524" y="2162517"/>
                  </a:lnTo>
                  <a:lnTo>
                    <a:pt x="679163" y="2234260"/>
                  </a:lnTo>
                  <a:lnTo>
                    <a:pt x="676304" y="2305027"/>
                  </a:lnTo>
                  <a:lnTo>
                    <a:pt x="672958" y="2374762"/>
                  </a:lnTo>
                  <a:lnTo>
                    <a:pt x="669137" y="2443410"/>
                  </a:lnTo>
                  <a:lnTo>
                    <a:pt x="664849" y="2510915"/>
                  </a:lnTo>
                  <a:lnTo>
                    <a:pt x="660106" y="2577221"/>
                  </a:lnTo>
                  <a:lnTo>
                    <a:pt x="654917" y="2642272"/>
                  </a:lnTo>
                  <a:lnTo>
                    <a:pt x="649292" y="2706012"/>
                  </a:lnTo>
                  <a:lnTo>
                    <a:pt x="643243" y="2768387"/>
                  </a:lnTo>
                  <a:lnTo>
                    <a:pt x="636779" y="2829339"/>
                  </a:lnTo>
                  <a:lnTo>
                    <a:pt x="629910" y="2888814"/>
                  </a:lnTo>
                  <a:lnTo>
                    <a:pt x="622647" y="2946755"/>
                  </a:lnTo>
                  <a:lnTo>
                    <a:pt x="615000" y="3003106"/>
                  </a:lnTo>
                  <a:lnTo>
                    <a:pt x="606979" y="3057813"/>
                  </a:lnTo>
                  <a:lnTo>
                    <a:pt x="598594" y="3110819"/>
                  </a:lnTo>
                  <a:lnTo>
                    <a:pt x="589857" y="3162068"/>
                  </a:lnTo>
                  <a:lnTo>
                    <a:pt x="580776" y="3211505"/>
                  </a:lnTo>
                  <a:lnTo>
                    <a:pt x="571362" y="3259074"/>
                  </a:lnTo>
                  <a:lnTo>
                    <a:pt x="561626" y="3304720"/>
                  </a:lnTo>
                  <a:lnTo>
                    <a:pt x="551577" y="3348385"/>
                  </a:lnTo>
                  <a:lnTo>
                    <a:pt x="541227" y="3390016"/>
                  </a:lnTo>
                  <a:lnTo>
                    <a:pt x="530584" y="3429555"/>
                  </a:lnTo>
                  <a:lnTo>
                    <a:pt x="519660" y="3466947"/>
                  </a:lnTo>
                  <a:lnTo>
                    <a:pt x="497009" y="3535068"/>
                  </a:lnTo>
                  <a:lnTo>
                    <a:pt x="473354" y="3593933"/>
                  </a:lnTo>
                  <a:lnTo>
                    <a:pt x="448777" y="3643096"/>
                  </a:lnTo>
                  <a:lnTo>
                    <a:pt x="423362" y="3682110"/>
                  </a:lnTo>
                  <a:lnTo>
                    <a:pt x="397189" y="3710529"/>
                  </a:lnTo>
                  <a:lnTo>
                    <a:pt x="356689" y="3732317"/>
                  </a:lnTo>
                  <a:lnTo>
                    <a:pt x="342900" y="3733800"/>
                  </a:lnTo>
                  <a:lnTo>
                    <a:pt x="329110" y="3732317"/>
                  </a:lnTo>
                  <a:lnTo>
                    <a:pt x="288610" y="3710529"/>
                  </a:lnTo>
                  <a:lnTo>
                    <a:pt x="262437" y="3682110"/>
                  </a:lnTo>
                  <a:lnTo>
                    <a:pt x="237022" y="3643096"/>
                  </a:lnTo>
                  <a:lnTo>
                    <a:pt x="212445" y="3593933"/>
                  </a:lnTo>
                  <a:lnTo>
                    <a:pt x="188790" y="3535068"/>
                  </a:lnTo>
                  <a:lnTo>
                    <a:pt x="166139" y="3466947"/>
                  </a:lnTo>
                  <a:lnTo>
                    <a:pt x="155215" y="3429555"/>
                  </a:lnTo>
                  <a:lnTo>
                    <a:pt x="144572" y="3390016"/>
                  </a:lnTo>
                  <a:lnTo>
                    <a:pt x="134222" y="3348385"/>
                  </a:lnTo>
                  <a:lnTo>
                    <a:pt x="124173" y="3304720"/>
                  </a:lnTo>
                  <a:lnTo>
                    <a:pt x="114437" y="3259074"/>
                  </a:lnTo>
                  <a:lnTo>
                    <a:pt x="105023" y="3211505"/>
                  </a:lnTo>
                  <a:lnTo>
                    <a:pt x="95942" y="3162068"/>
                  </a:lnTo>
                  <a:lnTo>
                    <a:pt x="87205" y="3110819"/>
                  </a:lnTo>
                  <a:lnTo>
                    <a:pt x="78820" y="3057813"/>
                  </a:lnTo>
                  <a:lnTo>
                    <a:pt x="70799" y="3003106"/>
                  </a:lnTo>
                  <a:lnTo>
                    <a:pt x="63152" y="2946755"/>
                  </a:lnTo>
                  <a:lnTo>
                    <a:pt x="55889" y="2888814"/>
                  </a:lnTo>
                  <a:lnTo>
                    <a:pt x="49020" y="2829339"/>
                  </a:lnTo>
                  <a:lnTo>
                    <a:pt x="42556" y="2768387"/>
                  </a:lnTo>
                  <a:lnTo>
                    <a:pt x="36507" y="2706012"/>
                  </a:lnTo>
                  <a:lnTo>
                    <a:pt x="30882" y="2642272"/>
                  </a:lnTo>
                  <a:lnTo>
                    <a:pt x="25693" y="2577221"/>
                  </a:lnTo>
                  <a:lnTo>
                    <a:pt x="20950" y="2510915"/>
                  </a:lnTo>
                  <a:lnTo>
                    <a:pt x="16662" y="2443410"/>
                  </a:lnTo>
                  <a:lnTo>
                    <a:pt x="12841" y="2374762"/>
                  </a:lnTo>
                  <a:lnTo>
                    <a:pt x="9495" y="2305027"/>
                  </a:lnTo>
                  <a:lnTo>
                    <a:pt x="6636" y="2234260"/>
                  </a:lnTo>
                  <a:lnTo>
                    <a:pt x="4275" y="2162517"/>
                  </a:lnTo>
                  <a:lnTo>
                    <a:pt x="2420" y="2089853"/>
                  </a:lnTo>
                  <a:lnTo>
                    <a:pt x="1082" y="2016325"/>
                  </a:lnTo>
                  <a:lnTo>
                    <a:pt x="272" y="1941989"/>
                  </a:lnTo>
                  <a:lnTo>
                    <a:pt x="0" y="1866900"/>
                  </a:lnTo>
                  <a:close/>
                </a:path>
              </a:pathLst>
            </a:custGeom>
            <a:ln w="9144">
              <a:solidFill>
                <a:srgbClr val="000000"/>
              </a:solidFill>
            </a:ln>
          </p:spPr>
          <p:txBody>
            <a:bodyPr wrap="square" lIns="0" tIns="0" rIns="0" bIns="0" rtlCol="0"/>
            <a:lstStyle/>
            <a:p>
              <a:endParaRPr/>
            </a:p>
          </p:txBody>
        </p:sp>
      </p:grpSp>
      <p:sp>
        <p:nvSpPr>
          <p:cNvPr id="5" name="object 5"/>
          <p:cNvSpPr txBox="1">
            <a:spLocks noGrp="1"/>
          </p:cNvSpPr>
          <p:nvPr>
            <p:ph type="title"/>
          </p:nvPr>
        </p:nvSpPr>
        <p:spPr>
          <a:xfrm>
            <a:off x="459740" y="136347"/>
            <a:ext cx="5941060" cy="514350"/>
          </a:xfrm>
          <a:prstGeom prst="rect">
            <a:avLst/>
          </a:prstGeom>
        </p:spPr>
        <p:txBody>
          <a:bodyPr vert="horz" wrap="square" lIns="0" tIns="13335" rIns="0" bIns="0" rtlCol="0">
            <a:spAutoFit/>
          </a:bodyPr>
          <a:lstStyle/>
          <a:p>
            <a:pPr marL="12700">
              <a:lnSpc>
                <a:spcPct val="100000"/>
              </a:lnSpc>
              <a:spcBef>
                <a:spcPts val="105"/>
              </a:spcBef>
            </a:pPr>
            <a:r>
              <a:rPr spc="-35" dirty="0"/>
              <a:t>Routh’s</a:t>
            </a:r>
            <a:r>
              <a:rPr spc="-50" dirty="0"/>
              <a:t> </a:t>
            </a:r>
            <a:r>
              <a:rPr spc="-10" dirty="0"/>
              <a:t>Criterion</a:t>
            </a:r>
          </a:p>
        </p:txBody>
      </p:sp>
      <p:sp>
        <p:nvSpPr>
          <p:cNvPr id="6" name="object 6"/>
          <p:cNvSpPr txBox="1"/>
          <p:nvPr/>
        </p:nvSpPr>
        <p:spPr>
          <a:xfrm>
            <a:off x="228600" y="1447800"/>
            <a:ext cx="4724400" cy="1306195"/>
          </a:xfrm>
          <a:prstGeom prst="rect">
            <a:avLst/>
          </a:prstGeom>
        </p:spPr>
        <p:txBody>
          <a:bodyPr vert="horz" wrap="square" lIns="0" tIns="12065" rIns="0" bIns="0" rtlCol="0">
            <a:spAutoFit/>
          </a:bodyPr>
          <a:lstStyle/>
          <a:p>
            <a:pPr marL="355600" marR="5080" indent="-342900" algn="just">
              <a:lnSpc>
                <a:spcPct val="100000"/>
              </a:lnSpc>
              <a:spcBef>
                <a:spcPts val="95"/>
              </a:spcBef>
              <a:buFont typeface="Wingdings"/>
              <a:buChar char=""/>
              <a:tabLst>
                <a:tab pos="355600" algn="l"/>
              </a:tabLst>
            </a:pPr>
            <a:r>
              <a:rPr sz="2800" spc="-5" dirty="0">
                <a:latin typeface="Carlito"/>
                <a:cs typeface="Carlito"/>
              </a:rPr>
              <a:t>The necessary &amp; </a:t>
            </a:r>
            <a:r>
              <a:rPr sz="2800" spc="-10" dirty="0">
                <a:latin typeface="Carlito"/>
                <a:cs typeface="Carlito"/>
              </a:rPr>
              <a:t>sufficient  </a:t>
            </a:r>
            <a:r>
              <a:rPr sz="2800" spc="-5" dirty="0">
                <a:latin typeface="Carlito"/>
                <a:cs typeface="Carlito"/>
              </a:rPr>
              <a:t>conditions </a:t>
            </a:r>
            <a:r>
              <a:rPr sz="2800" spc="-25" dirty="0">
                <a:latin typeface="Carlito"/>
                <a:cs typeface="Carlito"/>
              </a:rPr>
              <a:t>for </a:t>
            </a:r>
            <a:r>
              <a:rPr sz="2800" spc="-5" dirty="0">
                <a:latin typeface="Carlito"/>
                <a:cs typeface="Carlito"/>
              </a:rPr>
              <a:t>a </a:t>
            </a:r>
            <a:r>
              <a:rPr sz="2800" spc="-30" dirty="0">
                <a:latin typeface="Carlito"/>
                <a:cs typeface="Carlito"/>
              </a:rPr>
              <a:t>system to  </a:t>
            </a:r>
            <a:r>
              <a:rPr sz="2800" spc="-5" dirty="0">
                <a:latin typeface="Carlito"/>
                <a:cs typeface="Carlito"/>
              </a:rPr>
              <a:t>be </a:t>
            </a:r>
            <a:r>
              <a:rPr sz="2800" spc="-15" dirty="0">
                <a:latin typeface="Carlito"/>
                <a:cs typeface="Carlito"/>
              </a:rPr>
              <a:t>stable </a:t>
            </a:r>
            <a:r>
              <a:rPr sz="2800" dirty="0">
                <a:latin typeface="Carlito"/>
                <a:cs typeface="Carlito"/>
              </a:rPr>
              <a:t>is </a:t>
            </a:r>
            <a:r>
              <a:rPr sz="2800" spc="-5" dirty="0">
                <a:latin typeface="Carlito"/>
                <a:cs typeface="Carlito"/>
              </a:rPr>
              <a:t>all </a:t>
            </a:r>
            <a:r>
              <a:rPr sz="2800" spc="-10" dirty="0">
                <a:latin typeface="Carlito"/>
                <a:cs typeface="Carlito"/>
              </a:rPr>
              <a:t>terms in</a:t>
            </a:r>
            <a:r>
              <a:rPr sz="2800" spc="260" dirty="0">
                <a:latin typeface="Carlito"/>
                <a:cs typeface="Carlito"/>
              </a:rPr>
              <a:t> </a:t>
            </a:r>
            <a:r>
              <a:rPr sz="2800" spc="-5" dirty="0">
                <a:latin typeface="Carlito"/>
                <a:cs typeface="Carlito"/>
              </a:rPr>
              <a:t>the</a:t>
            </a:r>
            <a:endParaRPr sz="2800" dirty="0">
              <a:latin typeface="Carlito"/>
              <a:cs typeface="Carlito"/>
            </a:endParaRPr>
          </a:p>
        </p:txBody>
      </p:sp>
      <p:sp>
        <p:nvSpPr>
          <p:cNvPr id="7" name="object 7"/>
          <p:cNvSpPr txBox="1"/>
          <p:nvPr/>
        </p:nvSpPr>
        <p:spPr>
          <a:xfrm>
            <a:off x="1371600" y="3043554"/>
            <a:ext cx="3505199" cy="878840"/>
          </a:xfrm>
          <a:prstGeom prst="rect">
            <a:avLst/>
          </a:prstGeom>
        </p:spPr>
        <p:txBody>
          <a:bodyPr vert="horz" wrap="square" lIns="0" tIns="12065" rIns="0" bIns="0" rtlCol="0">
            <a:spAutoFit/>
          </a:bodyPr>
          <a:lstStyle/>
          <a:p>
            <a:pPr marL="157480" marR="5080" indent="-144780">
              <a:lnSpc>
                <a:spcPct val="100000"/>
              </a:lnSpc>
              <a:spcBef>
                <a:spcPts val="95"/>
              </a:spcBef>
              <a:tabLst>
                <a:tab pos="1360805" algn="l"/>
                <a:tab pos="1385570" algn="l"/>
                <a:tab pos="1971039" algn="l"/>
                <a:tab pos="2279015" algn="l"/>
              </a:tabLst>
            </a:pPr>
            <a:r>
              <a:rPr sz="2800" spc="-25" dirty="0">
                <a:latin typeface="Carlito"/>
                <a:cs typeface="Carlito"/>
              </a:rPr>
              <a:t>c</a:t>
            </a:r>
            <a:r>
              <a:rPr sz="2800" spc="-10" dirty="0">
                <a:latin typeface="Carlito"/>
                <a:cs typeface="Carlito"/>
              </a:rPr>
              <a:t>ol</a:t>
            </a:r>
            <a:r>
              <a:rPr sz="2800" spc="5" dirty="0">
                <a:latin typeface="Carlito"/>
                <a:cs typeface="Carlito"/>
              </a:rPr>
              <a:t>u</a:t>
            </a:r>
            <a:r>
              <a:rPr sz="2800" spc="-5" dirty="0">
                <a:latin typeface="Carlito"/>
                <a:cs typeface="Carlito"/>
              </a:rPr>
              <a:t>mn</a:t>
            </a:r>
            <a:r>
              <a:rPr sz="2800" dirty="0">
                <a:latin typeface="Carlito"/>
                <a:cs typeface="Carlito"/>
              </a:rPr>
              <a:t>		</a:t>
            </a:r>
            <a:r>
              <a:rPr sz="2800" spc="-25" dirty="0">
                <a:latin typeface="Carlito"/>
                <a:cs typeface="Carlito"/>
              </a:rPr>
              <a:t>a</a:t>
            </a:r>
            <a:r>
              <a:rPr sz="2800" spc="-5" dirty="0">
                <a:latin typeface="Carlito"/>
                <a:cs typeface="Carlito"/>
              </a:rPr>
              <a:t>t</a:t>
            </a:r>
            <a:r>
              <a:rPr sz="2800" dirty="0">
                <a:latin typeface="Carlito"/>
                <a:cs typeface="Carlito"/>
              </a:rPr>
              <a:t>	</a:t>
            </a:r>
            <a:r>
              <a:rPr sz="2800" spc="-50" dirty="0">
                <a:latin typeface="Carlito"/>
                <a:cs typeface="Carlito"/>
              </a:rPr>
              <a:t>R</a:t>
            </a:r>
            <a:r>
              <a:rPr sz="2800" spc="-10" dirty="0">
                <a:latin typeface="Carlito"/>
                <a:cs typeface="Carlito"/>
              </a:rPr>
              <a:t>ou</a:t>
            </a:r>
            <a:r>
              <a:rPr sz="2800" dirty="0">
                <a:latin typeface="Carlito"/>
                <a:cs typeface="Carlito"/>
              </a:rPr>
              <a:t>t</a:t>
            </a:r>
            <a:r>
              <a:rPr sz="2800" spc="-10" dirty="0">
                <a:latin typeface="Carlito"/>
                <a:cs typeface="Carlito"/>
              </a:rPr>
              <a:t>h</a:t>
            </a:r>
            <a:r>
              <a:rPr sz="2800" spc="-170" dirty="0">
                <a:latin typeface="Carlito"/>
                <a:cs typeface="Carlito"/>
              </a:rPr>
              <a:t>’</a:t>
            </a:r>
            <a:r>
              <a:rPr sz="2800" spc="-5" dirty="0">
                <a:latin typeface="Carlito"/>
                <a:cs typeface="Carlito"/>
              </a:rPr>
              <a:t>s  </a:t>
            </a:r>
            <a:r>
              <a:rPr sz="2800" dirty="0">
                <a:latin typeface="Carlito"/>
                <a:cs typeface="Carlito"/>
              </a:rPr>
              <a:t>s</a:t>
            </a:r>
            <a:r>
              <a:rPr sz="2800" spc="-10" dirty="0">
                <a:latin typeface="Carlito"/>
                <a:cs typeface="Carlito"/>
              </a:rPr>
              <a:t>houl</a:t>
            </a:r>
            <a:r>
              <a:rPr sz="2800" spc="-5" dirty="0">
                <a:latin typeface="Carlito"/>
                <a:cs typeface="Carlito"/>
              </a:rPr>
              <a:t>d</a:t>
            </a:r>
            <a:r>
              <a:rPr sz="2800" dirty="0">
                <a:latin typeface="Carlito"/>
                <a:cs typeface="Carlito"/>
              </a:rPr>
              <a:t>	</a:t>
            </a:r>
            <a:r>
              <a:rPr sz="2800" spc="-10" dirty="0">
                <a:latin typeface="Carlito"/>
                <a:cs typeface="Carlito"/>
              </a:rPr>
              <a:t>h</a:t>
            </a:r>
            <a:r>
              <a:rPr sz="2800" spc="-60" dirty="0">
                <a:latin typeface="Carlito"/>
                <a:cs typeface="Carlito"/>
              </a:rPr>
              <a:t>a</a:t>
            </a:r>
            <a:r>
              <a:rPr sz="2800" spc="-35" dirty="0">
                <a:latin typeface="Carlito"/>
                <a:cs typeface="Carlito"/>
              </a:rPr>
              <a:t>v</a:t>
            </a:r>
            <a:r>
              <a:rPr sz="2800" spc="-5" dirty="0">
                <a:latin typeface="Carlito"/>
                <a:cs typeface="Carlito"/>
              </a:rPr>
              <a:t>e</a:t>
            </a:r>
            <a:r>
              <a:rPr sz="2800" dirty="0">
                <a:latin typeface="Carlito"/>
                <a:cs typeface="Carlito"/>
              </a:rPr>
              <a:t>	</a:t>
            </a:r>
            <a:r>
              <a:rPr sz="2800" spc="-10" dirty="0">
                <a:latin typeface="Carlito"/>
                <a:cs typeface="Carlito"/>
              </a:rPr>
              <a:t>same</a:t>
            </a:r>
            <a:endParaRPr sz="2800" dirty="0">
              <a:latin typeface="Carlito"/>
              <a:cs typeface="Carlito"/>
            </a:endParaRPr>
          </a:p>
        </p:txBody>
      </p:sp>
      <p:sp>
        <p:nvSpPr>
          <p:cNvPr id="8" name="object 8"/>
          <p:cNvSpPr txBox="1"/>
          <p:nvPr/>
        </p:nvSpPr>
        <p:spPr>
          <a:xfrm>
            <a:off x="457200" y="3043554"/>
            <a:ext cx="989330" cy="1305560"/>
          </a:xfrm>
          <a:prstGeom prst="rect">
            <a:avLst/>
          </a:prstGeom>
        </p:spPr>
        <p:txBody>
          <a:bodyPr vert="horz" wrap="square" lIns="0" tIns="12065" rIns="0" bIns="0" rtlCol="0">
            <a:spAutoFit/>
          </a:bodyPr>
          <a:lstStyle/>
          <a:p>
            <a:pPr marL="12700" marR="5080">
              <a:lnSpc>
                <a:spcPct val="100000"/>
              </a:lnSpc>
              <a:spcBef>
                <a:spcPts val="95"/>
              </a:spcBef>
            </a:pPr>
            <a:r>
              <a:rPr sz="2800" spc="-25" dirty="0">
                <a:latin typeface="Carlito"/>
                <a:cs typeface="Carlito"/>
              </a:rPr>
              <a:t>first  </a:t>
            </a:r>
            <a:r>
              <a:rPr sz="2800" spc="-5" dirty="0">
                <a:latin typeface="Carlito"/>
                <a:cs typeface="Carlito"/>
              </a:rPr>
              <a:t>Ar</a:t>
            </a:r>
            <a:r>
              <a:rPr sz="2800" spc="-75" dirty="0">
                <a:latin typeface="Carlito"/>
                <a:cs typeface="Carlito"/>
              </a:rPr>
              <a:t>r</a:t>
            </a:r>
            <a:r>
              <a:rPr sz="2800" spc="-50" dirty="0">
                <a:latin typeface="Carlito"/>
                <a:cs typeface="Carlito"/>
              </a:rPr>
              <a:t>a</a:t>
            </a:r>
            <a:r>
              <a:rPr sz="2800" spc="-5" dirty="0">
                <a:latin typeface="Carlito"/>
                <a:cs typeface="Carlito"/>
              </a:rPr>
              <a:t>y  </a:t>
            </a:r>
            <a:r>
              <a:rPr sz="2800" spc="-10" dirty="0">
                <a:latin typeface="Carlito"/>
                <a:cs typeface="Carlito"/>
              </a:rPr>
              <a:t>sign.</a:t>
            </a:r>
            <a:endParaRPr sz="2800" dirty="0">
              <a:latin typeface="Carlito"/>
              <a:cs typeface="Carlito"/>
            </a:endParaRPr>
          </a:p>
        </p:txBody>
      </p:sp>
      <p:sp>
        <p:nvSpPr>
          <p:cNvPr id="9" name="object 9"/>
          <p:cNvSpPr txBox="1"/>
          <p:nvPr/>
        </p:nvSpPr>
        <p:spPr>
          <a:xfrm>
            <a:off x="307340" y="4409313"/>
            <a:ext cx="4262120" cy="1305560"/>
          </a:xfrm>
          <a:prstGeom prst="rect">
            <a:avLst/>
          </a:prstGeom>
        </p:spPr>
        <p:txBody>
          <a:bodyPr vert="horz" wrap="square" lIns="0" tIns="12065" rIns="0" bIns="0" rtlCol="0">
            <a:spAutoFit/>
          </a:bodyPr>
          <a:lstStyle/>
          <a:p>
            <a:pPr marL="355600" marR="5080" indent="-342900" algn="just">
              <a:lnSpc>
                <a:spcPct val="100000"/>
              </a:lnSpc>
              <a:spcBef>
                <a:spcPts val="95"/>
              </a:spcBef>
              <a:buFont typeface="Wingdings"/>
              <a:buChar char=""/>
              <a:tabLst>
                <a:tab pos="355600" algn="l"/>
              </a:tabLst>
            </a:pPr>
            <a:r>
              <a:rPr sz="2800" spc="-15" dirty="0">
                <a:latin typeface="Carlito"/>
                <a:cs typeface="Carlito"/>
              </a:rPr>
              <a:t>There </a:t>
            </a:r>
            <a:r>
              <a:rPr sz="2800" spc="-5" dirty="0">
                <a:latin typeface="Carlito"/>
                <a:cs typeface="Carlito"/>
              </a:rPr>
              <a:t>should </a:t>
            </a:r>
            <a:r>
              <a:rPr sz="2800" spc="-10" dirty="0">
                <a:latin typeface="Carlito"/>
                <a:cs typeface="Carlito"/>
              </a:rPr>
              <a:t>not </a:t>
            </a:r>
            <a:r>
              <a:rPr sz="2800" dirty="0">
                <a:latin typeface="Carlito"/>
                <a:cs typeface="Carlito"/>
              </a:rPr>
              <a:t>be </a:t>
            </a:r>
            <a:r>
              <a:rPr sz="2800" spc="-20" dirty="0">
                <a:latin typeface="Carlito"/>
                <a:cs typeface="Carlito"/>
              </a:rPr>
              <a:t>any  </a:t>
            </a:r>
            <a:r>
              <a:rPr sz="2800" spc="-10" dirty="0">
                <a:latin typeface="Carlito"/>
                <a:cs typeface="Carlito"/>
              </a:rPr>
              <a:t>sign </a:t>
            </a:r>
            <a:r>
              <a:rPr sz="2800" spc="-5" dirty="0">
                <a:latin typeface="Carlito"/>
                <a:cs typeface="Carlito"/>
              </a:rPr>
              <a:t>change </a:t>
            </a:r>
            <a:r>
              <a:rPr sz="2800" spc="-10" dirty="0">
                <a:latin typeface="Carlito"/>
                <a:cs typeface="Carlito"/>
              </a:rPr>
              <a:t>in </a:t>
            </a:r>
            <a:r>
              <a:rPr sz="2800" spc="-25" dirty="0">
                <a:latin typeface="Carlito"/>
                <a:cs typeface="Carlito"/>
              </a:rPr>
              <a:t>first  </a:t>
            </a:r>
            <a:r>
              <a:rPr sz="2800" spc="-10" dirty="0">
                <a:latin typeface="Carlito"/>
                <a:cs typeface="Carlito"/>
              </a:rPr>
              <a:t>column.</a:t>
            </a:r>
            <a:endParaRPr sz="2800" dirty="0">
              <a:latin typeface="Carlito"/>
              <a:cs typeface="Carlito"/>
            </a:endParaRPr>
          </a:p>
        </p:txBody>
      </p:sp>
      <p:sp>
        <p:nvSpPr>
          <p:cNvPr id="10" name="object 10"/>
          <p:cNvSpPr txBox="1"/>
          <p:nvPr/>
        </p:nvSpPr>
        <p:spPr>
          <a:xfrm>
            <a:off x="5188284" y="2138090"/>
            <a:ext cx="465455" cy="2276475"/>
          </a:xfrm>
          <a:prstGeom prst="rect">
            <a:avLst/>
          </a:prstGeom>
        </p:spPr>
        <p:txBody>
          <a:bodyPr vert="horz" wrap="square" lIns="0" tIns="11430" rIns="0" bIns="0" rtlCol="0">
            <a:spAutoFit/>
          </a:bodyPr>
          <a:lstStyle/>
          <a:p>
            <a:pPr marL="66040">
              <a:lnSpc>
                <a:spcPct val="100000"/>
              </a:lnSpc>
              <a:spcBef>
                <a:spcPts val="90"/>
              </a:spcBef>
            </a:pPr>
            <a:r>
              <a:rPr sz="3600" i="1" spc="637" baseline="-24305" dirty="0">
                <a:latin typeface="Times New Roman"/>
                <a:cs typeface="Times New Roman"/>
              </a:rPr>
              <a:t>s</a:t>
            </a:r>
            <a:r>
              <a:rPr sz="1350" i="1" spc="425" dirty="0">
                <a:latin typeface="Times New Roman"/>
                <a:cs typeface="Times New Roman"/>
              </a:rPr>
              <a:t>n</a:t>
            </a:r>
            <a:endParaRPr sz="1350">
              <a:latin typeface="Times New Roman"/>
              <a:cs typeface="Times New Roman"/>
            </a:endParaRPr>
          </a:p>
          <a:p>
            <a:pPr marL="46355">
              <a:lnSpc>
                <a:spcPct val="100000"/>
              </a:lnSpc>
              <a:spcBef>
                <a:spcPts val="2175"/>
              </a:spcBef>
            </a:pPr>
            <a:r>
              <a:rPr sz="3375" i="1" spc="30" baseline="-24691" dirty="0">
                <a:latin typeface="Times New Roman"/>
                <a:cs typeface="Times New Roman"/>
              </a:rPr>
              <a:t>s</a:t>
            </a:r>
            <a:r>
              <a:rPr sz="1300" i="1" spc="20" dirty="0">
                <a:latin typeface="Times New Roman"/>
                <a:cs typeface="Times New Roman"/>
              </a:rPr>
              <a:t>n</a:t>
            </a:r>
            <a:r>
              <a:rPr sz="1300" spc="20" dirty="0">
                <a:latin typeface="Symbol"/>
                <a:cs typeface="Symbol"/>
              </a:rPr>
              <a:t></a:t>
            </a:r>
            <a:r>
              <a:rPr sz="1300" spc="20" dirty="0">
                <a:latin typeface="Times New Roman"/>
                <a:cs typeface="Times New Roman"/>
              </a:rPr>
              <a:t>1</a:t>
            </a:r>
            <a:endParaRPr sz="1300">
              <a:latin typeface="Times New Roman"/>
              <a:cs typeface="Times New Roman"/>
            </a:endParaRPr>
          </a:p>
          <a:p>
            <a:pPr marL="38100">
              <a:lnSpc>
                <a:spcPct val="100000"/>
              </a:lnSpc>
              <a:spcBef>
                <a:spcPts val="2190"/>
              </a:spcBef>
            </a:pPr>
            <a:r>
              <a:rPr sz="3825" i="1" spc="-104" baseline="-25054" dirty="0">
                <a:latin typeface="Times New Roman"/>
                <a:cs typeface="Times New Roman"/>
              </a:rPr>
              <a:t>s</a:t>
            </a:r>
            <a:r>
              <a:rPr sz="1450" i="1" spc="-70" dirty="0">
                <a:latin typeface="Times New Roman"/>
                <a:cs typeface="Times New Roman"/>
              </a:rPr>
              <a:t>n</a:t>
            </a:r>
            <a:r>
              <a:rPr sz="1450" spc="-70" dirty="0">
                <a:latin typeface="Symbol"/>
                <a:cs typeface="Symbol"/>
              </a:rPr>
              <a:t></a:t>
            </a:r>
            <a:r>
              <a:rPr sz="1450" spc="-70" dirty="0">
                <a:latin typeface="Times New Roman"/>
                <a:cs typeface="Times New Roman"/>
              </a:rPr>
              <a:t>2</a:t>
            </a:r>
            <a:endParaRPr sz="1450">
              <a:latin typeface="Times New Roman"/>
              <a:cs typeface="Times New Roman"/>
            </a:endParaRPr>
          </a:p>
          <a:p>
            <a:pPr marL="38100">
              <a:lnSpc>
                <a:spcPct val="100000"/>
              </a:lnSpc>
              <a:spcBef>
                <a:spcPts val="1485"/>
              </a:spcBef>
            </a:pPr>
            <a:r>
              <a:rPr sz="4050" i="1" spc="-202" baseline="-24691" dirty="0">
                <a:latin typeface="Times New Roman"/>
                <a:cs typeface="Times New Roman"/>
              </a:rPr>
              <a:t>s</a:t>
            </a:r>
            <a:r>
              <a:rPr sz="1550" i="1" spc="-135" dirty="0">
                <a:latin typeface="Times New Roman"/>
                <a:cs typeface="Times New Roman"/>
              </a:rPr>
              <a:t>n</a:t>
            </a:r>
            <a:r>
              <a:rPr sz="1550" spc="-135" dirty="0">
                <a:latin typeface="Symbol"/>
                <a:cs typeface="Symbol"/>
              </a:rPr>
              <a:t></a:t>
            </a:r>
            <a:r>
              <a:rPr sz="1550" spc="-135" dirty="0">
                <a:latin typeface="Times New Roman"/>
                <a:cs typeface="Times New Roman"/>
              </a:rPr>
              <a:t>3</a:t>
            </a:r>
            <a:endParaRPr sz="1550">
              <a:latin typeface="Times New Roman"/>
              <a:cs typeface="Times New Roman"/>
            </a:endParaRPr>
          </a:p>
        </p:txBody>
      </p:sp>
      <p:sp>
        <p:nvSpPr>
          <p:cNvPr id="11" name="object 11"/>
          <p:cNvSpPr txBox="1"/>
          <p:nvPr/>
        </p:nvSpPr>
        <p:spPr>
          <a:xfrm>
            <a:off x="5285989" y="5196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12" name="object 12"/>
          <p:cNvSpPr txBox="1"/>
          <p:nvPr/>
        </p:nvSpPr>
        <p:spPr>
          <a:xfrm>
            <a:off x="6058323" y="1962888"/>
            <a:ext cx="927100" cy="1224915"/>
          </a:xfrm>
          <a:prstGeom prst="rect">
            <a:avLst/>
          </a:prstGeom>
        </p:spPr>
        <p:txBody>
          <a:bodyPr vert="horz" wrap="square" lIns="0" tIns="229235" rIns="0" bIns="0" rtlCol="0">
            <a:spAutoFit/>
          </a:bodyPr>
          <a:lstStyle/>
          <a:p>
            <a:pPr marL="17145">
              <a:lnSpc>
                <a:spcPct val="100000"/>
              </a:lnSpc>
              <a:spcBef>
                <a:spcPts val="1805"/>
              </a:spcBef>
              <a:tabLst>
                <a:tab pos="616585" algn="l"/>
              </a:tabLst>
            </a:pPr>
            <a:r>
              <a:rPr sz="3675" i="1" spc="-22" baseline="1133" dirty="0">
                <a:latin typeface="Times New Roman"/>
                <a:cs typeface="Times New Roman"/>
              </a:rPr>
              <a:t>a</a:t>
            </a:r>
            <a:r>
              <a:rPr sz="3675" i="1" spc="-600" baseline="1133" dirty="0">
                <a:latin typeface="Times New Roman"/>
                <a:cs typeface="Times New Roman"/>
              </a:rPr>
              <a:t> </a:t>
            </a:r>
            <a:r>
              <a:rPr sz="2100" baseline="1984" dirty="0">
                <a:latin typeface="Times New Roman"/>
                <a:cs typeface="Times New Roman"/>
              </a:rPr>
              <a:t>0	</a:t>
            </a:r>
            <a:r>
              <a:rPr sz="2450" i="1" spc="-105" dirty="0">
                <a:latin typeface="Times New Roman"/>
                <a:cs typeface="Times New Roman"/>
              </a:rPr>
              <a:t>a</a:t>
            </a:r>
            <a:r>
              <a:rPr sz="1400" spc="-105" dirty="0">
                <a:latin typeface="Times New Roman"/>
                <a:cs typeface="Times New Roman"/>
              </a:rPr>
              <a:t>2</a:t>
            </a:r>
            <a:endParaRPr sz="1400">
              <a:latin typeface="Times New Roman"/>
              <a:cs typeface="Times New Roman"/>
            </a:endParaRPr>
          </a:p>
          <a:p>
            <a:pPr marL="12700">
              <a:lnSpc>
                <a:spcPct val="100000"/>
              </a:lnSpc>
              <a:spcBef>
                <a:spcPts val="1789"/>
              </a:spcBef>
              <a:tabLst>
                <a:tab pos="629920" algn="l"/>
              </a:tabLst>
            </a:pPr>
            <a:r>
              <a:rPr sz="2500" i="1" spc="-95" dirty="0">
                <a:latin typeface="Times New Roman"/>
                <a:cs typeface="Times New Roman"/>
              </a:rPr>
              <a:t>a</a:t>
            </a:r>
            <a:r>
              <a:rPr sz="1450" spc="-110" dirty="0">
                <a:latin typeface="Times New Roman"/>
                <a:cs typeface="Times New Roman"/>
              </a:rPr>
              <a:t>1</a:t>
            </a:r>
            <a:r>
              <a:rPr sz="1450" dirty="0">
                <a:latin typeface="Times New Roman"/>
                <a:cs typeface="Times New Roman"/>
              </a:rPr>
              <a:t>	</a:t>
            </a:r>
            <a:r>
              <a:rPr sz="2500" i="1" spc="240" dirty="0">
                <a:latin typeface="Times New Roman"/>
                <a:cs typeface="Times New Roman"/>
              </a:rPr>
              <a:t>a</a:t>
            </a:r>
            <a:r>
              <a:rPr sz="1450" spc="20" dirty="0">
                <a:latin typeface="Times New Roman"/>
                <a:cs typeface="Times New Roman"/>
              </a:rPr>
              <a:t>3</a:t>
            </a:r>
            <a:endParaRPr sz="1450">
              <a:latin typeface="Times New Roman"/>
              <a:cs typeface="Times New Roman"/>
            </a:endParaRPr>
          </a:p>
        </p:txBody>
      </p:sp>
      <p:sp>
        <p:nvSpPr>
          <p:cNvPr id="13" name="object 13"/>
          <p:cNvSpPr txBox="1"/>
          <p:nvPr/>
        </p:nvSpPr>
        <p:spPr>
          <a:xfrm>
            <a:off x="7859317" y="2178213"/>
            <a:ext cx="260350" cy="998855"/>
          </a:xfrm>
          <a:prstGeom prst="rect">
            <a:avLst/>
          </a:prstGeom>
        </p:spPr>
        <p:txBody>
          <a:bodyPr vert="horz" wrap="square" lIns="0" tIns="13970" rIns="0" bIns="0" rtlCol="0">
            <a:spAutoFit/>
          </a:bodyPr>
          <a:lstStyle/>
          <a:p>
            <a:pPr marL="12700">
              <a:lnSpc>
                <a:spcPct val="100000"/>
              </a:lnSpc>
              <a:spcBef>
                <a:spcPts val="110"/>
              </a:spcBef>
            </a:pPr>
            <a:r>
              <a:rPr sz="2450" i="1" spc="10" dirty="0">
                <a:latin typeface="Times New Roman"/>
                <a:cs typeface="Times New Roman"/>
              </a:rPr>
              <a:t>a</a:t>
            </a:r>
            <a:r>
              <a:rPr sz="1400" spc="-95" dirty="0">
                <a:latin typeface="Times New Roman"/>
                <a:cs typeface="Times New Roman"/>
              </a:rPr>
              <a:t>6</a:t>
            </a:r>
            <a:endParaRPr sz="1400">
              <a:latin typeface="Times New Roman"/>
              <a:cs typeface="Times New Roman"/>
            </a:endParaRPr>
          </a:p>
          <a:p>
            <a:pPr marL="12700">
              <a:lnSpc>
                <a:spcPct val="100000"/>
              </a:lnSpc>
              <a:spcBef>
                <a:spcPts val="1820"/>
              </a:spcBef>
            </a:pPr>
            <a:r>
              <a:rPr sz="2400" i="1" spc="35" dirty="0">
                <a:latin typeface="Times New Roman"/>
                <a:cs typeface="Times New Roman"/>
              </a:rPr>
              <a:t>a</a:t>
            </a:r>
            <a:r>
              <a:rPr sz="1400" spc="-95" dirty="0">
                <a:latin typeface="Times New Roman"/>
                <a:cs typeface="Times New Roman"/>
              </a:rPr>
              <a:t>7</a:t>
            </a:r>
            <a:endParaRPr sz="1400">
              <a:latin typeface="Times New Roman"/>
              <a:cs typeface="Times New Roman"/>
            </a:endParaRPr>
          </a:p>
        </p:txBody>
      </p:sp>
      <p:sp>
        <p:nvSpPr>
          <p:cNvPr id="14" name="object 14"/>
          <p:cNvSpPr txBox="1"/>
          <p:nvPr/>
        </p:nvSpPr>
        <p:spPr>
          <a:xfrm>
            <a:off x="6051013" y="3329370"/>
            <a:ext cx="263525" cy="1077595"/>
          </a:xfrm>
          <a:prstGeom prst="rect">
            <a:avLst/>
          </a:prstGeom>
        </p:spPr>
        <p:txBody>
          <a:bodyPr vert="horz" wrap="square" lIns="0" tIns="149225" rIns="0" bIns="0" rtlCol="0">
            <a:spAutoFit/>
          </a:bodyPr>
          <a:lstStyle/>
          <a:p>
            <a:pPr marL="12700">
              <a:lnSpc>
                <a:spcPct val="100000"/>
              </a:lnSpc>
              <a:spcBef>
                <a:spcPts val="1175"/>
              </a:spcBef>
            </a:pPr>
            <a:r>
              <a:rPr sz="2600" i="1" spc="-120" dirty="0">
                <a:latin typeface="Times New Roman"/>
                <a:cs typeface="Times New Roman"/>
              </a:rPr>
              <a:t>b</a:t>
            </a:r>
            <a:r>
              <a:rPr sz="1500" spc="-70" dirty="0">
                <a:latin typeface="Times New Roman"/>
                <a:cs typeface="Times New Roman"/>
              </a:rPr>
              <a:t>1</a:t>
            </a:r>
            <a:endParaRPr sz="1500">
              <a:latin typeface="Times New Roman"/>
              <a:cs typeface="Times New Roman"/>
            </a:endParaRPr>
          </a:p>
          <a:p>
            <a:pPr marL="17780">
              <a:lnSpc>
                <a:spcPct val="100000"/>
              </a:lnSpc>
              <a:spcBef>
                <a:spcPts val="1080"/>
              </a:spcBef>
            </a:pP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p:txBody>
      </p:sp>
      <p:sp>
        <p:nvSpPr>
          <p:cNvPr id="15" name="object 15"/>
          <p:cNvSpPr txBox="1"/>
          <p:nvPr/>
        </p:nvSpPr>
        <p:spPr>
          <a:xfrm>
            <a:off x="6654670" y="2070108"/>
            <a:ext cx="880110" cy="2395855"/>
          </a:xfrm>
          <a:prstGeom prst="rect">
            <a:avLst/>
          </a:prstGeom>
        </p:spPr>
        <p:txBody>
          <a:bodyPr vert="horz" wrap="square" lIns="0" tIns="113030" rIns="0" bIns="0" rtlCol="0">
            <a:spAutoFit/>
          </a:bodyPr>
          <a:lstStyle/>
          <a:p>
            <a:pPr marR="35560" algn="r">
              <a:lnSpc>
                <a:spcPct val="100000"/>
              </a:lnSpc>
              <a:spcBef>
                <a:spcPts val="890"/>
              </a:spcBef>
            </a:pPr>
            <a:r>
              <a:rPr sz="2500" i="1" spc="-35" dirty="0">
                <a:latin typeface="Times New Roman"/>
                <a:cs typeface="Times New Roman"/>
              </a:rPr>
              <a:t>a</a:t>
            </a:r>
            <a:r>
              <a:rPr sz="2500" i="1" spc="-490" dirty="0">
                <a:latin typeface="Times New Roman"/>
                <a:cs typeface="Times New Roman"/>
              </a:rPr>
              <a:t> </a:t>
            </a:r>
            <a:r>
              <a:rPr sz="1450" spc="-25" dirty="0">
                <a:latin typeface="Times New Roman"/>
                <a:cs typeface="Times New Roman"/>
              </a:rPr>
              <a:t>4</a:t>
            </a:r>
            <a:endParaRPr sz="1450">
              <a:latin typeface="Times New Roman"/>
              <a:cs typeface="Times New Roman"/>
            </a:endParaRPr>
          </a:p>
          <a:p>
            <a:pPr marL="563880">
              <a:lnSpc>
                <a:spcPct val="100000"/>
              </a:lnSpc>
              <a:spcBef>
                <a:spcPts val="975"/>
              </a:spcBef>
            </a:pPr>
            <a:r>
              <a:rPr sz="3150" i="1" spc="-190" dirty="0">
                <a:latin typeface="Times New Roman"/>
                <a:cs typeface="Times New Roman"/>
              </a:rPr>
              <a:t>a</a:t>
            </a:r>
            <a:r>
              <a:rPr sz="1800" spc="-190" dirty="0">
                <a:latin typeface="Times New Roman"/>
                <a:cs typeface="Times New Roman"/>
              </a:rPr>
              <a:t>5</a:t>
            </a:r>
            <a:endParaRPr sz="1800">
              <a:latin typeface="Times New Roman"/>
              <a:cs typeface="Times New Roman"/>
            </a:endParaRPr>
          </a:p>
          <a:p>
            <a:pPr marR="5080" algn="r">
              <a:lnSpc>
                <a:spcPct val="100000"/>
              </a:lnSpc>
              <a:spcBef>
                <a:spcPts val="2480"/>
              </a:spcBef>
              <a:tabLst>
                <a:tab pos="613410" algn="l"/>
              </a:tabLst>
            </a:pPr>
            <a:r>
              <a:rPr sz="2250" i="1" spc="-5" dirty="0">
                <a:latin typeface="Times New Roman"/>
                <a:cs typeface="Times New Roman"/>
              </a:rPr>
              <a:t>b</a:t>
            </a:r>
            <a:r>
              <a:rPr sz="1300" spc="-50" dirty="0">
                <a:latin typeface="Times New Roman"/>
                <a:cs typeface="Times New Roman"/>
              </a:rPr>
              <a:t>2</a:t>
            </a:r>
            <a:r>
              <a:rPr sz="1300" dirty="0">
                <a:latin typeface="Times New Roman"/>
                <a:cs typeface="Times New Roman"/>
              </a:rPr>
              <a:t>	</a:t>
            </a:r>
            <a:r>
              <a:rPr sz="2250" i="1" spc="100" dirty="0">
                <a:latin typeface="Times New Roman"/>
                <a:cs typeface="Times New Roman"/>
              </a:rPr>
              <a:t>b</a:t>
            </a:r>
            <a:r>
              <a:rPr sz="1300" spc="15" dirty="0">
                <a:latin typeface="Times New Roman"/>
                <a:cs typeface="Times New Roman"/>
              </a:rPr>
              <a:t>3</a:t>
            </a:r>
            <a:endParaRPr sz="1300">
              <a:latin typeface="Times New Roman"/>
              <a:cs typeface="Times New Roman"/>
            </a:endParaRPr>
          </a:p>
          <a:p>
            <a:pPr marL="31115">
              <a:lnSpc>
                <a:spcPct val="100000"/>
              </a:lnSpc>
              <a:spcBef>
                <a:spcPts val="1270"/>
              </a:spcBef>
            </a:pPr>
            <a:r>
              <a:rPr sz="3050" i="1" spc="-15" dirty="0">
                <a:latin typeface="Times New Roman"/>
                <a:cs typeface="Times New Roman"/>
              </a:rPr>
              <a:t>c</a:t>
            </a:r>
            <a:r>
              <a:rPr sz="1750" spc="-15" dirty="0">
                <a:latin typeface="Times New Roman"/>
                <a:cs typeface="Times New Roman"/>
              </a:rPr>
              <a:t>2</a:t>
            </a:r>
            <a:endParaRPr sz="1750">
              <a:latin typeface="Times New Roman"/>
              <a:cs typeface="Times New Roman"/>
            </a:endParaRPr>
          </a:p>
        </p:txBody>
      </p:sp>
      <p:sp>
        <p:nvSpPr>
          <p:cNvPr id="16" name="object 16"/>
          <p:cNvSpPr txBox="1"/>
          <p:nvPr/>
        </p:nvSpPr>
        <p:spPr>
          <a:xfrm>
            <a:off x="6063000" y="5343679"/>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grpSp>
        <p:nvGrpSpPr>
          <p:cNvPr id="17" name="object 17"/>
          <p:cNvGrpSpPr/>
          <p:nvPr/>
        </p:nvGrpSpPr>
        <p:grpSpPr>
          <a:xfrm>
            <a:off x="5708903" y="1448561"/>
            <a:ext cx="2985770" cy="4495800"/>
            <a:chOff x="5708903" y="1448561"/>
            <a:chExt cx="2985770" cy="4495800"/>
          </a:xfrm>
        </p:grpSpPr>
        <p:sp>
          <p:nvSpPr>
            <p:cNvPr id="18" name="object 18"/>
            <p:cNvSpPr/>
            <p:nvPr/>
          </p:nvSpPr>
          <p:spPr>
            <a:xfrm>
              <a:off x="5721857" y="1981961"/>
              <a:ext cx="2972435" cy="3962400"/>
            </a:xfrm>
            <a:custGeom>
              <a:avLst/>
              <a:gdLst/>
              <a:ahLst/>
              <a:cxnLst/>
              <a:rect l="l" t="t" r="r" b="b"/>
              <a:pathLst>
                <a:path w="2972434" h="3962400">
                  <a:moveTo>
                    <a:pt x="0" y="0"/>
                  </a:moveTo>
                  <a:lnTo>
                    <a:pt x="0" y="3962400"/>
                  </a:lnTo>
                </a:path>
                <a:path w="2972434" h="3962400">
                  <a:moveTo>
                    <a:pt x="0" y="0"/>
                  </a:moveTo>
                  <a:lnTo>
                    <a:pt x="2972308" y="0"/>
                  </a:lnTo>
                </a:path>
              </a:pathLst>
            </a:custGeom>
            <a:ln w="25908">
              <a:solidFill>
                <a:srgbClr val="000000"/>
              </a:solidFill>
            </a:ln>
          </p:spPr>
          <p:txBody>
            <a:bodyPr wrap="square" lIns="0" tIns="0" rIns="0" bIns="0" rtlCol="0"/>
            <a:lstStyle/>
            <a:p>
              <a:endParaRPr/>
            </a:p>
          </p:txBody>
        </p:sp>
        <p:sp>
          <p:nvSpPr>
            <p:cNvPr id="19" name="object 19"/>
            <p:cNvSpPr/>
            <p:nvPr/>
          </p:nvSpPr>
          <p:spPr>
            <a:xfrm>
              <a:off x="6315328" y="1448561"/>
              <a:ext cx="393700" cy="691515"/>
            </a:xfrm>
            <a:custGeom>
              <a:avLst/>
              <a:gdLst/>
              <a:ahLst/>
              <a:cxnLst/>
              <a:rect l="l" t="t" r="r" b="b"/>
              <a:pathLst>
                <a:path w="393700" h="691514">
                  <a:moveTo>
                    <a:pt x="368974" y="39611"/>
                  </a:moveTo>
                  <a:lnTo>
                    <a:pt x="349553" y="51160"/>
                  </a:lnTo>
                  <a:lnTo>
                    <a:pt x="0" y="680212"/>
                  </a:lnTo>
                  <a:lnTo>
                    <a:pt x="20066" y="691388"/>
                  </a:lnTo>
                  <a:lnTo>
                    <a:pt x="369461" y="62283"/>
                  </a:lnTo>
                  <a:lnTo>
                    <a:pt x="368974" y="39611"/>
                  </a:lnTo>
                  <a:close/>
                </a:path>
                <a:path w="393700" h="691514">
                  <a:moveTo>
                    <a:pt x="391334" y="14224"/>
                  </a:moveTo>
                  <a:lnTo>
                    <a:pt x="370077" y="14224"/>
                  </a:lnTo>
                  <a:lnTo>
                    <a:pt x="390017" y="25273"/>
                  </a:lnTo>
                  <a:lnTo>
                    <a:pt x="369461" y="62283"/>
                  </a:lnTo>
                  <a:lnTo>
                    <a:pt x="370586" y="114553"/>
                  </a:lnTo>
                  <a:lnTo>
                    <a:pt x="375793" y="119507"/>
                  </a:lnTo>
                  <a:lnTo>
                    <a:pt x="388493" y="119252"/>
                  </a:lnTo>
                  <a:lnTo>
                    <a:pt x="393446" y="114046"/>
                  </a:lnTo>
                  <a:lnTo>
                    <a:pt x="391334" y="14224"/>
                  </a:lnTo>
                  <a:close/>
                </a:path>
                <a:path w="393700" h="691514">
                  <a:moveTo>
                    <a:pt x="391032" y="0"/>
                  </a:moveTo>
                  <a:lnTo>
                    <a:pt x="298323" y="54990"/>
                  </a:lnTo>
                  <a:lnTo>
                    <a:pt x="292862" y="58165"/>
                  </a:lnTo>
                  <a:lnTo>
                    <a:pt x="291084" y="65150"/>
                  </a:lnTo>
                  <a:lnTo>
                    <a:pt x="294386" y="70612"/>
                  </a:lnTo>
                  <a:lnTo>
                    <a:pt x="297561" y="76073"/>
                  </a:lnTo>
                  <a:lnTo>
                    <a:pt x="304546" y="77850"/>
                  </a:lnTo>
                  <a:lnTo>
                    <a:pt x="310006" y="74675"/>
                  </a:lnTo>
                  <a:lnTo>
                    <a:pt x="349553" y="51160"/>
                  </a:lnTo>
                  <a:lnTo>
                    <a:pt x="370077" y="14224"/>
                  </a:lnTo>
                  <a:lnTo>
                    <a:pt x="391334" y="14224"/>
                  </a:lnTo>
                  <a:lnTo>
                    <a:pt x="391032" y="0"/>
                  </a:lnTo>
                  <a:close/>
                </a:path>
                <a:path w="393700" h="691514">
                  <a:moveTo>
                    <a:pt x="380620" y="20065"/>
                  </a:moveTo>
                  <a:lnTo>
                    <a:pt x="368553" y="20065"/>
                  </a:lnTo>
                  <a:lnTo>
                    <a:pt x="385825" y="29590"/>
                  </a:lnTo>
                  <a:lnTo>
                    <a:pt x="368974" y="39611"/>
                  </a:lnTo>
                  <a:lnTo>
                    <a:pt x="369461" y="62283"/>
                  </a:lnTo>
                  <a:lnTo>
                    <a:pt x="390017" y="25273"/>
                  </a:lnTo>
                  <a:lnTo>
                    <a:pt x="380620" y="20065"/>
                  </a:lnTo>
                  <a:close/>
                </a:path>
                <a:path w="393700" h="691514">
                  <a:moveTo>
                    <a:pt x="370077" y="14224"/>
                  </a:moveTo>
                  <a:lnTo>
                    <a:pt x="349553" y="51160"/>
                  </a:lnTo>
                  <a:lnTo>
                    <a:pt x="368974" y="39611"/>
                  </a:lnTo>
                  <a:lnTo>
                    <a:pt x="368553" y="20065"/>
                  </a:lnTo>
                  <a:lnTo>
                    <a:pt x="380620" y="20065"/>
                  </a:lnTo>
                  <a:lnTo>
                    <a:pt x="370077" y="14224"/>
                  </a:lnTo>
                  <a:close/>
                </a:path>
                <a:path w="393700" h="691514">
                  <a:moveTo>
                    <a:pt x="368553" y="20065"/>
                  </a:moveTo>
                  <a:lnTo>
                    <a:pt x="368974" y="39611"/>
                  </a:lnTo>
                  <a:lnTo>
                    <a:pt x="385825" y="29590"/>
                  </a:lnTo>
                  <a:lnTo>
                    <a:pt x="368553" y="20065"/>
                  </a:lnTo>
                  <a:close/>
                </a:path>
              </a:pathLst>
            </a:custGeom>
            <a:solidFill>
              <a:srgbClr val="FF0000"/>
            </a:solidFill>
          </p:spPr>
          <p:txBody>
            <a:bodyPr wrap="square" lIns="0" tIns="0" rIns="0" bIns="0" rtlCol="0"/>
            <a:lstStyle/>
            <a:p>
              <a:endParaRPr/>
            </a:p>
          </p:txBody>
        </p:sp>
      </p:grpSp>
      <p:sp>
        <p:nvSpPr>
          <p:cNvPr id="20" name="object 20"/>
          <p:cNvSpPr txBox="1"/>
          <p:nvPr/>
        </p:nvSpPr>
        <p:spPr>
          <a:xfrm>
            <a:off x="5718428" y="1022350"/>
            <a:ext cx="284988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Must </a:t>
            </a:r>
            <a:r>
              <a:rPr sz="2400" spc="-10" dirty="0">
                <a:latin typeface="Tahoma"/>
                <a:cs typeface="Tahoma"/>
              </a:rPr>
              <a:t>have </a:t>
            </a:r>
            <a:r>
              <a:rPr sz="2400" spc="-5" dirty="0">
                <a:latin typeface="Tahoma"/>
                <a:cs typeface="Tahoma"/>
              </a:rPr>
              <a:t>same</a:t>
            </a:r>
            <a:r>
              <a:rPr sz="2400" spc="-60" dirty="0">
                <a:latin typeface="Tahoma"/>
                <a:cs typeface="Tahoma"/>
              </a:rPr>
              <a:t> </a:t>
            </a:r>
            <a:r>
              <a:rPr sz="2400" spc="-10" dirty="0">
                <a:latin typeface="Tahoma"/>
                <a:cs typeface="Tahoma"/>
              </a:rPr>
              <a:t>sign</a:t>
            </a:r>
            <a:endParaRPr sz="2400">
              <a:latin typeface="Tahoma"/>
              <a:cs typeface="Tahoma"/>
            </a:endParaRPr>
          </a:p>
        </p:txBody>
      </p:sp>
      <p:sp>
        <p:nvSpPr>
          <p:cNvPr id="21" name="object 21"/>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5786628" y="2662427"/>
            <a:ext cx="619125" cy="1990725"/>
            <a:chOff x="5786628" y="2662427"/>
            <a:chExt cx="619125" cy="1990725"/>
          </a:xfrm>
        </p:grpSpPr>
        <p:sp>
          <p:nvSpPr>
            <p:cNvPr id="3" name="object 3"/>
            <p:cNvSpPr/>
            <p:nvPr/>
          </p:nvSpPr>
          <p:spPr>
            <a:xfrm>
              <a:off x="5798820" y="2666999"/>
              <a:ext cx="601980" cy="1295400"/>
            </a:xfrm>
            <a:custGeom>
              <a:avLst/>
              <a:gdLst/>
              <a:ahLst/>
              <a:cxnLst/>
              <a:rect l="l" t="t" r="r" b="b"/>
              <a:pathLst>
                <a:path w="601979" h="1295400">
                  <a:moveTo>
                    <a:pt x="300989" y="0"/>
                  </a:moveTo>
                  <a:lnTo>
                    <a:pt x="243791" y="11677"/>
                  </a:lnTo>
                  <a:lnTo>
                    <a:pt x="190218" y="45262"/>
                  </a:lnTo>
                  <a:lnTo>
                    <a:pt x="141277" y="98586"/>
                  </a:lnTo>
                  <a:lnTo>
                    <a:pt x="118859" y="131971"/>
                  </a:lnTo>
                  <a:lnTo>
                    <a:pt x="97978" y="169476"/>
                  </a:lnTo>
                  <a:lnTo>
                    <a:pt x="78760" y="210832"/>
                  </a:lnTo>
                  <a:lnTo>
                    <a:pt x="61330" y="255765"/>
                  </a:lnTo>
                  <a:lnTo>
                    <a:pt x="45815" y="304005"/>
                  </a:lnTo>
                  <a:lnTo>
                    <a:pt x="32341" y="355281"/>
                  </a:lnTo>
                  <a:lnTo>
                    <a:pt x="21035" y="409321"/>
                  </a:lnTo>
                  <a:lnTo>
                    <a:pt x="12021" y="465854"/>
                  </a:lnTo>
                  <a:lnTo>
                    <a:pt x="5426" y="524609"/>
                  </a:lnTo>
                  <a:lnTo>
                    <a:pt x="1377" y="585315"/>
                  </a:lnTo>
                  <a:lnTo>
                    <a:pt x="0" y="647700"/>
                  </a:lnTo>
                  <a:lnTo>
                    <a:pt x="1377" y="710084"/>
                  </a:lnTo>
                  <a:lnTo>
                    <a:pt x="5426" y="770790"/>
                  </a:lnTo>
                  <a:lnTo>
                    <a:pt x="12021" y="829545"/>
                  </a:lnTo>
                  <a:lnTo>
                    <a:pt x="21035" y="886078"/>
                  </a:lnTo>
                  <a:lnTo>
                    <a:pt x="32341" y="940118"/>
                  </a:lnTo>
                  <a:lnTo>
                    <a:pt x="45815" y="991394"/>
                  </a:lnTo>
                  <a:lnTo>
                    <a:pt x="61330" y="1039634"/>
                  </a:lnTo>
                  <a:lnTo>
                    <a:pt x="78760" y="1084567"/>
                  </a:lnTo>
                  <a:lnTo>
                    <a:pt x="97978" y="1125923"/>
                  </a:lnTo>
                  <a:lnTo>
                    <a:pt x="118859" y="1163428"/>
                  </a:lnTo>
                  <a:lnTo>
                    <a:pt x="141277" y="1196813"/>
                  </a:lnTo>
                  <a:lnTo>
                    <a:pt x="190218" y="1250137"/>
                  </a:lnTo>
                  <a:lnTo>
                    <a:pt x="243791" y="1283722"/>
                  </a:lnTo>
                  <a:lnTo>
                    <a:pt x="300989" y="1295400"/>
                  </a:lnTo>
                  <a:lnTo>
                    <a:pt x="329979" y="1292435"/>
                  </a:lnTo>
                  <a:lnTo>
                    <a:pt x="385491" y="1269532"/>
                  </a:lnTo>
                  <a:lnTo>
                    <a:pt x="436874" y="1225807"/>
                  </a:lnTo>
                  <a:lnTo>
                    <a:pt x="483120" y="1163428"/>
                  </a:lnTo>
                  <a:lnTo>
                    <a:pt x="504001" y="1125923"/>
                  </a:lnTo>
                  <a:lnTo>
                    <a:pt x="523219" y="1084567"/>
                  </a:lnTo>
                  <a:lnTo>
                    <a:pt x="540649" y="1039634"/>
                  </a:lnTo>
                  <a:lnTo>
                    <a:pt x="556164" y="991394"/>
                  </a:lnTo>
                  <a:lnTo>
                    <a:pt x="569638" y="940118"/>
                  </a:lnTo>
                  <a:lnTo>
                    <a:pt x="580944" y="886078"/>
                  </a:lnTo>
                  <a:lnTo>
                    <a:pt x="589958" y="829545"/>
                  </a:lnTo>
                  <a:lnTo>
                    <a:pt x="596553" y="770790"/>
                  </a:lnTo>
                  <a:lnTo>
                    <a:pt x="600602" y="710084"/>
                  </a:lnTo>
                  <a:lnTo>
                    <a:pt x="601979" y="647700"/>
                  </a:lnTo>
                  <a:lnTo>
                    <a:pt x="600602" y="585315"/>
                  </a:lnTo>
                  <a:lnTo>
                    <a:pt x="596553" y="524609"/>
                  </a:lnTo>
                  <a:lnTo>
                    <a:pt x="589958" y="465854"/>
                  </a:lnTo>
                  <a:lnTo>
                    <a:pt x="580944" y="409321"/>
                  </a:lnTo>
                  <a:lnTo>
                    <a:pt x="569638" y="355281"/>
                  </a:lnTo>
                  <a:lnTo>
                    <a:pt x="556164" y="304005"/>
                  </a:lnTo>
                  <a:lnTo>
                    <a:pt x="540649" y="255765"/>
                  </a:lnTo>
                  <a:lnTo>
                    <a:pt x="523219" y="210832"/>
                  </a:lnTo>
                  <a:lnTo>
                    <a:pt x="504001" y="169476"/>
                  </a:lnTo>
                  <a:lnTo>
                    <a:pt x="483120" y="131971"/>
                  </a:lnTo>
                  <a:lnTo>
                    <a:pt x="460702" y="98586"/>
                  </a:lnTo>
                  <a:lnTo>
                    <a:pt x="411761" y="45262"/>
                  </a:lnTo>
                  <a:lnTo>
                    <a:pt x="358188" y="11677"/>
                  </a:lnTo>
                  <a:lnTo>
                    <a:pt x="300989" y="0"/>
                  </a:lnTo>
                  <a:close/>
                </a:path>
              </a:pathLst>
            </a:custGeom>
            <a:solidFill>
              <a:srgbClr val="548ED4"/>
            </a:solidFill>
          </p:spPr>
          <p:txBody>
            <a:bodyPr wrap="square" lIns="0" tIns="0" rIns="0" bIns="0" rtlCol="0"/>
            <a:lstStyle/>
            <a:p>
              <a:endParaRPr/>
            </a:p>
          </p:txBody>
        </p:sp>
        <p:sp>
          <p:nvSpPr>
            <p:cNvPr id="4" name="object 4"/>
            <p:cNvSpPr/>
            <p:nvPr/>
          </p:nvSpPr>
          <p:spPr>
            <a:xfrm>
              <a:off x="5798820" y="2666999"/>
              <a:ext cx="601980" cy="1295400"/>
            </a:xfrm>
            <a:custGeom>
              <a:avLst/>
              <a:gdLst/>
              <a:ahLst/>
              <a:cxnLst/>
              <a:rect l="l" t="t" r="r" b="b"/>
              <a:pathLst>
                <a:path w="601979" h="1295400">
                  <a:moveTo>
                    <a:pt x="0" y="647700"/>
                  </a:moveTo>
                  <a:lnTo>
                    <a:pt x="1377" y="585315"/>
                  </a:lnTo>
                  <a:lnTo>
                    <a:pt x="5426" y="524609"/>
                  </a:lnTo>
                  <a:lnTo>
                    <a:pt x="12021" y="465854"/>
                  </a:lnTo>
                  <a:lnTo>
                    <a:pt x="21035" y="409321"/>
                  </a:lnTo>
                  <a:lnTo>
                    <a:pt x="32341" y="355281"/>
                  </a:lnTo>
                  <a:lnTo>
                    <a:pt x="45815" y="304005"/>
                  </a:lnTo>
                  <a:lnTo>
                    <a:pt x="61330" y="255765"/>
                  </a:lnTo>
                  <a:lnTo>
                    <a:pt x="78760" y="210832"/>
                  </a:lnTo>
                  <a:lnTo>
                    <a:pt x="97978" y="169476"/>
                  </a:lnTo>
                  <a:lnTo>
                    <a:pt x="118859" y="131971"/>
                  </a:lnTo>
                  <a:lnTo>
                    <a:pt x="141277" y="98586"/>
                  </a:lnTo>
                  <a:lnTo>
                    <a:pt x="190218" y="45262"/>
                  </a:lnTo>
                  <a:lnTo>
                    <a:pt x="243791" y="11677"/>
                  </a:lnTo>
                  <a:lnTo>
                    <a:pt x="300989" y="0"/>
                  </a:lnTo>
                  <a:lnTo>
                    <a:pt x="329979" y="2964"/>
                  </a:lnTo>
                  <a:lnTo>
                    <a:pt x="385491" y="25867"/>
                  </a:lnTo>
                  <a:lnTo>
                    <a:pt x="436874" y="69592"/>
                  </a:lnTo>
                  <a:lnTo>
                    <a:pt x="483120" y="131971"/>
                  </a:lnTo>
                  <a:lnTo>
                    <a:pt x="504001" y="169476"/>
                  </a:lnTo>
                  <a:lnTo>
                    <a:pt x="523219" y="210832"/>
                  </a:lnTo>
                  <a:lnTo>
                    <a:pt x="540649" y="255765"/>
                  </a:lnTo>
                  <a:lnTo>
                    <a:pt x="556164" y="304005"/>
                  </a:lnTo>
                  <a:lnTo>
                    <a:pt x="569638" y="355281"/>
                  </a:lnTo>
                  <a:lnTo>
                    <a:pt x="580944" y="409321"/>
                  </a:lnTo>
                  <a:lnTo>
                    <a:pt x="589958" y="465854"/>
                  </a:lnTo>
                  <a:lnTo>
                    <a:pt x="596553" y="524609"/>
                  </a:lnTo>
                  <a:lnTo>
                    <a:pt x="600602" y="585315"/>
                  </a:lnTo>
                  <a:lnTo>
                    <a:pt x="601979" y="647700"/>
                  </a:lnTo>
                  <a:lnTo>
                    <a:pt x="600602" y="710084"/>
                  </a:lnTo>
                  <a:lnTo>
                    <a:pt x="596553" y="770790"/>
                  </a:lnTo>
                  <a:lnTo>
                    <a:pt x="589958" y="829545"/>
                  </a:lnTo>
                  <a:lnTo>
                    <a:pt x="580944" y="886078"/>
                  </a:lnTo>
                  <a:lnTo>
                    <a:pt x="569638" y="940118"/>
                  </a:lnTo>
                  <a:lnTo>
                    <a:pt x="556164" y="991394"/>
                  </a:lnTo>
                  <a:lnTo>
                    <a:pt x="540649" y="1039634"/>
                  </a:lnTo>
                  <a:lnTo>
                    <a:pt x="523219" y="1084567"/>
                  </a:lnTo>
                  <a:lnTo>
                    <a:pt x="504001" y="1125923"/>
                  </a:lnTo>
                  <a:lnTo>
                    <a:pt x="483120" y="1163428"/>
                  </a:lnTo>
                  <a:lnTo>
                    <a:pt x="460702" y="1196813"/>
                  </a:lnTo>
                  <a:lnTo>
                    <a:pt x="411761" y="1250137"/>
                  </a:lnTo>
                  <a:lnTo>
                    <a:pt x="358188" y="1283722"/>
                  </a:lnTo>
                  <a:lnTo>
                    <a:pt x="300989" y="1295400"/>
                  </a:lnTo>
                  <a:lnTo>
                    <a:pt x="272000" y="1292435"/>
                  </a:lnTo>
                  <a:lnTo>
                    <a:pt x="216488" y="1269532"/>
                  </a:lnTo>
                  <a:lnTo>
                    <a:pt x="165105" y="1225807"/>
                  </a:lnTo>
                  <a:lnTo>
                    <a:pt x="118859" y="1163428"/>
                  </a:lnTo>
                  <a:lnTo>
                    <a:pt x="97978" y="1125923"/>
                  </a:lnTo>
                  <a:lnTo>
                    <a:pt x="78760" y="1084567"/>
                  </a:lnTo>
                  <a:lnTo>
                    <a:pt x="61330" y="1039634"/>
                  </a:lnTo>
                  <a:lnTo>
                    <a:pt x="45815" y="991394"/>
                  </a:lnTo>
                  <a:lnTo>
                    <a:pt x="32341" y="940118"/>
                  </a:lnTo>
                  <a:lnTo>
                    <a:pt x="21035" y="886078"/>
                  </a:lnTo>
                  <a:lnTo>
                    <a:pt x="12021" y="829545"/>
                  </a:lnTo>
                  <a:lnTo>
                    <a:pt x="5426" y="770790"/>
                  </a:lnTo>
                  <a:lnTo>
                    <a:pt x="1377" y="710084"/>
                  </a:lnTo>
                  <a:lnTo>
                    <a:pt x="0" y="647700"/>
                  </a:lnTo>
                  <a:close/>
                </a:path>
              </a:pathLst>
            </a:custGeom>
            <a:ln w="9143">
              <a:solidFill>
                <a:srgbClr val="000000"/>
              </a:solidFill>
            </a:ln>
          </p:spPr>
          <p:txBody>
            <a:bodyPr wrap="square" lIns="0" tIns="0" rIns="0" bIns="0" rtlCol="0"/>
            <a:lstStyle/>
            <a:p>
              <a:endParaRPr/>
            </a:p>
          </p:txBody>
        </p:sp>
        <p:sp>
          <p:nvSpPr>
            <p:cNvPr id="5" name="object 5"/>
            <p:cNvSpPr/>
            <p:nvPr/>
          </p:nvSpPr>
          <p:spPr>
            <a:xfrm>
              <a:off x="5791200" y="3352800"/>
              <a:ext cx="601980" cy="1295400"/>
            </a:xfrm>
            <a:custGeom>
              <a:avLst/>
              <a:gdLst/>
              <a:ahLst/>
              <a:cxnLst/>
              <a:rect l="l" t="t" r="r" b="b"/>
              <a:pathLst>
                <a:path w="601979" h="1295400">
                  <a:moveTo>
                    <a:pt x="300989" y="0"/>
                  </a:moveTo>
                  <a:lnTo>
                    <a:pt x="243791" y="11677"/>
                  </a:lnTo>
                  <a:lnTo>
                    <a:pt x="190218" y="45262"/>
                  </a:lnTo>
                  <a:lnTo>
                    <a:pt x="141277" y="98586"/>
                  </a:lnTo>
                  <a:lnTo>
                    <a:pt x="118859" y="131971"/>
                  </a:lnTo>
                  <a:lnTo>
                    <a:pt x="97978" y="169476"/>
                  </a:lnTo>
                  <a:lnTo>
                    <a:pt x="78760" y="210832"/>
                  </a:lnTo>
                  <a:lnTo>
                    <a:pt x="61330" y="255765"/>
                  </a:lnTo>
                  <a:lnTo>
                    <a:pt x="45815" y="304005"/>
                  </a:lnTo>
                  <a:lnTo>
                    <a:pt x="32341" y="355281"/>
                  </a:lnTo>
                  <a:lnTo>
                    <a:pt x="21035" y="409321"/>
                  </a:lnTo>
                  <a:lnTo>
                    <a:pt x="12021" y="465854"/>
                  </a:lnTo>
                  <a:lnTo>
                    <a:pt x="5426" y="524609"/>
                  </a:lnTo>
                  <a:lnTo>
                    <a:pt x="1377" y="585315"/>
                  </a:lnTo>
                  <a:lnTo>
                    <a:pt x="0" y="647700"/>
                  </a:lnTo>
                  <a:lnTo>
                    <a:pt x="1377" y="710084"/>
                  </a:lnTo>
                  <a:lnTo>
                    <a:pt x="5426" y="770790"/>
                  </a:lnTo>
                  <a:lnTo>
                    <a:pt x="12021" y="829545"/>
                  </a:lnTo>
                  <a:lnTo>
                    <a:pt x="21035" y="886078"/>
                  </a:lnTo>
                  <a:lnTo>
                    <a:pt x="32341" y="940118"/>
                  </a:lnTo>
                  <a:lnTo>
                    <a:pt x="45815" y="991394"/>
                  </a:lnTo>
                  <a:lnTo>
                    <a:pt x="61330" y="1039634"/>
                  </a:lnTo>
                  <a:lnTo>
                    <a:pt x="78760" y="1084567"/>
                  </a:lnTo>
                  <a:lnTo>
                    <a:pt x="97978" y="1125923"/>
                  </a:lnTo>
                  <a:lnTo>
                    <a:pt x="118859" y="1163428"/>
                  </a:lnTo>
                  <a:lnTo>
                    <a:pt x="141277" y="1196813"/>
                  </a:lnTo>
                  <a:lnTo>
                    <a:pt x="190218" y="1250137"/>
                  </a:lnTo>
                  <a:lnTo>
                    <a:pt x="243791" y="1283722"/>
                  </a:lnTo>
                  <a:lnTo>
                    <a:pt x="300989" y="1295400"/>
                  </a:lnTo>
                  <a:lnTo>
                    <a:pt x="329979" y="1292435"/>
                  </a:lnTo>
                  <a:lnTo>
                    <a:pt x="385491" y="1269532"/>
                  </a:lnTo>
                  <a:lnTo>
                    <a:pt x="436874" y="1225807"/>
                  </a:lnTo>
                  <a:lnTo>
                    <a:pt x="483120" y="1163428"/>
                  </a:lnTo>
                  <a:lnTo>
                    <a:pt x="504001" y="1125923"/>
                  </a:lnTo>
                  <a:lnTo>
                    <a:pt x="523219" y="1084567"/>
                  </a:lnTo>
                  <a:lnTo>
                    <a:pt x="540649" y="1039634"/>
                  </a:lnTo>
                  <a:lnTo>
                    <a:pt x="556164" y="991394"/>
                  </a:lnTo>
                  <a:lnTo>
                    <a:pt x="569638" y="940118"/>
                  </a:lnTo>
                  <a:lnTo>
                    <a:pt x="580944" y="886078"/>
                  </a:lnTo>
                  <a:lnTo>
                    <a:pt x="589958" y="829545"/>
                  </a:lnTo>
                  <a:lnTo>
                    <a:pt x="596553" y="770790"/>
                  </a:lnTo>
                  <a:lnTo>
                    <a:pt x="600602" y="710084"/>
                  </a:lnTo>
                  <a:lnTo>
                    <a:pt x="601979" y="647700"/>
                  </a:lnTo>
                  <a:lnTo>
                    <a:pt x="600602" y="585315"/>
                  </a:lnTo>
                  <a:lnTo>
                    <a:pt x="596553" y="524609"/>
                  </a:lnTo>
                  <a:lnTo>
                    <a:pt x="589958" y="465854"/>
                  </a:lnTo>
                  <a:lnTo>
                    <a:pt x="580944" y="409321"/>
                  </a:lnTo>
                  <a:lnTo>
                    <a:pt x="569638" y="355281"/>
                  </a:lnTo>
                  <a:lnTo>
                    <a:pt x="556164" y="304005"/>
                  </a:lnTo>
                  <a:lnTo>
                    <a:pt x="540649" y="255765"/>
                  </a:lnTo>
                  <a:lnTo>
                    <a:pt x="523219" y="210832"/>
                  </a:lnTo>
                  <a:lnTo>
                    <a:pt x="504001" y="169476"/>
                  </a:lnTo>
                  <a:lnTo>
                    <a:pt x="483120" y="131971"/>
                  </a:lnTo>
                  <a:lnTo>
                    <a:pt x="460702" y="98586"/>
                  </a:lnTo>
                  <a:lnTo>
                    <a:pt x="411761" y="45262"/>
                  </a:lnTo>
                  <a:lnTo>
                    <a:pt x="358188" y="11677"/>
                  </a:lnTo>
                  <a:lnTo>
                    <a:pt x="300989" y="0"/>
                  </a:lnTo>
                  <a:close/>
                </a:path>
              </a:pathLst>
            </a:custGeom>
            <a:solidFill>
              <a:srgbClr val="FFFF00"/>
            </a:solidFill>
          </p:spPr>
          <p:txBody>
            <a:bodyPr wrap="square" lIns="0" tIns="0" rIns="0" bIns="0" rtlCol="0"/>
            <a:lstStyle/>
            <a:p>
              <a:endParaRPr/>
            </a:p>
          </p:txBody>
        </p:sp>
        <p:sp>
          <p:nvSpPr>
            <p:cNvPr id="6" name="object 6"/>
            <p:cNvSpPr/>
            <p:nvPr/>
          </p:nvSpPr>
          <p:spPr>
            <a:xfrm>
              <a:off x="5791200" y="3352800"/>
              <a:ext cx="601980" cy="1295400"/>
            </a:xfrm>
            <a:custGeom>
              <a:avLst/>
              <a:gdLst/>
              <a:ahLst/>
              <a:cxnLst/>
              <a:rect l="l" t="t" r="r" b="b"/>
              <a:pathLst>
                <a:path w="601979" h="1295400">
                  <a:moveTo>
                    <a:pt x="0" y="647700"/>
                  </a:moveTo>
                  <a:lnTo>
                    <a:pt x="1377" y="585315"/>
                  </a:lnTo>
                  <a:lnTo>
                    <a:pt x="5426" y="524609"/>
                  </a:lnTo>
                  <a:lnTo>
                    <a:pt x="12021" y="465854"/>
                  </a:lnTo>
                  <a:lnTo>
                    <a:pt x="21035" y="409321"/>
                  </a:lnTo>
                  <a:lnTo>
                    <a:pt x="32341" y="355281"/>
                  </a:lnTo>
                  <a:lnTo>
                    <a:pt x="45815" y="304005"/>
                  </a:lnTo>
                  <a:lnTo>
                    <a:pt x="61330" y="255765"/>
                  </a:lnTo>
                  <a:lnTo>
                    <a:pt x="78760" y="210832"/>
                  </a:lnTo>
                  <a:lnTo>
                    <a:pt x="97978" y="169476"/>
                  </a:lnTo>
                  <a:lnTo>
                    <a:pt x="118859" y="131971"/>
                  </a:lnTo>
                  <a:lnTo>
                    <a:pt x="141277" y="98586"/>
                  </a:lnTo>
                  <a:lnTo>
                    <a:pt x="190218" y="45262"/>
                  </a:lnTo>
                  <a:lnTo>
                    <a:pt x="243791" y="11677"/>
                  </a:lnTo>
                  <a:lnTo>
                    <a:pt x="300989" y="0"/>
                  </a:lnTo>
                  <a:lnTo>
                    <a:pt x="329979" y="2964"/>
                  </a:lnTo>
                  <a:lnTo>
                    <a:pt x="385491" y="25867"/>
                  </a:lnTo>
                  <a:lnTo>
                    <a:pt x="436874" y="69592"/>
                  </a:lnTo>
                  <a:lnTo>
                    <a:pt x="483120" y="131971"/>
                  </a:lnTo>
                  <a:lnTo>
                    <a:pt x="504001" y="169476"/>
                  </a:lnTo>
                  <a:lnTo>
                    <a:pt x="523219" y="210832"/>
                  </a:lnTo>
                  <a:lnTo>
                    <a:pt x="540649" y="255765"/>
                  </a:lnTo>
                  <a:lnTo>
                    <a:pt x="556164" y="304005"/>
                  </a:lnTo>
                  <a:lnTo>
                    <a:pt x="569638" y="355281"/>
                  </a:lnTo>
                  <a:lnTo>
                    <a:pt x="580944" y="409321"/>
                  </a:lnTo>
                  <a:lnTo>
                    <a:pt x="589958" y="465854"/>
                  </a:lnTo>
                  <a:lnTo>
                    <a:pt x="596553" y="524609"/>
                  </a:lnTo>
                  <a:lnTo>
                    <a:pt x="600602" y="585315"/>
                  </a:lnTo>
                  <a:lnTo>
                    <a:pt x="601979" y="647700"/>
                  </a:lnTo>
                  <a:lnTo>
                    <a:pt x="600602" y="710084"/>
                  </a:lnTo>
                  <a:lnTo>
                    <a:pt x="596553" y="770790"/>
                  </a:lnTo>
                  <a:lnTo>
                    <a:pt x="589958" y="829545"/>
                  </a:lnTo>
                  <a:lnTo>
                    <a:pt x="580944" y="886078"/>
                  </a:lnTo>
                  <a:lnTo>
                    <a:pt x="569638" y="940118"/>
                  </a:lnTo>
                  <a:lnTo>
                    <a:pt x="556164" y="991394"/>
                  </a:lnTo>
                  <a:lnTo>
                    <a:pt x="540649" y="1039634"/>
                  </a:lnTo>
                  <a:lnTo>
                    <a:pt x="523219" y="1084567"/>
                  </a:lnTo>
                  <a:lnTo>
                    <a:pt x="504001" y="1125923"/>
                  </a:lnTo>
                  <a:lnTo>
                    <a:pt x="483120" y="1163428"/>
                  </a:lnTo>
                  <a:lnTo>
                    <a:pt x="460702" y="1196813"/>
                  </a:lnTo>
                  <a:lnTo>
                    <a:pt x="411761" y="1250137"/>
                  </a:lnTo>
                  <a:lnTo>
                    <a:pt x="358188" y="1283722"/>
                  </a:lnTo>
                  <a:lnTo>
                    <a:pt x="300989" y="1295400"/>
                  </a:lnTo>
                  <a:lnTo>
                    <a:pt x="272000" y="1292435"/>
                  </a:lnTo>
                  <a:lnTo>
                    <a:pt x="216488" y="1269532"/>
                  </a:lnTo>
                  <a:lnTo>
                    <a:pt x="165105" y="1225807"/>
                  </a:lnTo>
                  <a:lnTo>
                    <a:pt x="118859" y="1163428"/>
                  </a:lnTo>
                  <a:lnTo>
                    <a:pt x="97978" y="1125923"/>
                  </a:lnTo>
                  <a:lnTo>
                    <a:pt x="78760" y="1084567"/>
                  </a:lnTo>
                  <a:lnTo>
                    <a:pt x="61330" y="1039634"/>
                  </a:lnTo>
                  <a:lnTo>
                    <a:pt x="45815" y="991394"/>
                  </a:lnTo>
                  <a:lnTo>
                    <a:pt x="32341" y="940118"/>
                  </a:lnTo>
                  <a:lnTo>
                    <a:pt x="21035" y="886078"/>
                  </a:lnTo>
                  <a:lnTo>
                    <a:pt x="12021" y="829545"/>
                  </a:lnTo>
                  <a:lnTo>
                    <a:pt x="5426" y="770790"/>
                  </a:lnTo>
                  <a:lnTo>
                    <a:pt x="1377" y="710084"/>
                  </a:lnTo>
                  <a:lnTo>
                    <a:pt x="0" y="647700"/>
                  </a:lnTo>
                  <a:close/>
                </a:path>
              </a:pathLst>
            </a:custGeom>
            <a:ln w="9143">
              <a:solidFill>
                <a:srgbClr val="000000"/>
              </a:solidFill>
            </a:ln>
          </p:spPr>
          <p:txBody>
            <a:bodyPr wrap="square" lIns="0" tIns="0" rIns="0" bIns="0" rtlCol="0"/>
            <a:lstStyle/>
            <a:p>
              <a:endParaRPr/>
            </a:p>
          </p:txBody>
        </p:sp>
      </p:grpSp>
      <p:sp>
        <p:nvSpPr>
          <p:cNvPr id="7" name="object 7"/>
          <p:cNvSpPr txBox="1"/>
          <p:nvPr/>
        </p:nvSpPr>
        <p:spPr>
          <a:xfrm>
            <a:off x="307340" y="945991"/>
            <a:ext cx="4260850" cy="2853986"/>
          </a:xfrm>
          <a:prstGeom prst="rect">
            <a:avLst/>
          </a:prstGeom>
        </p:spPr>
        <p:txBody>
          <a:bodyPr vert="horz" wrap="square" lIns="0" tIns="12065" rIns="0" bIns="0" rtlCol="0">
            <a:spAutoFit/>
          </a:bodyPr>
          <a:lstStyle/>
          <a:p>
            <a:pPr marL="355600" marR="5080" indent="-342900" algn="just">
              <a:buFont typeface="Wingdings"/>
              <a:buChar char=""/>
              <a:tabLst>
                <a:tab pos="355600" algn="l"/>
              </a:tabLst>
            </a:pPr>
            <a:r>
              <a:rPr sz="2800" spc="-5" dirty="0">
                <a:latin typeface="Carlito"/>
                <a:cs typeface="Carlito"/>
              </a:rPr>
              <a:t>When </a:t>
            </a:r>
            <a:r>
              <a:rPr sz="2800" spc="-15" dirty="0">
                <a:latin typeface="Carlito"/>
                <a:cs typeface="Carlito"/>
              </a:rPr>
              <a:t>there </a:t>
            </a:r>
            <a:r>
              <a:rPr sz="2800" spc="-20" dirty="0">
                <a:latin typeface="Carlito"/>
                <a:cs typeface="Carlito"/>
              </a:rPr>
              <a:t>are </a:t>
            </a:r>
            <a:r>
              <a:rPr sz="2800" spc="-10" dirty="0">
                <a:latin typeface="Carlito"/>
                <a:cs typeface="Carlito"/>
              </a:rPr>
              <a:t>sign  </a:t>
            </a:r>
            <a:r>
              <a:rPr sz="2800" spc="-5" dirty="0">
                <a:latin typeface="Carlito"/>
                <a:cs typeface="Carlito"/>
              </a:rPr>
              <a:t>changes </a:t>
            </a:r>
            <a:r>
              <a:rPr sz="2800" dirty="0">
                <a:latin typeface="Carlito"/>
                <a:cs typeface="Carlito"/>
              </a:rPr>
              <a:t>in </a:t>
            </a:r>
            <a:r>
              <a:rPr sz="2800" spc="-5" dirty="0">
                <a:latin typeface="Carlito"/>
                <a:cs typeface="Carlito"/>
              </a:rPr>
              <a:t>the </a:t>
            </a:r>
            <a:r>
              <a:rPr sz="2800" spc="-25" dirty="0">
                <a:latin typeface="Carlito"/>
                <a:cs typeface="Carlito"/>
              </a:rPr>
              <a:t>first </a:t>
            </a:r>
            <a:r>
              <a:rPr sz="2800" spc="-10" dirty="0">
                <a:latin typeface="Carlito"/>
                <a:cs typeface="Carlito"/>
              </a:rPr>
              <a:t>column  </a:t>
            </a:r>
            <a:r>
              <a:rPr sz="2800" spc="-5" dirty="0">
                <a:latin typeface="Carlito"/>
                <a:cs typeface="Carlito"/>
              </a:rPr>
              <a:t>of </a:t>
            </a:r>
            <a:r>
              <a:rPr sz="2800" spc="-35" dirty="0">
                <a:latin typeface="Carlito"/>
                <a:cs typeface="Carlito"/>
              </a:rPr>
              <a:t>Routh’s </a:t>
            </a:r>
            <a:r>
              <a:rPr sz="2800" spc="-25" dirty="0">
                <a:latin typeface="Carlito"/>
                <a:cs typeface="Carlito"/>
              </a:rPr>
              <a:t>array </a:t>
            </a:r>
            <a:r>
              <a:rPr sz="2800" spc="-5" dirty="0">
                <a:latin typeface="Carlito"/>
                <a:cs typeface="Carlito"/>
              </a:rPr>
              <a:t>then the  </a:t>
            </a:r>
            <a:r>
              <a:rPr sz="2800" spc="-30" dirty="0">
                <a:latin typeface="Carlito"/>
                <a:cs typeface="Carlito"/>
              </a:rPr>
              <a:t>system </a:t>
            </a:r>
            <a:r>
              <a:rPr sz="2800" spc="-10" dirty="0">
                <a:latin typeface="Carlito"/>
                <a:cs typeface="Carlito"/>
              </a:rPr>
              <a:t>is</a:t>
            </a:r>
            <a:r>
              <a:rPr sz="2800" spc="45" dirty="0">
                <a:latin typeface="Carlito"/>
                <a:cs typeface="Carlito"/>
              </a:rPr>
              <a:t> </a:t>
            </a:r>
            <a:r>
              <a:rPr sz="2800" spc="-15" dirty="0">
                <a:latin typeface="Carlito"/>
                <a:cs typeface="Carlito"/>
              </a:rPr>
              <a:t>unstable.</a:t>
            </a:r>
            <a:endParaRPr sz="2800" dirty="0">
              <a:latin typeface="Carlito"/>
              <a:cs typeface="Carlito"/>
            </a:endParaRPr>
          </a:p>
          <a:p>
            <a:pPr marL="355600" indent="-342900" algn="just">
              <a:lnSpc>
                <a:spcPct val="100000"/>
              </a:lnSpc>
              <a:spcBef>
                <a:spcPts val="2020"/>
              </a:spcBef>
              <a:buFont typeface="Wingdings"/>
              <a:buChar char=""/>
              <a:tabLst>
                <a:tab pos="355600" algn="l"/>
              </a:tabLst>
            </a:pPr>
            <a:r>
              <a:rPr sz="2800" spc="-15" dirty="0">
                <a:latin typeface="Carlito"/>
                <a:cs typeface="Carlito"/>
              </a:rPr>
              <a:t>There </a:t>
            </a:r>
            <a:r>
              <a:rPr sz="2800" spc="-20" dirty="0">
                <a:latin typeface="Carlito"/>
                <a:cs typeface="Carlito"/>
              </a:rPr>
              <a:t>are roots </a:t>
            </a:r>
            <a:r>
              <a:rPr sz="2800" spc="-10" dirty="0">
                <a:latin typeface="Carlito"/>
                <a:cs typeface="Carlito"/>
              </a:rPr>
              <a:t>in</a:t>
            </a:r>
            <a:r>
              <a:rPr sz="2800" spc="80" dirty="0">
                <a:latin typeface="Carlito"/>
                <a:cs typeface="Carlito"/>
              </a:rPr>
              <a:t> </a:t>
            </a:r>
            <a:r>
              <a:rPr sz="2800" spc="-95" dirty="0">
                <a:latin typeface="Carlito"/>
                <a:cs typeface="Carlito"/>
              </a:rPr>
              <a:t>RHP.</a:t>
            </a:r>
            <a:endParaRPr sz="2800" dirty="0">
              <a:latin typeface="Carlito"/>
              <a:cs typeface="Carlito"/>
            </a:endParaRPr>
          </a:p>
        </p:txBody>
      </p:sp>
      <p:sp>
        <p:nvSpPr>
          <p:cNvPr id="8" name="object 8"/>
          <p:cNvSpPr txBox="1"/>
          <p:nvPr/>
        </p:nvSpPr>
        <p:spPr>
          <a:xfrm>
            <a:off x="0" y="3733800"/>
            <a:ext cx="4953000" cy="1304844"/>
          </a:xfrm>
          <a:prstGeom prst="rect">
            <a:avLst/>
          </a:prstGeom>
        </p:spPr>
        <p:txBody>
          <a:bodyPr vert="horz" wrap="square" lIns="0" tIns="12065" rIns="0" bIns="0" rtlCol="0">
            <a:spAutoFit/>
          </a:bodyPr>
          <a:lstStyle/>
          <a:p>
            <a:pPr marL="355600" marR="5080" indent="-342900" algn="just">
              <a:buFont typeface="Wingdings"/>
              <a:buChar char=""/>
              <a:tabLst>
                <a:tab pos="355600" algn="l"/>
              </a:tabLst>
            </a:pPr>
            <a:r>
              <a:rPr sz="2800" spc="-10" dirty="0">
                <a:latin typeface="Carlito"/>
                <a:cs typeface="Carlito"/>
              </a:rPr>
              <a:t>The </a:t>
            </a:r>
            <a:r>
              <a:rPr sz="2800" spc="-5" dirty="0">
                <a:latin typeface="Carlito"/>
                <a:cs typeface="Carlito"/>
              </a:rPr>
              <a:t>number of </a:t>
            </a:r>
            <a:r>
              <a:rPr sz="2800" spc="-10" dirty="0">
                <a:latin typeface="Carlito"/>
                <a:cs typeface="Carlito"/>
              </a:rPr>
              <a:t>sign  </a:t>
            </a:r>
            <a:r>
              <a:rPr sz="2800" spc="-5" dirty="0">
                <a:latin typeface="Carlito"/>
                <a:cs typeface="Carlito"/>
              </a:rPr>
              <a:t>changes equal the number  of </a:t>
            </a:r>
            <a:r>
              <a:rPr sz="2800" spc="-20" dirty="0">
                <a:latin typeface="Carlito"/>
                <a:cs typeface="Carlito"/>
              </a:rPr>
              <a:t>roots </a:t>
            </a:r>
            <a:r>
              <a:rPr sz="2800" spc="-10" dirty="0">
                <a:latin typeface="Carlito"/>
                <a:cs typeface="Carlito"/>
              </a:rPr>
              <a:t>in</a:t>
            </a:r>
            <a:r>
              <a:rPr sz="2800" spc="40" dirty="0">
                <a:latin typeface="Carlito"/>
                <a:cs typeface="Carlito"/>
              </a:rPr>
              <a:t> </a:t>
            </a:r>
            <a:r>
              <a:rPr sz="2800" spc="-95" dirty="0">
                <a:latin typeface="Carlito"/>
                <a:cs typeface="Carlito"/>
              </a:rPr>
              <a:t>RHP.</a:t>
            </a:r>
            <a:endParaRPr sz="2800" dirty="0">
              <a:latin typeface="Carlito"/>
              <a:cs typeface="Carlito"/>
            </a:endParaRPr>
          </a:p>
        </p:txBody>
      </p:sp>
      <p:sp>
        <p:nvSpPr>
          <p:cNvPr id="9" name="object 9"/>
          <p:cNvSpPr txBox="1"/>
          <p:nvPr/>
        </p:nvSpPr>
        <p:spPr>
          <a:xfrm>
            <a:off x="5188284" y="2138090"/>
            <a:ext cx="465455" cy="2276475"/>
          </a:xfrm>
          <a:prstGeom prst="rect">
            <a:avLst/>
          </a:prstGeom>
        </p:spPr>
        <p:txBody>
          <a:bodyPr vert="horz" wrap="square" lIns="0" tIns="11430" rIns="0" bIns="0" rtlCol="0">
            <a:spAutoFit/>
          </a:bodyPr>
          <a:lstStyle/>
          <a:p>
            <a:pPr marL="66040">
              <a:lnSpc>
                <a:spcPct val="100000"/>
              </a:lnSpc>
              <a:spcBef>
                <a:spcPts val="90"/>
              </a:spcBef>
            </a:pPr>
            <a:r>
              <a:rPr sz="3600" i="1" spc="637" baseline="-24305" dirty="0">
                <a:latin typeface="Times New Roman"/>
                <a:cs typeface="Times New Roman"/>
              </a:rPr>
              <a:t>s</a:t>
            </a:r>
            <a:r>
              <a:rPr sz="1350" i="1" spc="425" dirty="0">
                <a:latin typeface="Times New Roman"/>
                <a:cs typeface="Times New Roman"/>
              </a:rPr>
              <a:t>n</a:t>
            </a:r>
            <a:endParaRPr sz="1350">
              <a:latin typeface="Times New Roman"/>
              <a:cs typeface="Times New Roman"/>
            </a:endParaRPr>
          </a:p>
          <a:p>
            <a:pPr marL="46355">
              <a:lnSpc>
                <a:spcPct val="100000"/>
              </a:lnSpc>
              <a:spcBef>
                <a:spcPts val="2175"/>
              </a:spcBef>
            </a:pPr>
            <a:r>
              <a:rPr sz="3375" i="1" spc="30" baseline="-24691" dirty="0">
                <a:latin typeface="Times New Roman"/>
                <a:cs typeface="Times New Roman"/>
              </a:rPr>
              <a:t>s</a:t>
            </a:r>
            <a:r>
              <a:rPr sz="1300" i="1" spc="20" dirty="0">
                <a:latin typeface="Times New Roman"/>
                <a:cs typeface="Times New Roman"/>
              </a:rPr>
              <a:t>n</a:t>
            </a:r>
            <a:r>
              <a:rPr sz="1300" spc="20" dirty="0">
                <a:latin typeface="Symbol"/>
                <a:cs typeface="Symbol"/>
              </a:rPr>
              <a:t></a:t>
            </a:r>
            <a:r>
              <a:rPr sz="1300" spc="20" dirty="0">
                <a:latin typeface="Times New Roman"/>
                <a:cs typeface="Times New Roman"/>
              </a:rPr>
              <a:t>1</a:t>
            </a:r>
            <a:endParaRPr sz="1300">
              <a:latin typeface="Times New Roman"/>
              <a:cs typeface="Times New Roman"/>
            </a:endParaRPr>
          </a:p>
          <a:p>
            <a:pPr marL="38100">
              <a:lnSpc>
                <a:spcPct val="100000"/>
              </a:lnSpc>
              <a:spcBef>
                <a:spcPts val="2190"/>
              </a:spcBef>
            </a:pPr>
            <a:r>
              <a:rPr sz="3825" i="1" spc="-104" baseline="-25054" dirty="0">
                <a:latin typeface="Times New Roman"/>
                <a:cs typeface="Times New Roman"/>
              </a:rPr>
              <a:t>s</a:t>
            </a:r>
            <a:r>
              <a:rPr sz="1450" i="1" spc="-70" dirty="0">
                <a:latin typeface="Times New Roman"/>
                <a:cs typeface="Times New Roman"/>
              </a:rPr>
              <a:t>n</a:t>
            </a:r>
            <a:r>
              <a:rPr sz="1450" spc="-70" dirty="0">
                <a:latin typeface="Symbol"/>
                <a:cs typeface="Symbol"/>
              </a:rPr>
              <a:t></a:t>
            </a:r>
            <a:r>
              <a:rPr sz="1450" spc="-70" dirty="0">
                <a:latin typeface="Times New Roman"/>
                <a:cs typeface="Times New Roman"/>
              </a:rPr>
              <a:t>2</a:t>
            </a:r>
            <a:endParaRPr sz="1450">
              <a:latin typeface="Times New Roman"/>
              <a:cs typeface="Times New Roman"/>
            </a:endParaRPr>
          </a:p>
          <a:p>
            <a:pPr marL="38100">
              <a:lnSpc>
                <a:spcPct val="100000"/>
              </a:lnSpc>
              <a:spcBef>
                <a:spcPts val="1485"/>
              </a:spcBef>
            </a:pPr>
            <a:r>
              <a:rPr sz="4050" i="1" spc="-202" baseline="-24691" dirty="0">
                <a:latin typeface="Times New Roman"/>
                <a:cs typeface="Times New Roman"/>
              </a:rPr>
              <a:t>s</a:t>
            </a:r>
            <a:r>
              <a:rPr sz="1550" i="1" spc="-135" dirty="0">
                <a:latin typeface="Times New Roman"/>
                <a:cs typeface="Times New Roman"/>
              </a:rPr>
              <a:t>n</a:t>
            </a:r>
            <a:r>
              <a:rPr sz="1550" spc="-135" dirty="0">
                <a:latin typeface="Symbol"/>
                <a:cs typeface="Symbol"/>
              </a:rPr>
              <a:t></a:t>
            </a:r>
            <a:r>
              <a:rPr sz="1550" spc="-135" dirty="0">
                <a:latin typeface="Times New Roman"/>
                <a:cs typeface="Times New Roman"/>
              </a:rPr>
              <a:t>3</a:t>
            </a:r>
            <a:endParaRPr sz="1550">
              <a:latin typeface="Times New Roman"/>
              <a:cs typeface="Times New Roman"/>
            </a:endParaRPr>
          </a:p>
        </p:txBody>
      </p:sp>
      <p:sp>
        <p:nvSpPr>
          <p:cNvPr id="10" name="object 10"/>
          <p:cNvSpPr txBox="1"/>
          <p:nvPr/>
        </p:nvSpPr>
        <p:spPr>
          <a:xfrm>
            <a:off x="5285989" y="5196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11" name="object 11"/>
          <p:cNvSpPr txBox="1"/>
          <p:nvPr/>
        </p:nvSpPr>
        <p:spPr>
          <a:xfrm>
            <a:off x="7859317" y="2178213"/>
            <a:ext cx="260350" cy="998855"/>
          </a:xfrm>
          <a:prstGeom prst="rect">
            <a:avLst/>
          </a:prstGeom>
        </p:spPr>
        <p:txBody>
          <a:bodyPr vert="horz" wrap="square" lIns="0" tIns="13970" rIns="0" bIns="0" rtlCol="0">
            <a:spAutoFit/>
          </a:bodyPr>
          <a:lstStyle/>
          <a:p>
            <a:pPr marL="12700">
              <a:lnSpc>
                <a:spcPct val="100000"/>
              </a:lnSpc>
              <a:spcBef>
                <a:spcPts val="110"/>
              </a:spcBef>
            </a:pPr>
            <a:r>
              <a:rPr sz="2450" i="1" spc="10" dirty="0">
                <a:latin typeface="Times New Roman"/>
                <a:cs typeface="Times New Roman"/>
              </a:rPr>
              <a:t>a</a:t>
            </a:r>
            <a:r>
              <a:rPr sz="1400" spc="-95" dirty="0">
                <a:latin typeface="Times New Roman"/>
                <a:cs typeface="Times New Roman"/>
              </a:rPr>
              <a:t>6</a:t>
            </a:r>
            <a:endParaRPr sz="1400">
              <a:latin typeface="Times New Roman"/>
              <a:cs typeface="Times New Roman"/>
            </a:endParaRPr>
          </a:p>
          <a:p>
            <a:pPr marL="12700">
              <a:lnSpc>
                <a:spcPct val="100000"/>
              </a:lnSpc>
              <a:spcBef>
                <a:spcPts val="1820"/>
              </a:spcBef>
            </a:pPr>
            <a:r>
              <a:rPr sz="2400" i="1" spc="35" dirty="0">
                <a:latin typeface="Times New Roman"/>
                <a:cs typeface="Times New Roman"/>
              </a:rPr>
              <a:t>a</a:t>
            </a:r>
            <a:r>
              <a:rPr sz="1400" spc="-95" dirty="0">
                <a:latin typeface="Times New Roman"/>
                <a:cs typeface="Times New Roman"/>
              </a:rPr>
              <a:t>7</a:t>
            </a:r>
            <a:endParaRPr sz="1400">
              <a:latin typeface="Times New Roman"/>
              <a:cs typeface="Times New Roman"/>
            </a:endParaRPr>
          </a:p>
        </p:txBody>
      </p:sp>
      <p:sp>
        <p:nvSpPr>
          <p:cNvPr id="12" name="object 12"/>
          <p:cNvSpPr txBox="1"/>
          <p:nvPr/>
        </p:nvSpPr>
        <p:spPr>
          <a:xfrm>
            <a:off x="6654670" y="2070108"/>
            <a:ext cx="880110" cy="2395855"/>
          </a:xfrm>
          <a:prstGeom prst="rect">
            <a:avLst/>
          </a:prstGeom>
        </p:spPr>
        <p:txBody>
          <a:bodyPr vert="horz" wrap="square" lIns="0" tIns="113030" rIns="0" bIns="0" rtlCol="0">
            <a:spAutoFit/>
          </a:bodyPr>
          <a:lstStyle/>
          <a:p>
            <a:pPr marR="35560" algn="r">
              <a:lnSpc>
                <a:spcPct val="100000"/>
              </a:lnSpc>
              <a:spcBef>
                <a:spcPts val="890"/>
              </a:spcBef>
            </a:pPr>
            <a:r>
              <a:rPr sz="2500" i="1" spc="-35" dirty="0">
                <a:latin typeface="Times New Roman"/>
                <a:cs typeface="Times New Roman"/>
              </a:rPr>
              <a:t>a</a:t>
            </a:r>
            <a:r>
              <a:rPr sz="2500" i="1" spc="-490" dirty="0">
                <a:latin typeface="Times New Roman"/>
                <a:cs typeface="Times New Roman"/>
              </a:rPr>
              <a:t> </a:t>
            </a:r>
            <a:r>
              <a:rPr sz="1450" spc="-25" dirty="0">
                <a:latin typeface="Times New Roman"/>
                <a:cs typeface="Times New Roman"/>
              </a:rPr>
              <a:t>4</a:t>
            </a:r>
            <a:endParaRPr sz="1450">
              <a:latin typeface="Times New Roman"/>
              <a:cs typeface="Times New Roman"/>
            </a:endParaRPr>
          </a:p>
          <a:p>
            <a:pPr marL="563880">
              <a:lnSpc>
                <a:spcPct val="100000"/>
              </a:lnSpc>
              <a:spcBef>
                <a:spcPts val="975"/>
              </a:spcBef>
            </a:pPr>
            <a:r>
              <a:rPr sz="3150" i="1" spc="-190" dirty="0">
                <a:latin typeface="Times New Roman"/>
                <a:cs typeface="Times New Roman"/>
              </a:rPr>
              <a:t>a</a:t>
            </a:r>
            <a:r>
              <a:rPr sz="1800" spc="-190" dirty="0">
                <a:latin typeface="Times New Roman"/>
                <a:cs typeface="Times New Roman"/>
              </a:rPr>
              <a:t>5</a:t>
            </a:r>
            <a:endParaRPr sz="1800">
              <a:latin typeface="Times New Roman"/>
              <a:cs typeface="Times New Roman"/>
            </a:endParaRPr>
          </a:p>
          <a:p>
            <a:pPr marR="5080" algn="r">
              <a:lnSpc>
                <a:spcPct val="100000"/>
              </a:lnSpc>
              <a:spcBef>
                <a:spcPts val="2480"/>
              </a:spcBef>
              <a:tabLst>
                <a:tab pos="613410" algn="l"/>
              </a:tabLst>
            </a:pPr>
            <a:r>
              <a:rPr sz="2250" i="1" spc="-5" dirty="0">
                <a:latin typeface="Times New Roman"/>
                <a:cs typeface="Times New Roman"/>
              </a:rPr>
              <a:t>b</a:t>
            </a:r>
            <a:r>
              <a:rPr sz="1300" spc="-50" dirty="0">
                <a:latin typeface="Times New Roman"/>
                <a:cs typeface="Times New Roman"/>
              </a:rPr>
              <a:t>2</a:t>
            </a:r>
            <a:r>
              <a:rPr sz="1300" dirty="0">
                <a:latin typeface="Times New Roman"/>
                <a:cs typeface="Times New Roman"/>
              </a:rPr>
              <a:t>	</a:t>
            </a:r>
            <a:r>
              <a:rPr sz="2250" i="1" spc="100" dirty="0">
                <a:latin typeface="Times New Roman"/>
                <a:cs typeface="Times New Roman"/>
              </a:rPr>
              <a:t>b</a:t>
            </a:r>
            <a:r>
              <a:rPr sz="1300" spc="15" dirty="0">
                <a:latin typeface="Times New Roman"/>
                <a:cs typeface="Times New Roman"/>
              </a:rPr>
              <a:t>3</a:t>
            </a:r>
            <a:endParaRPr sz="1300">
              <a:latin typeface="Times New Roman"/>
              <a:cs typeface="Times New Roman"/>
            </a:endParaRPr>
          </a:p>
          <a:p>
            <a:pPr marL="31115">
              <a:lnSpc>
                <a:spcPct val="100000"/>
              </a:lnSpc>
              <a:spcBef>
                <a:spcPts val="1270"/>
              </a:spcBef>
            </a:pPr>
            <a:r>
              <a:rPr sz="3050" i="1" spc="-15" dirty="0">
                <a:latin typeface="Times New Roman"/>
                <a:cs typeface="Times New Roman"/>
              </a:rPr>
              <a:t>c</a:t>
            </a:r>
            <a:r>
              <a:rPr sz="1750" spc="-15" dirty="0">
                <a:latin typeface="Times New Roman"/>
                <a:cs typeface="Times New Roman"/>
              </a:rPr>
              <a:t>2</a:t>
            </a:r>
            <a:endParaRPr sz="1750">
              <a:latin typeface="Times New Roman"/>
              <a:cs typeface="Times New Roman"/>
            </a:endParaRPr>
          </a:p>
        </p:txBody>
      </p:sp>
      <p:sp>
        <p:nvSpPr>
          <p:cNvPr id="13" name="object 13"/>
          <p:cNvSpPr txBox="1"/>
          <p:nvPr/>
        </p:nvSpPr>
        <p:spPr>
          <a:xfrm>
            <a:off x="6063000" y="5343679"/>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4" name="object 14"/>
          <p:cNvSpPr/>
          <p:nvPr/>
        </p:nvSpPr>
        <p:spPr>
          <a:xfrm>
            <a:off x="5721858" y="1981961"/>
            <a:ext cx="2972435" cy="3962400"/>
          </a:xfrm>
          <a:custGeom>
            <a:avLst/>
            <a:gdLst/>
            <a:ahLst/>
            <a:cxnLst/>
            <a:rect l="l" t="t" r="r" b="b"/>
            <a:pathLst>
              <a:path w="2972434" h="3962400">
                <a:moveTo>
                  <a:pt x="0" y="0"/>
                </a:moveTo>
                <a:lnTo>
                  <a:pt x="0" y="3962400"/>
                </a:lnTo>
              </a:path>
              <a:path w="2972434" h="3962400">
                <a:moveTo>
                  <a:pt x="0" y="0"/>
                </a:moveTo>
                <a:lnTo>
                  <a:pt x="2972308" y="0"/>
                </a:lnTo>
              </a:path>
            </a:pathLst>
          </a:custGeom>
          <a:ln w="25908">
            <a:solidFill>
              <a:srgbClr val="000000"/>
            </a:solidFill>
          </a:ln>
        </p:spPr>
        <p:txBody>
          <a:bodyPr wrap="square" lIns="0" tIns="0" rIns="0" bIns="0" rtlCol="0"/>
          <a:lstStyle/>
          <a:p>
            <a:endParaRPr/>
          </a:p>
        </p:txBody>
      </p:sp>
      <p:sp>
        <p:nvSpPr>
          <p:cNvPr id="15" name="object 15"/>
          <p:cNvSpPr txBox="1"/>
          <p:nvPr/>
        </p:nvSpPr>
        <p:spPr>
          <a:xfrm>
            <a:off x="5756528" y="1962888"/>
            <a:ext cx="1254760" cy="2444115"/>
          </a:xfrm>
          <a:prstGeom prst="rect">
            <a:avLst/>
          </a:prstGeom>
        </p:spPr>
        <p:txBody>
          <a:bodyPr vert="horz" wrap="square" lIns="0" tIns="229235" rIns="0" bIns="0" rtlCol="0">
            <a:spAutoFit/>
          </a:bodyPr>
          <a:lstStyle/>
          <a:p>
            <a:pPr marL="50800">
              <a:lnSpc>
                <a:spcPct val="100000"/>
              </a:lnSpc>
              <a:spcBef>
                <a:spcPts val="1805"/>
              </a:spcBef>
              <a:tabLst>
                <a:tab pos="918210" algn="l"/>
              </a:tabLst>
            </a:pPr>
            <a:r>
              <a:rPr sz="3600" spc="-7" baseline="-9259" dirty="0">
                <a:latin typeface="Tahoma"/>
                <a:cs typeface="Tahoma"/>
              </a:rPr>
              <a:t>+</a:t>
            </a:r>
            <a:r>
              <a:rPr sz="3600" spc="-577" baseline="-9259" dirty="0">
                <a:latin typeface="Tahoma"/>
                <a:cs typeface="Tahoma"/>
              </a:rPr>
              <a:t> </a:t>
            </a:r>
            <a:r>
              <a:rPr sz="3675" i="1" spc="-22" baseline="1133" dirty="0">
                <a:latin typeface="Times New Roman"/>
                <a:cs typeface="Times New Roman"/>
              </a:rPr>
              <a:t>a</a:t>
            </a:r>
            <a:r>
              <a:rPr sz="3675" i="1" spc="-600" baseline="1133" dirty="0">
                <a:latin typeface="Times New Roman"/>
                <a:cs typeface="Times New Roman"/>
              </a:rPr>
              <a:t> </a:t>
            </a:r>
            <a:r>
              <a:rPr sz="2100" baseline="1984" dirty="0">
                <a:latin typeface="Times New Roman"/>
                <a:cs typeface="Times New Roman"/>
              </a:rPr>
              <a:t>0	</a:t>
            </a:r>
            <a:r>
              <a:rPr sz="2450" i="1" spc="-105" dirty="0">
                <a:latin typeface="Times New Roman"/>
                <a:cs typeface="Times New Roman"/>
              </a:rPr>
              <a:t>a</a:t>
            </a:r>
            <a:r>
              <a:rPr sz="1400" spc="-105" dirty="0">
                <a:latin typeface="Times New Roman"/>
                <a:cs typeface="Times New Roman"/>
              </a:rPr>
              <a:t>2</a:t>
            </a:r>
            <a:endParaRPr sz="1400">
              <a:latin typeface="Times New Roman"/>
              <a:cs typeface="Times New Roman"/>
            </a:endParaRPr>
          </a:p>
          <a:p>
            <a:pPr marL="50800">
              <a:lnSpc>
                <a:spcPct val="100000"/>
              </a:lnSpc>
              <a:spcBef>
                <a:spcPts val="1789"/>
              </a:spcBef>
              <a:tabLst>
                <a:tab pos="931544" algn="l"/>
              </a:tabLst>
            </a:pPr>
            <a:r>
              <a:rPr sz="3600" spc="-7" baseline="-10416" dirty="0">
                <a:latin typeface="Tahoma"/>
                <a:cs typeface="Tahoma"/>
              </a:rPr>
              <a:t>+</a:t>
            </a:r>
            <a:r>
              <a:rPr sz="3600" spc="-630" baseline="-10416" dirty="0">
                <a:latin typeface="Tahoma"/>
                <a:cs typeface="Tahoma"/>
              </a:rPr>
              <a:t> </a:t>
            </a:r>
            <a:r>
              <a:rPr sz="2500" i="1" spc="-100" dirty="0">
                <a:latin typeface="Times New Roman"/>
                <a:cs typeface="Times New Roman"/>
              </a:rPr>
              <a:t>a</a:t>
            </a:r>
            <a:r>
              <a:rPr sz="1450" spc="-100" dirty="0">
                <a:latin typeface="Times New Roman"/>
                <a:cs typeface="Times New Roman"/>
              </a:rPr>
              <a:t>1	</a:t>
            </a:r>
            <a:r>
              <a:rPr sz="2500" i="1" spc="130" dirty="0">
                <a:latin typeface="Times New Roman"/>
                <a:cs typeface="Times New Roman"/>
              </a:rPr>
              <a:t>a</a:t>
            </a:r>
            <a:r>
              <a:rPr sz="1450" spc="130" dirty="0">
                <a:latin typeface="Times New Roman"/>
                <a:cs typeface="Times New Roman"/>
              </a:rPr>
              <a:t>3</a:t>
            </a:r>
            <a:endParaRPr sz="1450">
              <a:latin typeface="Times New Roman"/>
              <a:cs typeface="Times New Roman"/>
            </a:endParaRPr>
          </a:p>
          <a:p>
            <a:pPr marL="134620">
              <a:lnSpc>
                <a:spcPct val="100000"/>
              </a:lnSpc>
              <a:spcBef>
                <a:spcPts val="2400"/>
              </a:spcBef>
            </a:pPr>
            <a:r>
              <a:rPr sz="3600" baseline="-6944" dirty="0">
                <a:latin typeface="Tahoma"/>
                <a:cs typeface="Tahoma"/>
              </a:rPr>
              <a:t>-</a:t>
            </a:r>
            <a:r>
              <a:rPr sz="3600" spc="-540" baseline="-6944" dirty="0">
                <a:latin typeface="Tahoma"/>
                <a:cs typeface="Tahoma"/>
              </a:rPr>
              <a:t> </a:t>
            </a:r>
            <a:r>
              <a:rPr sz="2600" i="1" spc="-95" dirty="0">
                <a:latin typeface="Times New Roman"/>
                <a:cs typeface="Times New Roman"/>
              </a:rPr>
              <a:t>b</a:t>
            </a:r>
            <a:r>
              <a:rPr sz="1500" spc="-95" dirty="0">
                <a:latin typeface="Times New Roman"/>
                <a:cs typeface="Times New Roman"/>
              </a:rPr>
              <a:t>1</a:t>
            </a:r>
            <a:endParaRPr sz="1500">
              <a:latin typeface="Times New Roman"/>
              <a:cs typeface="Times New Roman"/>
            </a:endParaRPr>
          </a:p>
          <a:p>
            <a:pPr marL="50800">
              <a:lnSpc>
                <a:spcPct val="100000"/>
              </a:lnSpc>
              <a:spcBef>
                <a:spcPts val="1080"/>
              </a:spcBef>
            </a:pPr>
            <a:r>
              <a:rPr sz="3600" spc="-7" baseline="-9259" dirty="0">
                <a:latin typeface="Tahoma"/>
                <a:cs typeface="Tahoma"/>
              </a:rPr>
              <a:t>+</a:t>
            </a:r>
            <a:r>
              <a:rPr sz="3600" spc="-794" baseline="-9259" dirty="0">
                <a:latin typeface="Tahoma"/>
                <a:cs typeface="Tahoma"/>
              </a:rPr>
              <a:t> </a:t>
            </a: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p:txBody>
      </p:sp>
      <p:sp>
        <p:nvSpPr>
          <p:cNvPr id="16" name="object 16"/>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7" name="object 17"/>
          <p:cNvSpPr txBox="1">
            <a:spLocks noGrp="1"/>
          </p:cNvSpPr>
          <p:nvPr>
            <p:ph type="title"/>
          </p:nvPr>
        </p:nvSpPr>
        <p:spPr>
          <a:xfrm>
            <a:off x="383540" y="136347"/>
            <a:ext cx="6855460" cy="514350"/>
          </a:xfrm>
          <a:prstGeom prst="rect">
            <a:avLst/>
          </a:prstGeom>
        </p:spPr>
        <p:txBody>
          <a:bodyPr vert="horz" wrap="square" lIns="0" tIns="13335" rIns="0" bIns="0" rtlCol="0">
            <a:spAutoFit/>
          </a:bodyPr>
          <a:lstStyle/>
          <a:p>
            <a:pPr marL="12700">
              <a:lnSpc>
                <a:spcPct val="100000"/>
              </a:lnSpc>
              <a:spcBef>
                <a:spcPts val="105"/>
              </a:spcBef>
            </a:pPr>
            <a:r>
              <a:rPr spc="-35" dirty="0"/>
              <a:t>Routh’s</a:t>
            </a:r>
            <a:r>
              <a:rPr spc="-50" dirty="0"/>
              <a:t> </a:t>
            </a:r>
            <a:r>
              <a:rPr spc="-10" dirty="0"/>
              <a:t>Criterion</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383540" y="122631"/>
            <a:ext cx="4340860"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Example</a:t>
            </a:r>
            <a:r>
              <a:rPr sz="2900" b="1" spc="-70" dirty="0">
                <a:solidFill>
                  <a:srgbClr val="FF0000"/>
                </a:solidFill>
                <a:latin typeface="Carlito"/>
                <a:cs typeface="Carlito"/>
              </a:rPr>
              <a:t> </a:t>
            </a:r>
            <a:r>
              <a:rPr sz="2900" b="1" dirty="0">
                <a:solidFill>
                  <a:srgbClr val="FF0000"/>
                </a:solidFill>
                <a:latin typeface="Carlito"/>
                <a:cs typeface="Carlito"/>
              </a:rPr>
              <a:t>1</a:t>
            </a:r>
            <a:endParaRPr sz="2900" dirty="0">
              <a:latin typeface="Carlito"/>
              <a:cs typeface="Carlito"/>
            </a:endParaRPr>
          </a:p>
        </p:txBody>
      </p:sp>
      <p:sp>
        <p:nvSpPr>
          <p:cNvPr id="3" name="object 3"/>
          <p:cNvSpPr txBox="1"/>
          <p:nvPr/>
        </p:nvSpPr>
        <p:spPr>
          <a:xfrm>
            <a:off x="1019599" y="3052490"/>
            <a:ext cx="382270" cy="390525"/>
          </a:xfrm>
          <a:prstGeom prst="rect">
            <a:avLst/>
          </a:prstGeom>
        </p:spPr>
        <p:txBody>
          <a:bodyPr vert="horz" wrap="square" lIns="0" tIns="11430" rIns="0" bIns="0" rtlCol="0">
            <a:spAutoFit/>
          </a:bodyPr>
          <a:lstStyle/>
          <a:p>
            <a:pPr marL="38100">
              <a:lnSpc>
                <a:spcPct val="100000"/>
              </a:lnSpc>
              <a:spcBef>
                <a:spcPts val="90"/>
              </a:spcBef>
            </a:pPr>
            <a:r>
              <a:rPr sz="3600" i="1" spc="592" baseline="-24305" dirty="0">
                <a:latin typeface="Times New Roman"/>
                <a:cs typeface="Times New Roman"/>
              </a:rPr>
              <a:t>s</a:t>
            </a:r>
            <a:r>
              <a:rPr sz="1350" spc="395" dirty="0">
                <a:latin typeface="Times New Roman"/>
                <a:cs typeface="Times New Roman"/>
              </a:rPr>
              <a:t>3</a:t>
            </a:r>
            <a:endParaRPr sz="1350">
              <a:latin typeface="Times New Roman"/>
              <a:cs typeface="Times New Roman"/>
            </a:endParaRPr>
          </a:p>
        </p:txBody>
      </p:sp>
      <p:sp>
        <p:nvSpPr>
          <p:cNvPr id="4" name="object 4"/>
          <p:cNvSpPr txBox="1"/>
          <p:nvPr/>
        </p:nvSpPr>
        <p:spPr>
          <a:xfrm>
            <a:off x="1080703" y="3845533"/>
            <a:ext cx="280035" cy="368300"/>
          </a:xfrm>
          <a:prstGeom prst="rect">
            <a:avLst/>
          </a:prstGeom>
        </p:spPr>
        <p:txBody>
          <a:bodyPr vert="horz" wrap="square" lIns="0" tIns="12700" rIns="0" bIns="0" rtlCol="0">
            <a:spAutoFit/>
          </a:bodyPr>
          <a:lstStyle/>
          <a:p>
            <a:pPr marL="38100">
              <a:lnSpc>
                <a:spcPct val="100000"/>
              </a:lnSpc>
              <a:spcBef>
                <a:spcPts val="100"/>
              </a:spcBef>
            </a:pPr>
            <a:r>
              <a:rPr sz="3375" i="1" spc="52" baseline="-24691" dirty="0">
                <a:latin typeface="Times New Roman"/>
                <a:cs typeface="Times New Roman"/>
              </a:rPr>
              <a:t>s</a:t>
            </a:r>
            <a:r>
              <a:rPr sz="1300" spc="35" dirty="0">
                <a:latin typeface="Times New Roman"/>
                <a:cs typeface="Times New Roman"/>
              </a:rPr>
              <a:t>2</a:t>
            </a:r>
            <a:endParaRPr sz="1300">
              <a:latin typeface="Times New Roman"/>
              <a:cs typeface="Times New Roman"/>
            </a:endParaRPr>
          </a:p>
        </p:txBody>
      </p:sp>
      <p:sp>
        <p:nvSpPr>
          <p:cNvPr id="5" name="object 5"/>
          <p:cNvSpPr txBox="1"/>
          <p:nvPr/>
        </p:nvSpPr>
        <p:spPr>
          <a:xfrm>
            <a:off x="1078778" y="4543491"/>
            <a:ext cx="269240" cy="1090295"/>
          </a:xfrm>
          <a:prstGeom prst="rect">
            <a:avLst/>
          </a:prstGeom>
        </p:spPr>
        <p:txBody>
          <a:bodyPr vert="horz" wrap="square" lIns="0" tIns="12065" rIns="0" bIns="0" rtlCol="0">
            <a:spAutoFit/>
          </a:bodyPr>
          <a:lstStyle/>
          <a:p>
            <a:pPr marL="48895">
              <a:lnSpc>
                <a:spcPct val="100000"/>
              </a:lnSpc>
              <a:spcBef>
                <a:spcPts val="95"/>
              </a:spcBef>
            </a:pPr>
            <a:r>
              <a:rPr sz="3825" i="1" spc="-240" baseline="-25054" dirty="0">
                <a:latin typeface="Times New Roman"/>
                <a:cs typeface="Times New Roman"/>
              </a:rPr>
              <a:t>s</a:t>
            </a:r>
            <a:r>
              <a:rPr sz="1450" spc="-160" dirty="0">
                <a:latin typeface="Times New Roman"/>
                <a:cs typeface="Times New Roman"/>
              </a:rPr>
              <a:t>1</a:t>
            </a:r>
            <a:endParaRPr sz="1450">
              <a:latin typeface="Times New Roman"/>
              <a:cs typeface="Times New Roman"/>
            </a:endParaRPr>
          </a:p>
          <a:p>
            <a:pPr marL="38100">
              <a:lnSpc>
                <a:spcPct val="100000"/>
              </a:lnSpc>
              <a:spcBef>
                <a:spcPts val="2085"/>
              </a:spcBef>
            </a:pPr>
            <a:r>
              <a:rPr sz="4050" i="1" spc="-232" baseline="-24691" dirty="0">
                <a:latin typeface="Times New Roman"/>
                <a:cs typeface="Times New Roman"/>
              </a:rPr>
              <a:t>s</a:t>
            </a:r>
            <a:r>
              <a:rPr sz="1550" spc="-155" dirty="0">
                <a:latin typeface="Times New Roman"/>
                <a:cs typeface="Times New Roman"/>
              </a:rPr>
              <a:t>0</a:t>
            </a:r>
            <a:endParaRPr sz="1550">
              <a:latin typeface="Times New Roman"/>
              <a:cs typeface="Times New Roman"/>
            </a:endParaRPr>
          </a:p>
        </p:txBody>
      </p:sp>
      <p:sp>
        <p:nvSpPr>
          <p:cNvPr id="6" name="object 6"/>
          <p:cNvSpPr txBox="1"/>
          <p:nvPr/>
        </p:nvSpPr>
        <p:spPr>
          <a:xfrm>
            <a:off x="2069104" y="745661"/>
            <a:ext cx="553085" cy="1138555"/>
          </a:xfrm>
          <a:prstGeom prst="rect">
            <a:avLst/>
          </a:prstGeom>
        </p:spPr>
        <p:txBody>
          <a:bodyPr vert="horz" wrap="square" lIns="0" tIns="17145" rIns="0" bIns="0" rtlCol="0">
            <a:spAutoFit/>
          </a:bodyPr>
          <a:lstStyle/>
          <a:p>
            <a:pPr marL="210820">
              <a:lnSpc>
                <a:spcPct val="100000"/>
              </a:lnSpc>
              <a:spcBef>
                <a:spcPts val="135"/>
              </a:spcBef>
            </a:pPr>
            <a:r>
              <a:rPr sz="4200" i="1" spc="352" baseline="-24801" dirty="0">
                <a:latin typeface="Times New Roman"/>
                <a:cs typeface="Times New Roman"/>
              </a:rPr>
              <a:t>s</a:t>
            </a:r>
            <a:r>
              <a:rPr sz="1650" spc="235" dirty="0">
                <a:latin typeface="Times New Roman"/>
                <a:cs typeface="Times New Roman"/>
              </a:rPr>
              <a:t>3</a:t>
            </a:r>
            <a:endParaRPr sz="1650">
              <a:latin typeface="Times New Roman"/>
              <a:cs typeface="Times New Roman"/>
            </a:endParaRPr>
          </a:p>
          <a:p>
            <a:pPr marL="38100">
              <a:lnSpc>
                <a:spcPct val="100000"/>
              </a:lnSpc>
              <a:spcBef>
                <a:spcPts val="2425"/>
              </a:spcBef>
            </a:pPr>
            <a:r>
              <a:rPr sz="2450" i="1" spc="-15" dirty="0">
                <a:latin typeface="Times New Roman"/>
                <a:cs typeface="Times New Roman"/>
              </a:rPr>
              <a:t>a</a:t>
            </a:r>
            <a:r>
              <a:rPr sz="2450" i="1" spc="-409" dirty="0">
                <a:latin typeface="Times New Roman"/>
                <a:cs typeface="Times New Roman"/>
              </a:rPr>
              <a:t> </a:t>
            </a:r>
            <a:r>
              <a:rPr sz="1400" dirty="0">
                <a:latin typeface="Times New Roman"/>
                <a:cs typeface="Times New Roman"/>
              </a:rPr>
              <a:t>0</a:t>
            </a:r>
            <a:endParaRPr sz="1400">
              <a:latin typeface="Times New Roman"/>
              <a:cs typeface="Times New Roman"/>
            </a:endParaRPr>
          </a:p>
        </p:txBody>
      </p:sp>
      <p:sp>
        <p:nvSpPr>
          <p:cNvPr id="7" name="object 7"/>
          <p:cNvSpPr txBox="1"/>
          <p:nvPr/>
        </p:nvSpPr>
        <p:spPr>
          <a:xfrm>
            <a:off x="2660226" y="749703"/>
            <a:ext cx="3198495" cy="1143000"/>
          </a:xfrm>
          <a:prstGeom prst="rect">
            <a:avLst/>
          </a:prstGeom>
        </p:spPr>
        <p:txBody>
          <a:bodyPr vert="horz" wrap="square" lIns="0" tIns="174625" rIns="0" bIns="0" rtlCol="0">
            <a:spAutoFit/>
          </a:bodyPr>
          <a:lstStyle/>
          <a:p>
            <a:pPr marL="50800">
              <a:lnSpc>
                <a:spcPct val="100000"/>
              </a:lnSpc>
              <a:spcBef>
                <a:spcPts val="1375"/>
              </a:spcBef>
              <a:tabLst>
                <a:tab pos="1034415" algn="l"/>
              </a:tabLst>
            </a:pPr>
            <a:r>
              <a:rPr sz="2800" spc="335" dirty="0">
                <a:latin typeface="Symbol"/>
                <a:cs typeface="Symbol"/>
              </a:rPr>
              <a:t></a:t>
            </a:r>
            <a:r>
              <a:rPr sz="2800" spc="-95" dirty="0">
                <a:latin typeface="Times New Roman"/>
                <a:cs typeface="Times New Roman"/>
              </a:rPr>
              <a:t> </a:t>
            </a:r>
            <a:r>
              <a:rPr sz="2800" spc="295" dirty="0">
                <a:latin typeface="Times New Roman"/>
                <a:cs typeface="Times New Roman"/>
              </a:rPr>
              <a:t>6</a:t>
            </a:r>
            <a:r>
              <a:rPr sz="2800" i="1" spc="295" dirty="0">
                <a:latin typeface="Times New Roman"/>
                <a:cs typeface="Times New Roman"/>
              </a:rPr>
              <a:t>s</a:t>
            </a:r>
            <a:r>
              <a:rPr sz="2475" spc="442" baseline="42087" dirty="0">
                <a:latin typeface="Times New Roman"/>
                <a:cs typeface="Times New Roman"/>
              </a:rPr>
              <a:t>2	</a:t>
            </a:r>
            <a:r>
              <a:rPr sz="2800" spc="335" dirty="0">
                <a:latin typeface="Symbol"/>
                <a:cs typeface="Symbol"/>
              </a:rPr>
              <a:t></a:t>
            </a:r>
            <a:r>
              <a:rPr sz="2800" spc="-405" dirty="0">
                <a:latin typeface="Times New Roman"/>
                <a:cs typeface="Times New Roman"/>
              </a:rPr>
              <a:t> </a:t>
            </a:r>
            <a:r>
              <a:rPr sz="2800" spc="275" dirty="0">
                <a:latin typeface="Times New Roman"/>
                <a:cs typeface="Times New Roman"/>
              </a:rPr>
              <a:t>12</a:t>
            </a:r>
            <a:r>
              <a:rPr sz="2800" i="1" spc="275" dirty="0">
                <a:latin typeface="Times New Roman"/>
                <a:cs typeface="Times New Roman"/>
              </a:rPr>
              <a:t>s</a:t>
            </a:r>
            <a:r>
              <a:rPr sz="2800" i="1" spc="-35" dirty="0">
                <a:latin typeface="Times New Roman"/>
                <a:cs typeface="Times New Roman"/>
              </a:rPr>
              <a:t> </a:t>
            </a:r>
            <a:r>
              <a:rPr sz="2800" spc="335" dirty="0">
                <a:latin typeface="Symbol"/>
                <a:cs typeface="Symbol"/>
              </a:rPr>
              <a:t></a:t>
            </a:r>
            <a:r>
              <a:rPr sz="2800" spc="-204" dirty="0">
                <a:latin typeface="Times New Roman"/>
                <a:cs typeface="Times New Roman"/>
              </a:rPr>
              <a:t> </a:t>
            </a:r>
            <a:r>
              <a:rPr sz="2800" spc="305" dirty="0">
                <a:latin typeface="Times New Roman"/>
                <a:cs typeface="Times New Roman"/>
              </a:rPr>
              <a:t>8</a:t>
            </a:r>
            <a:r>
              <a:rPr sz="2800" spc="-15" dirty="0">
                <a:latin typeface="Times New Roman"/>
                <a:cs typeface="Times New Roman"/>
              </a:rPr>
              <a:t> </a:t>
            </a:r>
            <a:r>
              <a:rPr sz="2800" spc="335" dirty="0">
                <a:latin typeface="Symbol"/>
                <a:cs typeface="Symbol"/>
              </a:rPr>
              <a:t></a:t>
            </a:r>
            <a:r>
              <a:rPr sz="2800" spc="45" dirty="0">
                <a:latin typeface="Times New Roman"/>
                <a:cs typeface="Times New Roman"/>
              </a:rPr>
              <a:t> </a:t>
            </a:r>
            <a:r>
              <a:rPr sz="2800" spc="305" dirty="0">
                <a:latin typeface="Times New Roman"/>
                <a:cs typeface="Times New Roman"/>
              </a:rPr>
              <a:t>0</a:t>
            </a:r>
            <a:endParaRPr sz="2800">
              <a:latin typeface="Times New Roman"/>
              <a:cs typeface="Times New Roman"/>
            </a:endParaRPr>
          </a:p>
          <a:p>
            <a:pPr marL="356235">
              <a:lnSpc>
                <a:spcPct val="100000"/>
              </a:lnSpc>
              <a:spcBef>
                <a:spcPts val="1155"/>
              </a:spcBef>
              <a:tabLst>
                <a:tab pos="1341755" algn="l"/>
                <a:tab pos="2193290" algn="l"/>
              </a:tabLst>
            </a:pPr>
            <a:r>
              <a:rPr sz="2500" i="1" spc="-100" dirty="0">
                <a:latin typeface="Times New Roman"/>
                <a:cs typeface="Times New Roman"/>
              </a:rPr>
              <a:t>a</a:t>
            </a:r>
            <a:r>
              <a:rPr sz="1450" spc="-100" dirty="0">
                <a:latin typeface="Times New Roman"/>
                <a:cs typeface="Times New Roman"/>
              </a:rPr>
              <a:t>1	</a:t>
            </a:r>
            <a:r>
              <a:rPr sz="3675" i="1" spc="-157" baseline="1133" dirty="0">
                <a:latin typeface="Times New Roman"/>
                <a:cs typeface="Times New Roman"/>
              </a:rPr>
              <a:t>a</a:t>
            </a:r>
            <a:r>
              <a:rPr sz="2100" spc="-157" baseline="1984" dirty="0">
                <a:latin typeface="Times New Roman"/>
                <a:cs typeface="Times New Roman"/>
              </a:rPr>
              <a:t>2	</a:t>
            </a:r>
            <a:r>
              <a:rPr sz="2500" i="1" spc="130" dirty="0">
                <a:latin typeface="Times New Roman"/>
                <a:cs typeface="Times New Roman"/>
              </a:rPr>
              <a:t>a</a:t>
            </a:r>
            <a:r>
              <a:rPr sz="1450" spc="130" dirty="0">
                <a:latin typeface="Times New Roman"/>
                <a:cs typeface="Times New Roman"/>
              </a:rPr>
              <a:t>3</a:t>
            </a:r>
            <a:endParaRPr sz="1450">
              <a:latin typeface="Times New Roman"/>
              <a:cs typeface="Times New Roman"/>
            </a:endParaRPr>
          </a:p>
        </p:txBody>
      </p:sp>
      <p:sp>
        <p:nvSpPr>
          <p:cNvPr id="8" name="object 8"/>
          <p:cNvSpPr/>
          <p:nvPr/>
        </p:nvSpPr>
        <p:spPr>
          <a:xfrm>
            <a:off x="1524761" y="25915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9" name="object 9"/>
          <p:cNvSpPr/>
          <p:nvPr/>
        </p:nvSpPr>
        <p:spPr>
          <a:xfrm>
            <a:off x="2153030" y="1296161"/>
            <a:ext cx="115570" cy="304800"/>
          </a:xfrm>
          <a:custGeom>
            <a:avLst/>
            <a:gdLst/>
            <a:ahLst/>
            <a:cxnLst/>
            <a:rect l="l" t="t" r="r" b="b"/>
            <a:pathLst>
              <a:path w="115569" h="304800">
                <a:moveTo>
                  <a:pt x="12826" y="192912"/>
                </a:moveTo>
                <a:lnTo>
                  <a:pt x="1905" y="199262"/>
                </a:lnTo>
                <a:lnTo>
                  <a:pt x="0" y="206248"/>
                </a:lnTo>
                <a:lnTo>
                  <a:pt x="57531" y="304800"/>
                </a:lnTo>
                <a:lnTo>
                  <a:pt x="70730" y="282193"/>
                </a:lnTo>
                <a:lnTo>
                  <a:pt x="46100" y="282193"/>
                </a:lnTo>
                <a:lnTo>
                  <a:pt x="46100" y="239775"/>
                </a:lnTo>
                <a:lnTo>
                  <a:pt x="22987" y="200151"/>
                </a:lnTo>
                <a:lnTo>
                  <a:pt x="19812" y="194817"/>
                </a:lnTo>
                <a:lnTo>
                  <a:pt x="12826" y="192912"/>
                </a:lnTo>
                <a:close/>
              </a:path>
              <a:path w="115569" h="304800">
                <a:moveTo>
                  <a:pt x="46100" y="239775"/>
                </a:moveTo>
                <a:lnTo>
                  <a:pt x="46100" y="282193"/>
                </a:lnTo>
                <a:lnTo>
                  <a:pt x="68961" y="282193"/>
                </a:lnTo>
                <a:lnTo>
                  <a:pt x="68961" y="276351"/>
                </a:lnTo>
                <a:lnTo>
                  <a:pt x="47625" y="276351"/>
                </a:lnTo>
                <a:lnTo>
                  <a:pt x="57531" y="259370"/>
                </a:lnTo>
                <a:lnTo>
                  <a:pt x="46100" y="239775"/>
                </a:lnTo>
                <a:close/>
              </a:path>
              <a:path w="115569" h="304800">
                <a:moveTo>
                  <a:pt x="102235" y="192912"/>
                </a:moveTo>
                <a:lnTo>
                  <a:pt x="95250" y="194817"/>
                </a:lnTo>
                <a:lnTo>
                  <a:pt x="92075" y="200151"/>
                </a:lnTo>
                <a:lnTo>
                  <a:pt x="68961" y="239775"/>
                </a:lnTo>
                <a:lnTo>
                  <a:pt x="68961" y="282193"/>
                </a:lnTo>
                <a:lnTo>
                  <a:pt x="70730" y="282193"/>
                </a:lnTo>
                <a:lnTo>
                  <a:pt x="115062" y="206248"/>
                </a:lnTo>
                <a:lnTo>
                  <a:pt x="113156" y="199262"/>
                </a:lnTo>
                <a:lnTo>
                  <a:pt x="102235" y="192912"/>
                </a:lnTo>
                <a:close/>
              </a:path>
              <a:path w="115569" h="304800">
                <a:moveTo>
                  <a:pt x="57531" y="259370"/>
                </a:moveTo>
                <a:lnTo>
                  <a:pt x="47625" y="276351"/>
                </a:lnTo>
                <a:lnTo>
                  <a:pt x="67437" y="276351"/>
                </a:lnTo>
                <a:lnTo>
                  <a:pt x="57531" y="259370"/>
                </a:lnTo>
                <a:close/>
              </a:path>
              <a:path w="115569" h="304800">
                <a:moveTo>
                  <a:pt x="68961" y="239775"/>
                </a:moveTo>
                <a:lnTo>
                  <a:pt x="57531" y="259370"/>
                </a:lnTo>
                <a:lnTo>
                  <a:pt x="67437" y="276351"/>
                </a:lnTo>
                <a:lnTo>
                  <a:pt x="68961" y="276351"/>
                </a:lnTo>
                <a:lnTo>
                  <a:pt x="68961" y="239775"/>
                </a:lnTo>
                <a:close/>
              </a:path>
              <a:path w="115569" h="304800">
                <a:moveTo>
                  <a:pt x="68961" y="0"/>
                </a:moveTo>
                <a:lnTo>
                  <a:pt x="46100" y="0"/>
                </a:lnTo>
                <a:lnTo>
                  <a:pt x="46100" y="239775"/>
                </a:lnTo>
                <a:lnTo>
                  <a:pt x="57531" y="259370"/>
                </a:lnTo>
                <a:lnTo>
                  <a:pt x="68961" y="239775"/>
                </a:lnTo>
                <a:lnTo>
                  <a:pt x="68961" y="0"/>
                </a:lnTo>
                <a:close/>
              </a:path>
            </a:pathLst>
          </a:custGeom>
          <a:solidFill>
            <a:srgbClr val="FF0000"/>
          </a:solidFill>
        </p:spPr>
        <p:txBody>
          <a:bodyPr wrap="square" lIns="0" tIns="0" rIns="0" bIns="0" rtlCol="0"/>
          <a:lstStyle/>
          <a:p>
            <a:endParaRPr/>
          </a:p>
        </p:txBody>
      </p:sp>
      <p:sp>
        <p:nvSpPr>
          <p:cNvPr id="10" name="object 10"/>
          <p:cNvSpPr/>
          <p:nvPr/>
        </p:nvSpPr>
        <p:spPr>
          <a:xfrm>
            <a:off x="3067430" y="1296161"/>
            <a:ext cx="115570" cy="304800"/>
          </a:xfrm>
          <a:custGeom>
            <a:avLst/>
            <a:gdLst/>
            <a:ahLst/>
            <a:cxnLst/>
            <a:rect l="l" t="t" r="r" b="b"/>
            <a:pathLst>
              <a:path w="115569" h="304800">
                <a:moveTo>
                  <a:pt x="12826" y="192912"/>
                </a:moveTo>
                <a:lnTo>
                  <a:pt x="1905" y="199262"/>
                </a:lnTo>
                <a:lnTo>
                  <a:pt x="0" y="206248"/>
                </a:lnTo>
                <a:lnTo>
                  <a:pt x="57531" y="304800"/>
                </a:lnTo>
                <a:lnTo>
                  <a:pt x="70730" y="282193"/>
                </a:lnTo>
                <a:lnTo>
                  <a:pt x="46100" y="282193"/>
                </a:lnTo>
                <a:lnTo>
                  <a:pt x="46100" y="239775"/>
                </a:lnTo>
                <a:lnTo>
                  <a:pt x="22987" y="200151"/>
                </a:lnTo>
                <a:lnTo>
                  <a:pt x="19812" y="194817"/>
                </a:lnTo>
                <a:lnTo>
                  <a:pt x="12826" y="192912"/>
                </a:lnTo>
                <a:close/>
              </a:path>
              <a:path w="115569" h="304800">
                <a:moveTo>
                  <a:pt x="46100" y="239775"/>
                </a:moveTo>
                <a:lnTo>
                  <a:pt x="46100" y="282193"/>
                </a:lnTo>
                <a:lnTo>
                  <a:pt x="68961" y="282193"/>
                </a:lnTo>
                <a:lnTo>
                  <a:pt x="68961" y="276351"/>
                </a:lnTo>
                <a:lnTo>
                  <a:pt x="47625" y="276351"/>
                </a:lnTo>
                <a:lnTo>
                  <a:pt x="57531" y="259370"/>
                </a:lnTo>
                <a:lnTo>
                  <a:pt x="46100" y="239775"/>
                </a:lnTo>
                <a:close/>
              </a:path>
              <a:path w="115569" h="304800">
                <a:moveTo>
                  <a:pt x="102235" y="192912"/>
                </a:moveTo>
                <a:lnTo>
                  <a:pt x="95250" y="194817"/>
                </a:lnTo>
                <a:lnTo>
                  <a:pt x="92075" y="200151"/>
                </a:lnTo>
                <a:lnTo>
                  <a:pt x="68961" y="239775"/>
                </a:lnTo>
                <a:lnTo>
                  <a:pt x="68961" y="282193"/>
                </a:lnTo>
                <a:lnTo>
                  <a:pt x="70730" y="282193"/>
                </a:lnTo>
                <a:lnTo>
                  <a:pt x="115062" y="206248"/>
                </a:lnTo>
                <a:lnTo>
                  <a:pt x="113156" y="199262"/>
                </a:lnTo>
                <a:lnTo>
                  <a:pt x="102235" y="192912"/>
                </a:lnTo>
                <a:close/>
              </a:path>
              <a:path w="115569" h="304800">
                <a:moveTo>
                  <a:pt x="57531" y="259370"/>
                </a:moveTo>
                <a:lnTo>
                  <a:pt x="47625" y="276351"/>
                </a:lnTo>
                <a:lnTo>
                  <a:pt x="67437" y="276351"/>
                </a:lnTo>
                <a:lnTo>
                  <a:pt x="57531" y="259370"/>
                </a:lnTo>
                <a:close/>
              </a:path>
              <a:path w="115569" h="304800">
                <a:moveTo>
                  <a:pt x="68961" y="239775"/>
                </a:moveTo>
                <a:lnTo>
                  <a:pt x="57531" y="259370"/>
                </a:lnTo>
                <a:lnTo>
                  <a:pt x="67437" y="276351"/>
                </a:lnTo>
                <a:lnTo>
                  <a:pt x="68961" y="276351"/>
                </a:lnTo>
                <a:lnTo>
                  <a:pt x="68961" y="239775"/>
                </a:lnTo>
                <a:close/>
              </a:path>
              <a:path w="115569" h="304800">
                <a:moveTo>
                  <a:pt x="68961" y="0"/>
                </a:moveTo>
                <a:lnTo>
                  <a:pt x="46100" y="0"/>
                </a:lnTo>
                <a:lnTo>
                  <a:pt x="46100" y="239775"/>
                </a:lnTo>
                <a:lnTo>
                  <a:pt x="57531" y="259370"/>
                </a:lnTo>
                <a:lnTo>
                  <a:pt x="68961" y="239775"/>
                </a:lnTo>
                <a:lnTo>
                  <a:pt x="68961" y="0"/>
                </a:lnTo>
                <a:close/>
              </a:path>
            </a:pathLst>
          </a:custGeom>
          <a:solidFill>
            <a:srgbClr val="FF0000"/>
          </a:solidFill>
        </p:spPr>
        <p:txBody>
          <a:bodyPr wrap="square" lIns="0" tIns="0" rIns="0" bIns="0" rtlCol="0"/>
          <a:lstStyle/>
          <a:p>
            <a:endParaRPr/>
          </a:p>
        </p:txBody>
      </p:sp>
      <p:sp>
        <p:nvSpPr>
          <p:cNvPr id="11" name="object 11"/>
          <p:cNvSpPr/>
          <p:nvPr/>
        </p:nvSpPr>
        <p:spPr>
          <a:xfrm>
            <a:off x="4058030" y="1296161"/>
            <a:ext cx="115570" cy="304800"/>
          </a:xfrm>
          <a:custGeom>
            <a:avLst/>
            <a:gdLst/>
            <a:ahLst/>
            <a:cxnLst/>
            <a:rect l="l" t="t" r="r" b="b"/>
            <a:pathLst>
              <a:path w="115570" h="304800">
                <a:moveTo>
                  <a:pt x="12827" y="192912"/>
                </a:moveTo>
                <a:lnTo>
                  <a:pt x="1905" y="199262"/>
                </a:lnTo>
                <a:lnTo>
                  <a:pt x="0" y="206248"/>
                </a:lnTo>
                <a:lnTo>
                  <a:pt x="57531" y="304800"/>
                </a:lnTo>
                <a:lnTo>
                  <a:pt x="70730" y="282193"/>
                </a:lnTo>
                <a:lnTo>
                  <a:pt x="46101" y="282193"/>
                </a:lnTo>
                <a:lnTo>
                  <a:pt x="46101" y="239776"/>
                </a:lnTo>
                <a:lnTo>
                  <a:pt x="22987" y="200151"/>
                </a:lnTo>
                <a:lnTo>
                  <a:pt x="19812" y="194817"/>
                </a:lnTo>
                <a:lnTo>
                  <a:pt x="12827" y="192912"/>
                </a:lnTo>
                <a:close/>
              </a:path>
              <a:path w="115570" h="304800">
                <a:moveTo>
                  <a:pt x="46101" y="239776"/>
                </a:moveTo>
                <a:lnTo>
                  <a:pt x="46101" y="282193"/>
                </a:lnTo>
                <a:lnTo>
                  <a:pt x="68961" y="282193"/>
                </a:lnTo>
                <a:lnTo>
                  <a:pt x="68961" y="276351"/>
                </a:lnTo>
                <a:lnTo>
                  <a:pt x="47625" y="276351"/>
                </a:lnTo>
                <a:lnTo>
                  <a:pt x="57530" y="259370"/>
                </a:lnTo>
                <a:lnTo>
                  <a:pt x="46101" y="239776"/>
                </a:lnTo>
                <a:close/>
              </a:path>
              <a:path w="115570" h="304800">
                <a:moveTo>
                  <a:pt x="102235" y="192912"/>
                </a:moveTo>
                <a:lnTo>
                  <a:pt x="95250" y="194817"/>
                </a:lnTo>
                <a:lnTo>
                  <a:pt x="92075" y="200151"/>
                </a:lnTo>
                <a:lnTo>
                  <a:pt x="68961" y="239776"/>
                </a:lnTo>
                <a:lnTo>
                  <a:pt x="68961" y="282193"/>
                </a:lnTo>
                <a:lnTo>
                  <a:pt x="70730" y="282193"/>
                </a:lnTo>
                <a:lnTo>
                  <a:pt x="115062" y="206248"/>
                </a:lnTo>
                <a:lnTo>
                  <a:pt x="113157" y="199262"/>
                </a:lnTo>
                <a:lnTo>
                  <a:pt x="102235" y="192912"/>
                </a:lnTo>
                <a:close/>
              </a:path>
              <a:path w="115570" h="304800">
                <a:moveTo>
                  <a:pt x="57530" y="259370"/>
                </a:moveTo>
                <a:lnTo>
                  <a:pt x="47625" y="276351"/>
                </a:lnTo>
                <a:lnTo>
                  <a:pt x="67437" y="276351"/>
                </a:lnTo>
                <a:lnTo>
                  <a:pt x="57530" y="259370"/>
                </a:lnTo>
                <a:close/>
              </a:path>
              <a:path w="115570" h="304800">
                <a:moveTo>
                  <a:pt x="68961" y="239776"/>
                </a:moveTo>
                <a:lnTo>
                  <a:pt x="57530" y="259370"/>
                </a:lnTo>
                <a:lnTo>
                  <a:pt x="67437" y="276351"/>
                </a:lnTo>
                <a:lnTo>
                  <a:pt x="68961" y="276351"/>
                </a:lnTo>
                <a:lnTo>
                  <a:pt x="68961" y="239776"/>
                </a:lnTo>
                <a:close/>
              </a:path>
              <a:path w="115570" h="304800">
                <a:moveTo>
                  <a:pt x="68961" y="0"/>
                </a:moveTo>
                <a:lnTo>
                  <a:pt x="46101" y="0"/>
                </a:lnTo>
                <a:lnTo>
                  <a:pt x="46101" y="239776"/>
                </a:lnTo>
                <a:lnTo>
                  <a:pt x="57530" y="259370"/>
                </a:lnTo>
                <a:lnTo>
                  <a:pt x="68960" y="239776"/>
                </a:lnTo>
                <a:lnTo>
                  <a:pt x="68961" y="0"/>
                </a:lnTo>
                <a:close/>
              </a:path>
            </a:pathLst>
          </a:custGeom>
          <a:solidFill>
            <a:srgbClr val="FF0000"/>
          </a:solidFill>
        </p:spPr>
        <p:txBody>
          <a:bodyPr wrap="square" lIns="0" tIns="0" rIns="0" bIns="0" rtlCol="0"/>
          <a:lstStyle/>
          <a:p>
            <a:endParaRPr/>
          </a:p>
        </p:txBody>
      </p:sp>
      <p:sp>
        <p:nvSpPr>
          <p:cNvPr id="12" name="object 12"/>
          <p:cNvSpPr/>
          <p:nvPr/>
        </p:nvSpPr>
        <p:spPr>
          <a:xfrm>
            <a:off x="4972430" y="1296161"/>
            <a:ext cx="115570" cy="304800"/>
          </a:xfrm>
          <a:custGeom>
            <a:avLst/>
            <a:gdLst/>
            <a:ahLst/>
            <a:cxnLst/>
            <a:rect l="l" t="t" r="r" b="b"/>
            <a:pathLst>
              <a:path w="115570" h="304800">
                <a:moveTo>
                  <a:pt x="12827" y="192912"/>
                </a:moveTo>
                <a:lnTo>
                  <a:pt x="1905" y="199262"/>
                </a:lnTo>
                <a:lnTo>
                  <a:pt x="0" y="206248"/>
                </a:lnTo>
                <a:lnTo>
                  <a:pt x="57531" y="304800"/>
                </a:lnTo>
                <a:lnTo>
                  <a:pt x="70730" y="282193"/>
                </a:lnTo>
                <a:lnTo>
                  <a:pt x="46101" y="282193"/>
                </a:lnTo>
                <a:lnTo>
                  <a:pt x="46101" y="239776"/>
                </a:lnTo>
                <a:lnTo>
                  <a:pt x="22987" y="200151"/>
                </a:lnTo>
                <a:lnTo>
                  <a:pt x="19812" y="194817"/>
                </a:lnTo>
                <a:lnTo>
                  <a:pt x="12827" y="192912"/>
                </a:lnTo>
                <a:close/>
              </a:path>
              <a:path w="115570" h="304800">
                <a:moveTo>
                  <a:pt x="46101" y="239776"/>
                </a:moveTo>
                <a:lnTo>
                  <a:pt x="46101" y="282193"/>
                </a:lnTo>
                <a:lnTo>
                  <a:pt x="68961" y="282193"/>
                </a:lnTo>
                <a:lnTo>
                  <a:pt x="68961" y="276351"/>
                </a:lnTo>
                <a:lnTo>
                  <a:pt x="47625" y="276351"/>
                </a:lnTo>
                <a:lnTo>
                  <a:pt x="57530" y="259370"/>
                </a:lnTo>
                <a:lnTo>
                  <a:pt x="46101" y="239776"/>
                </a:lnTo>
                <a:close/>
              </a:path>
              <a:path w="115570" h="304800">
                <a:moveTo>
                  <a:pt x="102235" y="192912"/>
                </a:moveTo>
                <a:lnTo>
                  <a:pt x="95250" y="194817"/>
                </a:lnTo>
                <a:lnTo>
                  <a:pt x="92075" y="200151"/>
                </a:lnTo>
                <a:lnTo>
                  <a:pt x="68961" y="239776"/>
                </a:lnTo>
                <a:lnTo>
                  <a:pt x="68961" y="282193"/>
                </a:lnTo>
                <a:lnTo>
                  <a:pt x="70730" y="282193"/>
                </a:lnTo>
                <a:lnTo>
                  <a:pt x="115062" y="206248"/>
                </a:lnTo>
                <a:lnTo>
                  <a:pt x="113157" y="199262"/>
                </a:lnTo>
                <a:lnTo>
                  <a:pt x="102235" y="192912"/>
                </a:lnTo>
                <a:close/>
              </a:path>
              <a:path w="115570" h="304800">
                <a:moveTo>
                  <a:pt x="57530" y="259370"/>
                </a:moveTo>
                <a:lnTo>
                  <a:pt x="47625" y="276351"/>
                </a:lnTo>
                <a:lnTo>
                  <a:pt x="67437" y="276351"/>
                </a:lnTo>
                <a:lnTo>
                  <a:pt x="57530" y="259370"/>
                </a:lnTo>
                <a:close/>
              </a:path>
              <a:path w="115570" h="304800">
                <a:moveTo>
                  <a:pt x="68961" y="239776"/>
                </a:moveTo>
                <a:lnTo>
                  <a:pt x="57530" y="259370"/>
                </a:lnTo>
                <a:lnTo>
                  <a:pt x="67437" y="276351"/>
                </a:lnTo>
                <a:lnTo>
                  <a:pt x="68961" y="276351"/>
                </a:lnTo>
                <a:lnTo>
                  <a:pt x="68961" y="239776"/>
                </a:lnTo>
                <a:close/>
              </a:path>
              <a:path w="115570" h="304800">
                <a:moveTo>
                  <a:pt x="68961" y="0"/>
                </a:moveTo>
                <a:lnTo>
                  <a:pt x="46101" y="0"/>
                </a:lnTo>
                <a:lnTo>
                  <a:pt x="46101" y="239776"/>
                </a:lnTo>
                <a:lnTo>
                  <a:pt x="57530" y="259370"/>
                </a:lnTo>
                <a:lnTo>
                  <a:pt x="68960" y="239776"/>
                </a:lnTo>
                <a:lnTo>
                  <a:pt x="68961" y="0"/>
                </a:lnTo>
                <a:close/>
              </a:path>
            </a:pathLst>
          </a:custGeom>
          <a:solidFill>
            <a:srgbClr val="FF0000"/>
          </a:solidFill>
        </p:spPr>
        <p:txBody>
          <a:bodyPr wrap="square" lIns="0" tIns="0" rIns="0" bIns="0" rtlCol="0"/>
          <a:lstStyle/>
          <a:p>
            <a:endParaRPr/>
          </a:p>
        </p:txBody>
      </p:sp>
      <p:sp>
        <p:nvSpPr>
          <p:cNvPr id="13" name="object 13"/>
          <p:cNvSpPr txBox="1"/>
          <p:nvPr/>
        </p:nvSpPr>
        <p:spPr>
          <a:xfrm>
            <a:off x="1755394" y="31563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1</a:t>
            </a:r>
            <a:endParaRPr sz="2400">
              <a:latin typeface="Tahoma"/>
              <a:cs typeface="Tahoma"/>
            </a:endParaRPr>
          </a:p>
        </p:txBody>
      </p:sp>
      <p:sp>
        <p:nvSpPr>
          <p:cNvPr id="14" name="object 14"/>
          <p:cNvSpPr txBox="1"/>
          <p:nvPr/>
        </p:nvSpPr>
        <p:spPr>
          <a:xfrm>
            <a:off x="1777716" y="4066158"/>
            <a:ext cx="292100" cy="1694814"/>
          </a:xfrm>
          <a:prstGeom prst="rect">
            <a:avLst/>
          </a:prstGeom>
        </p:spPr>
        <p:txBody>
          <a:bodyPr vert="horz" wrap="square" lIns="0" tIns="12700" rIns="0" bIns="0" rtlCol="0">
            <a:spAutoFit/>
          </a:bodyPr>
          <a:lstStyle/>
          <a:p>
            <a:pPr marL="19050">
              <a:lnSpc>
                <a:spcPct val="100000"/>
              </a:lnSpc>
              <a:spcBef>
                <a:spcPts val="100"/>
              </a:spcBef>
            </a:pPr>
            <a:r>
              <a:rPr sz="2400" dirty="0">
                <a:latin typeface="Tahoma"/>
                <a:cs typeface="Tahoma"/>
              </a:rPr>
              <a:t>6</a:t>
            </a:r>
            <a:endParaRPr sz="2400">
              <a:latin typeface="Tahoma"/>
              <a:cs typeface="Tahoma"/>
            </a:endParaRPr>
          </a:p>
          <a:p>
            <a:pPr marL="12700">
              <a:lnSpc>
                <a:spcPct val="100000"/>
              </a:lnSpc>
              <a:spcBef>
                <a:spcPts val="1995"/>
              </a:spcBef>
            </a:pPr>
            <a:r>
              <a:rPr sz="2600" i="1" spc="-95" dirty="0">
                <a:latin typeface="Times New Roman"/>
                <a:cs typeface="Times New Roman"/>
              </a:rPr>
              <a:t>b</a:t>
            </a:r>
            <a:r>
              <a:rPr sz="1500" spc="-95" dirty="0">
                <a:latin typeface="Times New Roman"/>
                <a:cs typeface="Times New Roman"/>
              </a:rPr>
              <a:t>1</a:t>
            </a:r>
            <a:endParaRPr sz="1500">
              <a:latin typeface="Times New Roman"/>
              <a:cs typeface="Times New Roman"/>
            </a:endParaRPr>
          </a:p>
          <a:p>
            <a:pPr marL="24130">
              <a:lnSpc>
                <a:spcPct val="100000"/>
              </a:lnSpc>
              <a:spcBef>
                <a:spcPts val="148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5" name="object 15"/>
          <p:cNvSpPr txBox="1"/>
          <p:nvPr/>
        </p:nvSpPr>
        <p:spPr>
          <a:xfrm>
            <a:off x="3994150" y="3156330"/>
            <a:ext cx="35814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12</a:t>
            </a:r>
            <a:endParaRPr sz="2400">
              <a:latin typeface="Tahoma"/>
              <a:cs typeface="Tahoma"/>
            </a:endParaRPr>
          </a:p>
        </p:txBody>
      </p:sp>
      <p:sp>
        <p:nvSpPr>
          <p:cNvPr id="16" name="object 16"/>
          <p:cNvSpPr txBox="1"/>
          <p:nvPr/>
        </p:nvSpPr>
        <p:spPr>
          <a:xfrm>
            <a:off x="3989543" y="4007645"/>
            <a:ext cx="320675" cy="1095375"/>
          </a:xfrm>
          <a:prstGeom prst="rect">
            <a:avLst/>
          </a:prstGeom>
        </p:spPr>
        <p:txBody>
          <a:bodyPr vert="horz" wrap="square" lIns="0" tIns="71120" rIns="0" bIns="0" rtlCol="0">
            <a:spAutoFit/>
          </a:bodyPr>
          <a:lstStyle/>
          <a:p>
            <a:pPr marL="140970">
              <a:lnSpc>
                <a:spcPct val="100000"/>
              </a:lnSpc>
              <a:spcBef>
                <a:spcPts val="560"/>
              </a:spcBef>
            </a:pPr>
            <a:r>
              <a:rPr sz="2400" dirty="0">
                <a:latin typeface="Tahoma"/>
                <a:cs typeface="Tahoma"/>
              </a:rPr>
              <a:t>8</a:t>
            </a:r>
            <a:endParaRPr sz="2400">
              <a:latin typeface="Tahoma"/>
              <a:cs typeface="Tahoma"/>
            </a:endParaRPr>
          </a:p>
          <a:p>
            <a:pPr marL="12700">
              <a:lnSpc>
                <a:spcPct val="100000"/>
              </a:lnSpc>
              <a:spcBef>
                <a:spcPts val="700"/>
              </a:spcBef>
            </a:pPr>
            <a:r>
              <a:rPr sz="3650" i="1" spc="-360" dirty="0">
                <a:latin typeface="Times New Roman"/>
                <a:cs typeface="Times New Roman"/>
              </a:rPr>
              <a:t>b</a:t>
            </a:r>
            <a:r>
              <a:rPr sz="2100" spc="-360" dirty="0">
                <a:latin typeface="Times New Roman"/>
                <a:cs typeface="Times New Roman"/>
              </a:rPr>
              <a:t>2</a:t>
            </a:r>
            <a:endParaRPr sz="2100">
              <a:latin typeface="Times New Roman"/>
              <a:cs typeface="Times New Roman"/>
            </a:endParaRPr>
          </a:p>
        </p:txBody>
      </p:sp>
      <p:sp>
        <p:nvSpPr>
          <p:cNvPr id="17" name="object 17"/>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98831"/>
            <a:ext cx="38074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a:t>
            </a:r>
          </a:p>
        </p:txBody>
      </p:sp>
      <p:sp>
        <p:nvSpPr>
          <p:cNvPr id="3" name="object 3"/>
          <p:cNvSpPr txBox="1"/>
          <p:nvPr/>
        </p:nvSpPr>
        <p:spPr>
          <a:xfrm>
            <a:off x="6629400" y="198831"/>
            <a:ext cx="199707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1019599" y="2290490"/>
            <a:ext cx="382270" cy="390525"/>
          </a:xfrm>
          <a:prstGeom prst="rect">
            <a:avLst/>
          </a:prstGeom>
        </p:spPr>
        <p:txBody>
          <a:bodyPr vert="horz" wrap="square" lIns="0" tIns="11430" rIns="0" bIns="0" rtlCol="0">
            <a:spAutoFit/>
          </a:bodyPr>
          <a:lstStyle/>
          <a:p>
            <a:pPr marL="38100">
              <a:lnSpc>
                <a:spcPct val="100000"/>
              </a:lnSpc>
              <a:spcBef>
                <a:spcPts val="90"/>
              </a:spcBef>
            </a:pPr>
            <a:r>
              <a:rPr sz="3600" i="1" spc="592" baseline="-24305" dirty="0">
                <a:latin typeface="Times New Roman"/>
                <a:cs typeface="Times New Roman"/>
              </a:rPr>
              <a:t>s</a:t>
            </a:r>
            <a:r>
              <a:rPr sz="1350" spc="395" dirty="0">
                <a:latin typeface="Times New Roman"/>
                <a:cs typeface="Times New Roman"/>
              </a:rPr>
              <a:t>3</a:t>
            </a:r>
            <a:endParaRPr sz="1350">
              <a:latin typeface="Times New Roman"/>
              <a:cs typeface="Times New Roman"/>
            </a:endParaRPr>
          </a:p>
        </p:txBody>
      </p:sp>
      <p:sp>
        <p:nvSpPr>
          <p:cNvPr id="5" name="object 5"/>
          <p:cNvSpPr txBox="1"/>
          <p:nvPr/>
        </p:nvSpPr>
        <p:spPr>
          <a:xfrm>
            <a:off x="1080703" y="3083533"/>
            <a:ext cx="280035" cy="368300"/>
          </a:xfrm>
          <a:prstGeom prst="rect">
            <a:avLst/>
          </a:prstGeom>
        </p:spPr>
        <p:txBody>
          <a:bodyPr vert="horz" wrap="square" lIns="0" tIns="12700" rIns="0" bIns="0" rtlCol="0">
            <a:spAutoFit/>
          </a:bodyPr>
          <a:lstStyle/>
          <a:p>
            <a:pPr marL="38100">
              <a:lnSpc>
                <a:spcPct val="100000"/>
              </a:lnSpc>
              <a:spcBef>
                <a:spcPts val="100"/>
              </a:spcBef>
            </a:pPr>
            <a:r>
              <a:rPr sz="3375" i="1" spc="52" baseline="-24691" dirty="0">
                <a:latin typeface="Times New Roman"/>
                <a:cs typeface="Times New Roman"/>
              </a:rPr>
              <a:t>s</a:t>
            </a:r>
            <a:r>
              <a:rPr sz="1300" spc="35" dirty="0">
                <a:latin typeface="Times New Roman"/>
                <a:cs typeface="Times New Roman"/>
              </a:rPr>
              <a:t>2</a:t>
            </a:r>
            <a:endParaRPr sz="1300">
              <a:latin typeface="Times New Roman"/>
              <a:cs typeface="Times New Roman"/>
            </a:endParaRPr>
          </a:p>
        </p:txBody>
      </p:sp>
      <p:sp>
        <p:nvSpPr>
          <p:cNvPr id="6" name="object 6"/>
          <p:cNvSpPr txBox="1"/>
          <p:nvPr/>
        </p:nvSpPr>
        <p:spPr>
          <a:xfrm>
            <a:off x="1078778" y="3781491"/>
            <a:ext cx="269240" cy="1090295"/>
          </a:xfrm>
          <a:prstGeom prst="rect">
            <a:avLst/>
          </a:prstGeom>
        </p:spPr>
        <p:txBody>
          <a:bodyPr vert="horz" wrap="square" lIns="0" tIns="12065" rIns="0" bIns="0" rtlCol="0">
            <a:spAutoFit/>
          </a:bodyPr>
          <a:lstStyle/>
          <a:p>
            <a:pPr marL="48895">
              <a:lnSpc>
                <a:spcPct val="100000"/>
              </a:lnSpc>
              <a:spcBef>
                <a:spcPts val="95"/>
              </a:spcBef>
            </a:pPr>
            <a:r>
              <a:rPr sz="3825" i="1" spc="-240" baseline="-25054" dirty="0">
                <a:latin typeface="Times New Roman"/>
                <a:cs typeface="Times New Roman"/>
              </a:rPr>
              <a:t>s</a:t>
            </a:r>
            <a:r>
              <a:rPr sz="1450" spc="-160" dirty="0">
                <a:latin typeface="Times New Roman"/>
                <a:cs typeface="Times New Roman"/>
              </a:rPr>
              <a:t>1</a:t>
            </a:r>
            <a:endParaRPr sz="1450">
              <a:latin typeface="Times New Roman"/>
              <a:cs typeface="Times New Roman"/>
            </a:endParaRPr>
          </a:p>
          <a:p>
            <a:pPr marL="38100">
              <a:lnSpc>
                <a:spcPct val="100000"/>
              </a:lnSpc>
              <a:spcBef>
                <a:spcPts val="2085"/>
              </a:spcBef>
            </a:pPr>
            <a:r>
              <a:rPr sz="4050" i="1" spc="-232" baseline="-24691" dirty="0">
                <a:latin typeface="Times New Roman"/>
                <a:cs typeface="Times New Roman"/>
              </a:rPr>
              <a:t>s</a:t>
            </a:r>
            <a:r>
              <a:rPr sz="1550" spc="-155" dirty="0">
                <a:latin typeface="Times New Roman"/>
                <a:cs typeface="Times New Roman"/>
              </a:rPr>
              <a:t>0</a:t>
            </a:r>
            <a:endParaRPr sz="1550">
              <a:latin typeface="Times New Roman"/>
              <a:cs typeface="Times New Roman"/>
            </a:endParaRPr>
          </a:p>
        </p:txBody>
      </p:sp>
      <p:sp>
        <p:nvSpPr>
          <p:cNvPr id="7" name="object 7"/>
          <p:cNvSpPr/>
          <p:nvPr/>
        </p:nvSpPr>
        <p:spPr>
          <a:xfrm>
            <a:off x="1524761" y="1829561"/>
            <a:ext cx="4191000" cy="3962400"/>
          </a:xfrm>
          <a:custGeom>
            <a:avLst/>
            <a:gdLst/>
            <a:ahLst/>
            <a:cxnLst/>
            <a:rect l="l" t="t" r="r" b="b"/>
            <a:pathLst>
              <a:path w="4191000" h="3962400">
                <a:moveTo>
                  <a:pt x="0" y="0"/>
                </a:moveTo>
                <a:lnTo>
                  <a:pt x="0" y="3962400"/>
                </a:lnTo>
              </a:path>
              <a:path w="4191000" h="3962400">
                <a:moveTo>
                  <a:pt x="0" y="0"/>
                </a:moveTo>
                <a:lnTo>
                  <a:pt x="4191000" y="0"/>
                </a:lnTo>
              </a:path>
            </a:pathLst>
          </a:custGeom>
          <a:ln w="25908">
            <a:solidFill>
              <a:srgbClr val="000000"/>
            </a:solidFill>
          </a:ln>
        </p:spPr>
        <p:txBody>
          <a:bodyPr wrap="square" lIns="0" tIns="0" rIns="0" bIns="0" rtlCol="0"/>
          <a:lstStyle/>
          <a:p>
            <a:endParaRPr/>
          </a:p>
        </p:txBody>
      </p:sp>
      <p:sp>
        <p:nvSpPr>
          <p:cNvPr id="8" name="object 8"/>
          <p:cNvSpPr txBox="1"/>
          <p:nvPr/>
        </p:nvSpPr>
        <p:spPr>
          <a:xfrm>
            <a:off x="1755394" y="23943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1</a:t>
            </a:r>
            <a:endParaRPr sz="2400">
              <a:latin typeface="Tahoma"/>
              <a:cs typeface="Tahoma"/>
            </a:endParaRPr>
          </a:p>
        </p:txBody>
      </p:sp>
      <p:sp>
        <p:nvSpPr>
          <p:cNvPr id="9" name="object 9"/>
          <p:cNvSpPr txBox="1"/>
          <p:nvPr/>
        </p:nvSpPr>
        <p:spPr>
          <a:xfrm>
            <a:off x="1777716" y="3304158"/>
            <a:ext cx="292100" cy="1694814"/>
          </a:xfrm>
          <a:prstGeom prst="rect">
            <a:avLst/>
          </a:prstGeom>
        </p:spPr>
        <p:txBody>
          <a:bodyPr vert="horz" wrap="square" lIns="0" tIns="12700" rIns="0" bIns="0" rtlCol="0">
            <a:spAutoFit/>
          </a:bodyPr>
          <a:lstStyle/>
          <a:p>
            <a:pPr marL="19050">
              <a:lnSpc>
                <a:spcPct val="100000"/>
              </a:lnSpc>
              <a:spcBef>
                <a:spcPts val="100"/>
              </a:spcBef>
            </a:pPr>
            <a:r>
              <a:rPr sz="2400" dirty="0">
                <a:latin typeface="Tahoma"/>
                <a:cs typeface="Tahoma"/>
              </a:rPr>
              <a:t>6</a:t>
            </a:r>
            <a:endParaRPr sz="2400">
              <a:latin typeface="Tahoma"/>
              <a:cs typeface="Tahoma"/>
            </a:endParaRPr>
          </a:p>
          <a:p>
            <a:pPr marL="12700">
              <a:lnSpc>
                <a:spcPct val="100000"/>
              </a:lnSpc>
              <a:spcBef>
                <a:spcPts val="1995"/>
              </a:spcBef>
            </a:pPr>
            <a:r>
              <a:rPr sz="2600" i="1" spc="-95" dirty="0">
                <a:latin typeface="Times New Roman"/>
                <a:cs typeface="Times New Roman"/>
              </a:rPr>
              <a:t>b</a:t>
            </a:r>
            <a:r>
              <a:rPr sz="1500" spc="-95" dirty="0">
                <a:latin typeface="Times New Roman"/>
                <a:cs typeface="Times New Roman"/>
              </a:rPr>
              <a:t>1</a:t>
            </a:r>
            <a:endParaRPr sz="1500">
              <a:latin typeface="Times New Roman"/>
              <a:cs typeface="Times New Roman"/>
            </a:endParaRPr>
          </a:p>
          <a:p>
            <a:pPr marL="24130">
              <a:lnSpc>
                <a:spcPct val="100000"/>
              </a:lnSpc>
              <a:spcBef>
                <a:spcPts val="148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0" name="object 10"/>
          <p:cNvSpPr txBox="1"/>
          <p:nvPr/>
        </p:nvSpPr>
        <p:spPr>
          <a:xfrm>
            <a:off x="4740402" y="2394330"/>
            <a:ext cx="35814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12</a:t>
            </a:r>
            <a:endParaRPr sz="2400">
              <a:latin typeface="Tahoma"/>
              <a:cs typeface="Tahoma"/>
            </a:endParaRPr>
          </a:p>
        </p:txBody>
      </p:sp>
      <p:sp>
        <p:nvSpPr>
          <p:cNvPr id="11" name="object 11"/>
          <p:cNvSpPr txBox="1"/>
          <p:nvPr/>
        </p:nvSpPr>
        <p:spPr>
          <a:xfrm>
            <a:off x="4743574" y="3304158"/>
            <a:ext cx="245110" cy="966469"/>
          </a:xfrm>
          <a:prstGeom prst="rect">
            <a:avLst/>
          </a:prstGeom>
        </p:spPr>
        <p:txBody>
          <a:bodyPr vert="horz" wrap="square" lIns="0" tIns="12700" rIns="0" bIns="0" rtlCol="0">
            <a:spAutoFit/>
          </a:bodyPr>
          <a:lstStyle/>
          <a:p>
            <a:pPr marL="24765">
              <a:lnSpc>
                <a:spcPct val="100000"/>
              </a:lnSpc>
              <a:spcBef>
                <a:spcPts val="100"/>
              </a:spcBef>
            </a:pPr>
            <a:r>
              <a:rPr sz="2400" dirty="0">
                <a:latin typeface="Tahoma"/>
                <a:cs typeface="Tahoma"/>
              </a:rPr>
              <a:t>8</a:t>
            </a:r>
            <a:endParaRPr sz="2400">
              <a:latin typeface="Tahoma"/>
              <a:cs typeface="Tahoma"/>
            </a:endParaRPr>
          </a:p>
          <a:p>
            <a:pPr marL="12700">
              <a:lnSpc>
                <a:spcPct val="100000"/>
              </a:lnSpc>
              <a:spcBef>
                <a:spcPts val="1825"/>
              </a:spcBef>
            </a:pPr>
            <a:r>
              <a:rPr sz="2250" i="1" spc="-5" dirty="0">
                <a:latin typeface="Times New Roman"/>
                <a:cs typeface="Times New Roman"/>
              </a:rPr>
              <a:t>b</a:t>
            </a:r>
            <a:r>
              <a:rPr sz="1300" spc="-50" dirty="0">
                <a:latin typeface="Times New Roman"/>
                <a:cs typeface="Times New Roman"/>
              </a:rPr>
              <a:t>2</a:t>
            </a:r>
            <a:endParaRPr sz="1300">
              <a:latin typeface="Times New Roman"/>
              <a:cs typeface="Times New Roman"/>
            </a:endParaRPr>
          </a:p>
        </p:txBody>
      </p:sp>
      <p:grpSp>
        <p:nvGrpSpPr>
          <p:cNvPr id="12" name="object 12"/>
          <p:cNvGrpSpPr/>
          <p:nvPr/>
        </p:nvGrpSpPr>
        <p:grpSpPr>
          <a:xfrm>
            <a:off x="1972691" y="2433827"/>
            <a:ext cx="2223135" cy="1779905"/>
            <a:chOff x="1972691" y="2433827"/>
            <a:chExt cx="2223135" cy="1779905"/>
          </a:xfrm>
        </p:grpSpPr>
        <p:sp>
          <p:nvSpPr>
            <p:cNvPr id="13" name="object 13"/>
            <p:cNvSpPr/>
            <p:nvPr/>
          </p:nvSpPr>
          <p:spPr>
            <a:xfrm>
              <a:off x="1977263" y="2438399"/>
              <a:ext cx="2214245" cy="1771014"/>
            </a:xfrm>
            <a:custGeom>
              <a:avLst/>
              <a:gdLst/>
              <a:ahLst/>
              <a:cxnLst/>
              <a:rect l="l" t="t" r="r" b="b"/>
              <a:pathLst>
                <a:path w="2214245" h="1771014">
                  <a:moveTo>
                    <a:pt x="1013587" y="1217676"/>
                  </a:moveTo>
                  <a:lnTo>
                    <a:pt x="499237" y="1217676"/>
                  </a:lnTo>
                  <a:lnTo>
                    <a:pt x="0" y="1770761"/>
                  </a:lnTo>
                  <a:lnTo>
                    <a:pt x="1013587" y="1217676"/>
                  </a:lnTo>
                  <a:close/>
                </a:path>
                <a:path w="2214245" h="1771014">
                  <a:moveTo>
                    <a:pt x="2010790" y="0"/>
                  </a:moveTo>
                  <a:lnTo>
                    <a:pt x="359282" y="0"/>
                  </a:lnTo>
                  <a:lnTo>
                    <a:pt x="312731" y="5356"/>
                  </a:lnTo>
                  <a:lnTo>
                    <a:pt x="270007" y="20617"/>
                  </a:lnTo>
                  <a:lnTo>
                    <a:pt x="232326" y="44567"/>
                  </a:lnTo>
                  <a:lnTo>
                    <a:pt x="200904" y="75989"/>
                  </a:lnTo>
                  <a:lnTo>
                    <a:pt x="176954" y="113670"/>
                  </a:lnTo>
                  <a:lnTo>
                    <a:pt x="161693" y="156394"/>
                  </a:lnTo>
                  <a:lnTo>
                    <a:pt x="156337" y="202946"/>
                  </a:lnTo>
                  <a:lnTo>
                    <a:pt x="156337" y="1014729"/>
                  </a:lnTo>
                  <a:lnTo>
                    <a:pt x="161693" y="1061281"/>
                  </a:lnTo>
                  <a:lnTo>
                    <a:pt x="176954" y="1104005"/>
                  </a:lnTo>
                  <a:lnTo>
                    <a:pt x="200904" y="1141686"/>
                  </a:lnTo>
                  <a:lnTo>
                    <a:pt x="232326" y="1173108"/>
                  </a:lnTo>
                  <a:lnTo>
                    <a:pt x="270007" y="1197058"/>
                  </a:lnTo>
                  <a:lnTo>
                    <a:pt x="312731" y="1212319"/>
                  </a:lnTo>
                  <a:lnTo>
                    <a:pt x="359282" y="1217676"/>
                  </a:lnTo>
                  <a:lnTo>
                    <a:pt x="2010790" y="1217676"/>
                  </a:lnTo>
                  <a:lnTo>
                    <a:pt x="2057342" y="1212319"/>
                  </a:lnTo>
                  <a:lnTo>
                    <a:pt x="2100066" y="1197058"/>
                  </a:lnTo>
                  <a:lnTo>
                    <a:pt x="2137747" y="1173108"/>
                  </a:lnTo>
                  <a:lnTo>
                    <a:pt x="2169169" y="1141686"/>
                  </a:lnTo>
                  <a:lnTo>
                    <a:pt x="2193119" y="1104005"/>
                  </a:lnTo>
                  <a:lnTo>
                    <a:pt x="2208380" y="1061281"/>
                  </a:lnTo>
                  <a:lnTo>
                    <a:pt x="2213737" y="1014729"/>
                  </a:lnTo>
                  <a:lnTo>
                    <a:pt x="2213737" y="202946"/>
                  </a:lnTo>
                  <a:lnTo>
                    <a:pt x="2208380" y="156394"/>
                  </a:lnTo>
                  <a:lnTo>
                    <a:pt x="2193119" y="113670"/>
                  </a:lnTo>
                  <a:lnTo>
                    <a:pt x="2169169" y="75989"/>
                  </a:lnTo>
                  <a:lnTo>
                    <a:pt x="2137747" y="44567"/>
                  </a:lnTo>
                  <a:lnTo>
                    <a:pt x="2100066" y="20617"/>
                  </a:lnTo>
                  <a:lnTo>
                    <a:pt x="2057342" y="5356"/>
                  </a:lnTo>
                  <a:lnTo>
                    <a:pt x="2010790" y="0"/>
                  </a:lnTo>
                  <a:close/>
                </a:path>
              </a:pathLst>
            </a:custGeom>
            <a:solidFill>
              <a:srgbClr val="548ED4"/>
            </a:solidFill>
          </p:spPr>
          <p:txBody>
            <a:bodyPr wrap="square" lIns="0" tIns="0" rIns="0" bIns="0" rtlCol="0"/>
            <a:lstStyle/>
            <a:p>
              <a:endParaRPr/>
            </a:p>
          </p:txBody>
        </p:sp>
        <p:sp>
          <p:nvSpPr>
            <p:cNvPr id="14" name="object 14"/>
            <p:cNvSpPr/>
            <p:nvPr/>
          </p:nvSpPr>
          <p:spPr>
            <a:xfrm>
              <a:off x="1977263" y="2438399"/>
              <a:ext cx="2214245" cy="1771014"/>
            </a:xfrm>
            <a:custGeom>
              <a:avLst/>
              <a:gdLst/>
              <a:ahLst/>
              <a:cxnLst/>
              <a:rect l="l" t="t" r="r" b="b"/>
              <a:pathLst>
                <a:path w="2214245" h="1771014">
                  <a:moveTo>
                    <a:pt x="156337" y="202946"/>
                  </a:moveTo>
                  <a:lnTo>
                    <a:pt x="161693" y="156394"/>
                  </a:lnTo>
                  <a:lnTo>
                    <a:pt x="176954" y="113670"/>
                  </a:lnTo>
                  <a:lnTo>
                    <a:pt x="200904" y="75989"/>
                  </a:lnTo>
                  <a:lnTo>
                    <a:pt x="232326" y="44567"/>
                  </a:lnTo>
                  <a:lnTo>
                    <a:pt x="270007" y="20617"/>
                  </a:lnTo>
                  <a:lnTo>
                    <a:pt x="312731" y="5356"/>
                  </a:lnTo>
                  <a:lnTo>
                    <a:pt x="359282" y="0"/>
                  </a:lnTo>
                  <a:lnTo>
                    <a:pt x="499237" y="0"/>
                  </a:lnTo>
                  <a:lnTo>
                    <a:pt x="1013587" y="0"/>
                  </a:lnTo>
                  <a:lnTo>
                    <a:pt x="2010790" y="0"/>
                  </a:lnTo>
                  <a:lnTo>
                    <a:pt x="2057342" y="5356"/>
                  </a:lnTo>
                  <a:lnTo>
                    <a:pt x="2100066" y="20617"/>
                  </a:lnTo>
                  <a:lnTo>
                    <a:pt x="2137747" y="44567"/>
                  </a:lnTo>
                  <a:lnTo>
                    <a:pt x="2169169" y="75989"/>
                  </a:lnTo>
                  <a:lnTo>
                    <a:pt x="2193119" y="113670"/>
                  </a:lnTo>
                  <a:lnTo>
                    <a:pt x="2208380" y="156394"/>
                  </a:lnTo>
                  <a:lnTo>
                    <a:pt x="2213737" y="202946"/>
                  </a:lnTo>
                  <a:lnTo>
                    <a:pt x="2213737" y="710311"/>
                  </a:lnTo>
                  <a:lnTo>
                    <a:pt x="2213737" y="1014729"/>
                  </a:lnTo>
                  <a:lnTo>
                    <a:pt x="2208380" y="1061281"/>
                  </a:lnTo>
                  <a:lnTo>
                    <a:pt x="2193119" y="1104005"/>
                  </a:lnTo>
                  <a:lnTo>
                    <a:pt x="2169169" y="1141686"/>
                  </a:lnTo>
                  <a:lnTo>
                    <a:pt x="2137747" y="1173108"/>
                  </a:lnTo>
                  <a:lnTo>
                    <a:pt x="2100066" y="1197058"/>
                  </a:lnTo>
                  <a:lnTo>
                    <a:pt x="2057342" y="1212319"/>
                  </a:lnTo>
                  <a:lnTo>
                    <a:pt x="2010790" y="1217676"/>
                  </a:lnTo>
                  <a:lnTo>
                    <a:pt x="1013587" y="1217676"/>
                  </a:lnTo>
                  <a:lnTo>
                    <a:pt x="0" y="1770761"/>
                  </a:lnTo>
                  <a:lnTo>
                    <a:pt x="499237" y="1217676"/>
                  </a:lnTo>
                  <a:lnTo>
                    <a:pt x="359282" y="1217676"/>
                  </a:lnTo>
                  <a:lnTo>
                    <a:pt x="312731" y="1212319"/>
                  </a:lnTo>
                  <a:lnTo>
                    <a:pt x="270007" y="1197058"/>
                  </a:lnTo>
                  <a:lnTo>
                    <a:pt x="232326" y="1173108"/>
                  </a:lnTo>
                  <a:lnTo>
                    <a:pt x="200904" y="1141686"/>
                  </a:lnTo>
                  <a:lnTo>
                    <a:pt x="176954" y="1104005"/>
                  </a:lnTo>
                  <a:lnTo>
                    <a:pt x="161693" y="1061281"/>
                  </a:lnTo>
                  <a:lnTo>
                    <a:pt x="156337" y="1014729"/>
                  </a:lnTo>
                  <a:lnTo>
                    <a:pt x="156337" y="710311"/>
                  </a:lnTo>
                  <a:lnTo>
                    <a:pt x="156337" y="202946"/>
                  </a:lnTo>
                  <a:close/>
                </a:path>
              </a:pathLst>
            </a:custGeom>
            <a:ln w="9144">
              <a:solidFill>
                <a:srgbClr val="000000"/>
              </a:solidFill>
            </a:ln>
          </p:spPr>
          <p:txBody>
            <a:bodyPr wrap="square" lIns="0" tIns="0" rIns="0" bIns="0" rtlCol="0"/>
            <a:lstStyle/>
            <a:p>
              <a:endParaRPr/>
            </a:p>
          </p:txBody>
        </p:sp>
        <p:sp>
          <p:nvSpPr>
            <p:cNvPr id="15" name="object 15"/>
            <p:cNvSpPr/>
            <p:nvPr/>
          </p:nvSpPr>
          <p:spPr>
            <a:xfrm>
              <a:off x="2756270" y="3061195"/>
              <a:ext cx="1412240" cy="0"/>
            </a:xfrm>
            <a:custGeom>
              <a:avLst/>
              <a:gdLst/>
              <a:ahLst/>
              <a:cxnLst/>
              <a:rect l="l" t="t" r="r" b="b"/>
              <a:pathLst>
                <a:path w="1412239">
                  <a:moveTo>
                    <a:pt x="0" y="0"/>
                  </a:moveTo>
                  <a:lnTo>
                    <a:pt x="1411965" y="0"/>
                  </a:lnTo>
                </a:path>
              </a:pathLst>
            </a:custGeom>
            <a:ln w="17521">
              <a:solidFill>
                <a:srgbClr val="000000"/>
              </a:solidFill>
            </a:ln>
          </p:spPr>
          <p:txBody>
            <a:bodyPr wrap="square" lIns="0" tIns="0" rIns="0" bIns="0" rtlCol="0"/>
            <a:lstStyle/>
            <a:p>
              <a:endParaRPr/>
            </a:p>
          </p:txBody>
        </p:sp>
      </p:grpSp>
      <p:sp>
        <p:nvSpPr>
          <p:cNvPr id="16" name="object 16"/>
          <p:cNvSpPr txBox="1"/>
          <p:nvPr/>
        </p:nvSpPr>
        <p:spPr>
          <a:xfrm>
            <a:off x="3342911" y="3059714"/>
            <a:ext cx="256540" cy="447675"/>
          </a:xfrm>
          <a:prstGeom prst="rect">
            <a:avLst/>
          </a:prstGeom>
        </p:spPr>
        <p:txBody>
          <a:bodyPr vert="horz" wrap="square" lIns="0" tIns="15240" rIns="0" bIns="0" rtlCol="0">
            <a:spAutoFit/>
          </a:bodyPr>
          <a:lstStyle/>
          <a:p>
            <a:pPr marL="12700">
              <a:lnSpc>
                <a:spcPct val="100000"/>
              </a:lnSpc>
              <a:spcBef>
                <a:spcPts val="120"/>
              </a:spcBef>
            </a:pPr>
            <a:r>
              <a:rPr sz="2750" i="1" spc="-240" dirty="0">
                <a:latin typeface="Times New Roman"/>
                <a:cs typeface="Times New Roman"/>
              </a:rPr>
              <a:t>a</a:t>
            </a:r>
            <a:r>
              <a:rPr sz="1600" spc="-125" dirty="0">
                <a:latin typeface="Times New Roman"/>
                <a:cs typeface="Times New Roman"/>
              </a:rPr>
              <a:t>1</a:t>
            </a:r>
            <a:endParaRPr sz="1600">
              <a:latin typeface="Times New Roman"/>
              <a:cs typeface="Times New Roman"/>
            </a:endParaRPr>
          </a:p>
        </p:txBody>
      </p:sp>
      <p:sp>
        <p:nvSpPr>
          <p:cNvPr id="17" name="object 17"/>
          <p:cNvSpPr txBox="1"/>
          <p:nvPr/>
        </p:nvSpPr>
        <p:spPr>
          <a:xfrm>
            <a:off x="2761966" y="2562806"/>
            <a:ext cx="1404620" cy="447675"/>
          </a:xfrm>
          <a:prstGeom prst="rect">
            <a:avLst/>
          </a:prstGeom>
        </p:spPr>
        <p:txBody>
          <a:bodyPr vert="horz" wrap="square" lIns="0" tIns="15240" rIns="0" bIns="0" rtlCol="0">
            <a:spAutoFit/>
          </a:bodyPr>
          <a:lstStyle/>
          <a:p>
            <a:pPr marL="12700">
              <a:lnSpc>
                <a:spcPct val="100000"/>
              </a:lnSpc>
              <a:spcBef>
                <a:spcPts val="120"/>
              </a:spcBef>
            </a:pPr>
            <a:r>
              <a:rPr sz="2750" i="1" spc="-155" dirty="0">
                <a:latin typeface="Times New Roman"/>
                <a:cs typeface="Times New Roman"/>
              </a:rPr>
              <a:t>a</a:t>
            </a:r>
            <a:r>
              <a:rPr sz="1600" spc="-155" dirty="0">
                <a:latin typeface="Times New Roman"/>
                <a:cs typeface="Times New Roman"/>
              </a:rPr>
              <a:t>1</a:t>
            </a:r>
            <a:r>
              <a:rPr sz="2750" spc="-155" dirty="0">
                <a:latin typeface="Times New Roman"/>
                <a:cs typeface="Times New Roman"/>
              </a:rPr>
              <a:t>.</a:t>
            </a:r>
            <a:r>
              <a:rPr sz="2750" i="1" spc="-155" dirty="0">
                <a:latin typeface="Times New Roman"/>
                <a:cs typeface="Times New Roman"/>
              </a:rPr>
              <a:t>a</a:t>
            </a:r>
            <a:r>
              <a:rPr sz="1600" spc="-155" dirty="0">
                <a:latin typeface="Times New Roman"/>
                <a:cs typeface="Times New Roman"/>
              </a:rPr>
              <a:t>2 </a:t>
            </a:r>
            <a:r>
              <a:rPr sz="2750" spc="-225" dirty="0">
                <a:latin typeface="Symbol"/>
                <a:cs typeface="Symbol"/>
              </a:rPr>
              <a:t></a:t>
            </a:r>
            <a:r>
              <a:rPr sz="2750" spc="-320" dirty="0">
                <a:latin typeface="Times New Roman"/>
                <a:cs typeface="Times New Roman"/>
              </a:rPr>
              <a:t> </a:t>
            </a:r>
            <a:r>
              <a:rPr sz="2750" i="1" spc="-140" dirty="0">
                <a:latin typeface="Times New Roman"/>
                <a:cs typeface="Times New Roman"/>
              </a:rPr>
              <a:t>a</a:t>
            </a:r>
            <a:r>
              <a:rPr sz="1600" spc="-140" dirty="0">
                <a:latin typeface="Times New Roman"/>
                <a:cs typeface="Times New Roman"/>
              </a:rPr>
              <a:t>3</a:t>
            </a:r>
            <a:r>
              <a:rPr sz="2750" spc="-140" dirty="0">
                <a:latin typeface="Times New Roman"/>
                <a:cs typeface="Times New Roman"/>
              </a:rPr>
              <a:t>.</a:t>
            </a:r>
            <a:r>
              <a:rPr sz="2750" i="1" spc="-140" dirty="0">
                <a:latin typeface="Times New Roman"/>
                <a:cs typeface="Times New Roman"/>
              </a:rPr>
              <a:t>a</a:t>
            </a:r>
            <a:r>
              <a:rPr sz="1600" spc="-140" dirty="0">
                <a:latin typeface="Times New Roman"/>
                <a:cs typeface="Times New Roman"/>
              </a:rPr>
              <a:t>0</a:t>
            </a:r>
            <a:endParaRPr sz="1600">
              <a:latin typeface="Times New Roman"/>
              <a:cs typeface="Times New Roman"/>
            </a:endParaRPr>
          </a:p>
        </p:txBody>
      </p:sp>
      <p:sp>
        <p:nvSpPr>
          <p:cNvPr id="18" name="object 18"/>
          <p:cNvSpPr txBox="1"/>
          <p:nvPr/>
        </p:nvSpPr>
        <p:spPr>
          <a:xfrm>
            <a:off x="2207763" y="2784972"/>
            <a:ext cx="481330" cy="447675"/>
          </a:xfrm>
          <a:prstGeom prst="rect">
            <a:avLst/>
          </a:prstGeom>
        </p:spPr>
        <p:txBody>
          <a:bodyPr vert="horz" wrap="square" lIns="0" tIns="15240" rIns="0" bIns="0" rtlCol="0">
            <a:spAutoFit/>
          </a:bodyPr>
          <a:lstStyle/>
          <a:p>
            <a:pPr marL="12700">
              <a:lnSpc>
                <a:spcPct val="100000"/>
              </a:lnSpc>
              <a:spcBef>
                <a:spcPts val="120"/>
              </a:spcBef>
            </a:pPr>
            <a:r>
              <a:rPr sz="2750" i="1" spc="-200" dirty="0">
                <a:latin typeface="Times New Roman"/>
                <a:cs typeface="Times New Roman"/>
              </a:rPr>
              <a:t>b</a:t>
            </a:r>
            <a:r>
              <a:rPr sz="1600" spc="-200" dirty="0">
                <a:latin typeface="Times New Roman"/>
                <a:cs typeface="Times New Roman"/>
              </a:rPr>
              <a:t>1</a:t>
            </a:r>
            <a:r>
              <a:rPr sz="1600" spc="-170" dirty="0">
                <a:latin typeface="Times New Roman"/>
                <a:cs typeface="Times New Roman"/>
              </a:rPr>
              <a:t> </a:t>
            </a:r>
            <a:r>
              <a:rPr sz="2750" spc="-225" dirty="0">
                <a:latin typeface="Symbol"/>
                <a:cs typeface="Symbol"/>
              </a:rPr>
              <a:t></a:t>
            </a:r>
            <a:endParaRPr sz="2750">
              <a:latin typeface="Symbol"/>
              <a:cs typeface="Symbol"/>
            </a:endParaRPr>
          </a:p>
        </p:txBody>
      </p:sp>
      <p:sp>
        <p:nvSpPr>
          <p:cNvPr id="19" name="object 19"/>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1019599" y="1985690"/>
            <a:ext cx="382270" cy="390525"/>
          </a:xfrm>
          <a:prstGeom prst="rect">
            <a:avLst/>
          </a:prstGeom>
        </p:spPr>
        <p:txBody>
          <a:bodyPr vert="horz" wrap="square" lIns="0" tIns="11430" rIns="0" bIns="0" rtlCol="0">
            <a:spAutoFit/>
          </a:bodyPr>
          <a:lstStyle/>
          <a:p>
            <a:pPr marL="38100">
              <a:lnSpc>
                <a:spcPct val="100000"/>
              </a:lnSpc>
              <a:spcBef>
                <a:spcPts val="90"/>
              </a:spcBef>
            </a:pPr>
            <a:r>
              <a:rPr sz="3600" i="1" spc="592" baseline="-24305" dirty="0">
                <a:latin typeface="Times New Roman"/>
                <a:cs typeface="Times New Roman"/>
              </a:rPr>
              <a:t>s</a:t>
            </a:r>
            <a:r>
              <a:rPr sz="1350" spc="395" dirty="0">
                <a:latin typeface="Times New Roman"/>
                <a:cs typeface="Times New Roman"/>
              </a:rPr>
              <a:t>3</a:t>
            </a:r>
            <a:endParaRPr sz="1350">
              <a:latin typeface="Times New Roman"/>
              <a:cs typeface="Times New Roman"/>
            </a:endParaRPr>
          </a:p>
        </p:txBody>
      </p:sp>
      <p:sp>
        <p:nvSpPr>
          <p:cNvPr id="3" name="object 3"/>
          <p:cNvSpPr txBox="1"/>
          <p:nvPr/>
        </p:nvSpPr>
        <p:spPr>
          <a:xfrm>
            <a:off x="1080703" y="2778733"/>
            <a:ext cx="280035" cy="368300"/>
          </a:xfrm>
          <a:prstGeom prst="rect">
            <a:avLst/>
          </a:prstGeom>
        </p:spPr>
        <p:txBody>
          <a:bodyPr vert="horz" wrap="square" lIns="0" tIns="12700" rIns="0" bIns="0" rtlCol="0">
            <a:spAutoFit/>
          </a:bodyPr>
          <a:lstStyle/>
          <a:p>
            <a:pPr marL="38100">
              <a:lnSpc>
                <a:spcPct val="100000"/>
              </a:lnSpc>
              <a:spcBef>
                <a:spcPts val="100"/>
              </a:spcBef>
            </a:pPr>
            <a:r>
              <a:rPr sz="3375" i="1" spc="52" baseline="-24691" dirty="0">
                <a:latin typeface="Times New Roman"/>
                <a:cs typeface="Times New Roman"/>
              </a:rPr>
              <a:t>s</a:t>
            </a:r>
            <a:r>
              <a:rPr sz="1300" spc="35" dirty="0">
                <a:latin typeface="Times New Roman"/>
                <a:cs typeface="Times New Roman"/>
              </a:rPr>
              <a:t>2</a:t>
            </a:r>
            <a:endParaRPr sz="1300">
              <a:latin typeface="Times New Roman"/>
              <a:cs typeface="Times New Roman"/>
            </a:endParaRPr>
          </a:p>
        </p:txBody>
      </p:sp>
      <p:sp>
        <p:nvSpPr>
          <p:cNvPr id="4" name="object 4"/>
          <p:cNvSpPr txBox="1"/>
          <p:nvPr/>
        </p:nvSpPr>
        <p:spPr>
          <a:xfrm>
            <a:off x="1078778" y="3476691"/>
            <a:ext cx="269240" cy="1090295"/>
          </a:xfrm>
          <a:prstGeom prst="rect">
            <a:avLst/>
          </a:prstGeom>
        </p:spPr>
        <p:txBody>
          <a:bodyPr vert="horz" wrap="square" lIns="0" tIns="12065" rIns="0" bIns="0" rtlCol="0">
            <a:spAutoFit/>
          </a:bodyPr>
          <a:lstStyle/>
          <a:p>
            <a:pPr marL="48895">
              <a:lnSpc>
                <a:spcPct val="100000"/>
              </a:lnSpc>
              <a:spcBef>
                <a:spcPts val="95"/>
              </a:spcBef>
            </a:pPr>
            <a:r>
              <a:rPr sz="3825" i="1" spc="-240" baseline="-25054" dirty="0">
                <a:latin typeface="Times New Roman"/>
                <a:cs typeface="Times New Roman"/>
              </a:rPr>
              <a:t>s</a:t>
            </a:r>
            <a:r>
              <a:rPr sz="1450" spc="-160" dirty="0">
                <a:latin typeface="Times New Roman"/>
                <a:cs typeface="Times New Roman"/>
              </a:rPr>
              <a:t>1</a:t>
            </a:r>
            <a:endParaRPr sz="1450">
              <a:latin typeface="Times New Roman"/>
              <a:cs typeface="Times New Roman"/>
            </a:endParaRPr>
          </a:p>
          <a:p>
            <a:pPr marL="38100">
              <a:lnSpc>
                <a:spcPct val="100000"/>
              </a:lnSpc>
              <a:spcBef>
                <a:spcPts val="2085"/>
              </a:spcBef>
            </a:pPr>
            <a:r>
              <a:rPr sz="4050" i="1" spc="-232" baseline="-24691" dirty="0">
                <a:latin typeface="Times New Roman"/>
                <a:cs typeface="Times New Roman"/>
              </a:rPr>
              <a:t>s</a:t>
            </a:r>
            <a:r>
              <a:rPr sz="1550" spc="-155" dirty="0">
                <a:latin typeface="Times New Roman"/>
                <a:cs typeface="Times New Roman"/>
              </a:rPr>
              <a:t>0</a:t>
            </a:r>
            <a:endParaRPr sz="1550">
              <a:latin typeface="Times New Roman"/>
              <a:cs typeface="Times New Roman"/>
            </a:endParaRPr>
          </a:p>
        </p:txBody>
      </p:sp>
      <p:sp>
        <p:nvSpPr>
          <p:cNvPr id="5" name="object 5"/>
          <p:cNvSpPr/>
          <p:nvPr/>
        </p:nvSpPr>
        <p:spPr>
          <a:xfrm>
            <a:off x="1524761" y="1524761"/>
            <a:ext cx="4191000" cy="3962400"/>
          </a:xfrm>
          <a:custGeom>
            <a:avLst/>
            <a:gdLst/>
            <a:ahLst/>
            <a:cxnLst/>
            <a:rect l="l" t="t" r="r" b="b"/>
            <a:pathLst>
              <a:path w="4191000" h="3962400">
                <a:moveTo>
                  <a:pt x="0" y="0"/>
                </a:moveTo>
                <a:lnTo>
                  <a:pt x="0" y="3962400"/>
                </a:lnTo>
              </a:path>
              <a:path w="4191000" h="3962400">
                <a:moveTo>
                  <a:pt x="0" y="0"/>
                </a:moveTo>
                <a:lnTo>
                  <a:pt x="4191000" y="0"/>
                </a:lnTo>
              </a:path>
            </a:pathLst>
          </a:custGeom>
          <a:ln w="25908">
            <a:solidFill>
              <a:srgbClr val="000000"/>
            </a:solidFill>
          </a:ln>
        </p:spPr>
        <p:txBody>
          <a:bodyPr wrap="square" lIns="0" tIns="0" rIns="0" bIns="0" rtlCol="0"/>
          <a:lstStyle/>
          <a:p>
            <a:endParaRPr/>
          </a:p>
        </p:txBody>
      </p:sp>
      <p:sp>
        <p:nvSpPr>
          <p:cNvPr id="6" name="object 6"/>
          <p:cNvSpPr txBox="1"/>
          <p:nvPr/>
        </p:nvSpPr>
        <p:spPr>
          <a:xfrm>
            <a:off x="1755394" y="20895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1</a:t>
            </a:r>
            <a:endParaRPr sz="2400">
              <a:latin typeface="Tahoma"/>
              <a:cs typeface="Tahoma"/>
            </a:endParaRPr>
          </a:p>
        </p:txBody>
      </p:sp>
      <p:sp>
        <p:nvSpPr>
          <p:cNvPr id="7" name="object 7"/>
          <p:cNvSpPr txBox="1"/>
          <p:nvPr/>
        </p:nvSpPr>
        <p:spPr>
          <a:xfrm>
            <a:off x="1777716" y="2999359"/>
            <a:ext cx="292100" cy="1694814"/>
          </a:xfrm>
          <a:prstGeom prst="rect">
            <a:avLst/>
          </a:prstGeom>
        </p:spPr>
        <p:txBody>
          <a:bodyPr vert="horz" wrap="square" lIns="0" tIns="12700" rIns="0" bIns="0" rtlCol="0">
            <a:spAutoFit/>
          </a:bodyPr>
          <a:lstStyle/>
          <a:p>
            <a:pPr marL="19050">
              <a:lnSpc>
                <a:spcPct val="100000"/>
              </a:lnSpc>
              <a:spcBef>
                <a:spcPts val="100"/>
              </a:spcBef>
            </a:pPr>
            <a:r>
              <a:rPr sz="2400" dirty="0">
                <a:latin typeface="Tahoma"/>
                <a:cs typeface="Tahoma"/>
              </a:rPr>
              <a:t>6</a:t>
            </a:r>
            <a:endParaRPr sz="2400">
              <a:latin typeface="Tahoma"/>
              <a:cs typeface="Tahoma"/>
            </a:endParaRPr>
          </a:p>
          <a:p>
            <a:pPr marL="12700">
              <a:lnSpc>
                <a:spcPct val="100000"/>
              </a:lnSpc>
              <a:spcBef>
                <a:spcPts val="1995"/>
              </a:spcBef>
            </a:pPr>
            <a:r>
              <a:rPr sz="2600" i="1" spc="-95" dirty="0">
                <a:latin typeface="Times New Roman"/>
                <a:cs typeface="Times New Roman"/>
              </a:rPr>
              <a:t>b</a:t>
            </a:r>
            <a:r>
              <a:rPr sz="1500" spc="-95" dirty="0">
                <a:latin typeface="Times New Roman"/>
                <a:cs typeface="Times New Roman"/>
              </a:rPr>
              <a:t>1</a:t>
            </a:r>
            <a:endParaRPr sz="1500">
              <a:latin typeface="Times New Roman"/>
              <a:cs typeface="Times New Roman"/>
            </a:endParaRPr>
          </a:p>
          <a:p>
            <a:pPr marL="24130">
              <a:lnSpc>
                <a:spcPct val="100000"/>
              </a:lnSpc>
              <a:spcBef>
                <a:spcPts val="148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8" name="object 8"/>
          <p:cNvSpPr txBox="1"/>
          <p:nvPr/>
        </p:nvSpPr>
        <p:spPr>
          <a:xfrm>
            <a:off x="4740402" y="2089530"/>
            <a:ext cx="35814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12</a:t>
            </a:r>
            <a:endParaRPr sz="2400">
              <a:latin typeface="Tahoma"/>
              <a:cs typeface="Tahoma"/>
            </a:endParaRPr>
          </a:p>
        </p:txBody>
      </p:sp>
      <p:sp>
        <p:nvSpPr>
          <p:cNvPr id="9" name="object 9"/>
          <p:cNvSpPr txBox="1"/>
          <p:nvPr/>
        </p:nvSpPr>
        <p:spPr>
          <a:xfrm>
            <a:off x="4743574" y="2999359"/>
            <a:ext cx="245110" cy="966469"/>
          </a:xfrm>
          <a:prstGeom prst="rect">
            <a:avLst/>
          </a:prstGeom>
        </p:spPr>
        <p:txBody>
          <a:bodyPr vert="horz" wrap="square" lIns="0" tIns="12700" rIns="0" bIns="0" rtlCol="0">
            <a:spAutoFit/>
          </a:bodyPr>
          <a:lstStyle/>
          <a:p>
            <a:pPr marL="24765">
              <a:lnSpc>
                <a:spcPct val="100000"/>
              </a:lnSpc>
              <a:spcBef>
                <a:spcPts val="100"/>
              </a:spcBef>
            </a:pPr>
            <a:r>
              <a:rPr sz="2400" dirty="0">
                <a:latin typeface="Tahoma"/>
                <a:cs typeface="Tahoma"/>
              </a:rPr>
              <a:t>8</a:t>
            </a:r>
            <a:endParaRPr sz="2400">
              <a:latin typeface="Tahoma"/>
              <a:cs typeface="Tahoma"/>
            </a:endParaRPr>
          </a:p>
          <a:p>
            <a:pPr marL="12700">
              <a:lnSpc>
                <a:spcPct val="100000"/>
              </a:lnSpc>
              <a:spcBef>
                <a:spcPts val="1825"/>
              </a:spcBef>
            </a:pPr>
            <a:r>
              <a:rPr sz="2250" i="1" spc="-5" dirty="0">
                <a:latin typeface="Times New Roman"/>
                <a:cs typeface="Times New Roman"/>
              </a:rPr>
              <a:t>b</a:t>
            </a:r>
            <a:r>
              <a:rPr sz="1300" spc="-50" dirty="0">
                <a:latin typeface="Times New Roman"/>
                <a:cs typeface="Times New Roman"/>
              </a:rPr>
              <a:t>2</a:t>
            </a:r>
            <a:endParaRPr sz="1300">
              <a:latin typeface="Times New Roman"/>
              <a:cs typeface="Times New Roman"/>
            </a:endParaRPr>
          </a:p>
        </p:txBody>
      </p:sp>
      <p:grpSp>
        <p:nvGrpSpPr>
          <p:cNvPr id="10" name="object 10"/>
          <p:cNvGrpSpPr/>
          <p:nvPr/>
        </p:nvGrpSpPr>
        <p:grpSpPr>
          <a:xfrm>
            <a:off x="1972691" y="2129027"/>
            <a:ext cx="2223135" cy="1779905"/>
            <a:chOff x="1972691" y="2129027"/>
            <a:chExt cx="2223135" cy="1779905"/>
          </a:xfrm>
        </p:grpSpPr>
        <p:sp>
          <p:nvSpPr>
            <p:cNvPr id="11" name="object 11"/>
            <p:cNvSpPr/>
            <p:nvPr/>
          </p:nvSpPr>
          <p:spPr>
            <a:xfrm>
              <a:off x="1977263" y="2133599"/>
              <a:ext cx="2214245" cy="1771014"/>
            </a:xfrm>
            <a:custGeom>
              <a:avLst/>
              <a:gdLst/>
              <a:ahLst/>
              <a:cxnLst/>
              <a:rect l="l" t="t" r="r" b="b"/>
              <a:pathLst>
                <a:path w="2214245" h="1771014">
                  <a:moveTo>
                    <a:pt x="1013587" y="1217676"/>
                  </a:moveTo>
                  <a:lnTo>
                    <a:pt x="499237" y="1217676"/>
                  </a:lnTo>
                  <a:lnTo>
                    <a:pt x="0" y="1770761"/>
                  </a:lnTo>
                  <a:lnTo>
                    <a:pt x="1013587" y="1217676"/>
                  </a:lnTo>
                  <a:close/>
                </a:path>
                <a:path w="2214245" h="1771014">
                  <a:moveTo>
                    <a:pt x="2010790" y="0"/>
                  </a:moveTo>
                  <a:lnTo>
                    <a:pt x="359282" y="0"/>
                  </a:lnTo>
                  <a:lnTo>
                    <a:pt x="312731" y="5356"/>
                  </a:lnTo>
                  <a:lnTo>
                    <a:pt x="270007" y="20617"/>
                  </a:lnTo>
                  <a:lnTo>
                    <a:pt x="232326" y="44567"/>
                  </a:lnTo>
                  <a:lnTo>
                    <a:pt x="200904" y="75989"/>
                  </a:lnTo>
                  <a:lnTo>
                    <a:pt x="176954" y="113670"/>
                  </a:lnTo>
                  <a:lnTo>
                    <a:pt x="161693" y="156394"/>
                  </a:lnTo>
                  <a:lnTo>
                    <a:pt x="156337" y="202946"/>
                  </a:lnTo>
                  <a:lnTo>
                    <a:pt x="156337" y="1014729"/>
                  </a:lnTo>
                  <a:lnTo>
                    <a:pt x="161693" y="1061281"/>
                  </a:lnTo>
                  <a:lnTo>
                    <a:pt x="176954" y="1104005"/>
                  </a:lnTo>
                  <a:lnTo>
                    <a:pt x="200904" y="1141686"/>
                  </a:lnTo>
                  <a:lnTo>
                    <a:pt x="232326" y="1173108"/>
                  </a:lnTo>
                  <a:lnTo>
                    <a:pt x="270007" y="1197058"/>
                  </a:lnTo>
                  <a:lnTo>
                    <a:pt x="312731" y="1212319"/>
                  </a:lnTo>
                  <a:lnTo>
                    <a:pt x="359282" y="1217676"/>
                  </a:lnTo>
                  <a:lnTo>
                    <a:pt x="2010790" y="1217676"/>
                  </a:lnTo>
                  <a:lnTo>
                    <a:pt x="2057342" y="1212319"/>
                  </a:lnTo>
                  <a:lnTo>
                    <a:pt x="2100066" y="1197058"/>
                  </a:lnTo>
                  <a:lnTo>
                    <a:pt x="2137747" y="1173108"/>
                  </a:lnTo>
                  <a:lnTo>
                    <a:pt x="2169169" y="1141686"/>
                  </a:lnTo>
                  <a:lnTo>
                    <a:pt x="2193119" y="1104005"/>
                  </a:lnTo>
                  <a:lnTo>
                    <a:pt x="2208380" y="1061281"/>
                  </a:lnTo>
                  <a:lnTo>
                    <a:pt x="2213737" y="1014729"/>
                  </a:lnTo>
                  <a:lnTo>
                    <a:pt x="2213737" y="202946"/>
                  </a:lnTo>
                  <a:lnTo>
                    <a:pt x="2208380" y="156394"/>
                  </a:lnTo>
                  <a:lnTo>
                    <a:pt x="2193119" y="113670"/>
                  </a:lnTo>
                  <a:lnTo>
                    <a:pt x="2169169" y="75989"/>
                  </a:lnTo>
                  <a:lnTo>
                    <a:pt x="2137747" y="44567"/>
                  </a:lnTo>
                  <a:lnTo>
                    <a:pt x="2100066" y="20617"/>
                  </a:lnTo>
                  <a:lnTo>
                    <a:pt x="2057342" y="5356"/>
                  </a:lnTo>
                  <a:lnTo>
                    <a:pt x="2010790" y="0"/>
                  </a:lnTo>
                  <a:close/>
                </a:path>
              </a:pathLst>
            </a:custGeom>
            <a:solidFill>
              <a:srgbClr val="548ED4"/>
            </a:solidFill>
          </p:spPr>
          <p:txBody>
            <a:bodyPr wrap="square" lIns="0" tIns="0" rIns="0" bIns="0" rtlCol="0"/>
            <a:lstStyle/>
            <a:p>
              <a:endParaRPr/>
            </a:p>
          </p:txBody>
        </p:sp>
        <p:sp>
          <p:nvSpPr>
            <p:cNvPr id="12" name="object 12"/>
            <p:cNvSpPr/>
            <p:nvPr/>
          </p:nvSpPr>
          <p:spPr>
            <a:xfrm>
              <a:off x="1977263" y="2133599"/>
              <a:ext cx="2214245" cy="1771014"/>
            </a:xfrm>
            <a:custGeom>
              <a:avLst/>
              <a:gdLst/>
              <a:ahLst/>
              <a:cxnLst/>
              <a:rect l="l" t="t" r="r" b="b"/>
              <a:pathLst>
                <a:path w="2214245" h="1771014">
                  <a:moveTo>
                    <a:pt x="156337" y="202946"/>
                  </a:moveTo>
                  <a:lnTo>
                    <a:pt x="161693" y="156394"/>
                  </a:lnTo>
                  <a:lnTo>
                    <a:pt x="176954" y="113670"/>
                  </a:lnTo>
                  <a:lnTo>
                    <a:pt x="200904" y="75989"/>
                  </a:lnTo>
                  <a:lnTo>
                    <a:pt x="232326" y="44567"/>
                  </a:lnTo>
                  <a:lnTo>
                    <a:pt x="270007" y="20617"/>
                  </a:lnTo>
                  <a:lnTo>
                    <a:pt x="312731" y="5356"/>
                  </a:lnTo>
                  <a:lnTo>
                    <a:pt x="359282" y="0"/>
                  </a:lnTo>
                  <a:lnTo>
                    <a:pt x="499237" y="0"/>
                  </a:lnTo>
                  <a:lnTo>
                    <a:pt x="1013587" y="0"/>
                  </a:lnTo>
                  <a:lnTo>
                    <a:pt x="2010790" y="0"/>
                  </a:lnTo>
                  <a:lnTo>
                    <a:pt x="2057342" y="5356"/>
                  </a:lnTo>
                  <a:lnTo>
                    <a:pt x="2100066" y="20617"/>
                  </a:lnTo>
                  <a:lnTo>
                    <a:pt x="2137747" y="44567"/>
                  </a:lnTo>
                  <a:lnTo>
                    <a:pt x="2169169" y="75989"/>
                  </a:lnTo>
                  <a:lnTo>
                    <a:pt x="2193119" y="113670"/>
                  </a:lnTo>
                  <a:lnTo>
                    <a:pt x="2208380" y="156394"/>
                  </a:lnTo>
                  <a:lnTo>
                    <a:pt x="2213737" y="202946"/>
                  </a:lnTo>
                  <a:lnTo>
                    <a:pt x="2213737" y="710311"/>
                  </a:lnTo>
                  <a:lnTo>
                    <a:pt x="2213737" y="1014729"/>
                  </a:lnTo>
                  <a:lnTo>
                    <a:pt x="2208380" y="1061281"/>
                  </a:lnTo>
                  <a:lnTo>
                    <a:pt x="2193119" y="1104005"/>
                  </a:lnTo>
                  <a:lnTo>
                    <a:pt x="2169169" y="1141686"/>
                  </a:lnTo>
                  <a:lnTo>
                    <a:pt x="2137747" y="1173108"/>
                  </a:lnTo>
                  <a:lnTo>
                    <a:pt x="2100066" y="1197058"/>
                  </a:lnTo>
                  <a:lnTo>
                    <a:pt x="2057342" y="1212319"/>
                  </a:lnTo>
                  <a:lnTo>
                    <a:pt x="2010790" y="1217676"/>
                  </a:lnTo>
                  <a:lnTo>
                    <a:pt x="1013587" y="1217676"/>
                  </a:lnTo>
                  <a:lnTo>
                    <a:pt x="0" y="1770761"/>
                  </a:lnTo>
                  <a:lnTo>
                    <a:pt x="499237" y="1217676"/>
                  </a:lnTo>
                  <a:lnTo>
                    <a:pt x="359282" y="1217676"/>
                  </a:lnTo>
                  <a:lnTo>
                    <a:pt x="312731" y="1212319"/>
                  </a:lnTo>
                  <a:lnTo>
                    <a:pt x="270007" y="1197058"/>
                  </a:lnTo>
                  <a:lnTo>
                    <a:pt x="232326" y="1173108"/>
                  </a:lnTo>
                  <a:lnTo>
                    <a:pt x="200904" y="1141686"/>
                  </a:lnTo>
                  <a:lnTo>
                    <a:pt x="176954" y="1104005"/>
                  </a:lnTo>
                  <a:lnTo>
                    <a:pt x="161693" y="1061281"/>
                  </a:lnTo>
                  <a:lnTo>
                    <a:pt x="156337" y="1014729"/>
                  </a:lnTo>
                  <a:lnTo>
                    <a:pt x="156337" y="710311"/>
                  </a:lnTo>
                  <a:lnTo>
                    <a:pt x="156337" y="202946"/>
                  </a:lnTo>
                  <a:close/>
                </a:path>
              </a:pathLst>
            </a:custGeom>
            <a:ln w="9144">
              <a:solidFill>
                <a:srgbClr val="000000"/>
              </a:solidFill>
            </a:ln>
          </p:spPr>
          <p:txBody>
            <a:bodyPr wrap="square" lIns="0" tIns="0" rIns="0" bIns="0" rtlCol="0"/>
            <a:lstStyle/>
            <a:p>
              <a:endParaRPr/>
            </a:p>
          </p:txBody>
        </p:sp>
        <p:sp>
          <p:nvSpPr>
            <p:cNvPr id="13" name="object 13"/>
            <p:cNvSpPr/>
            <p:nvPr/>
          </p:nvSpPr>
          <p:spPr>
            <a:xfrm>
              <a:off x="2612863" y="2829388"/>
              <a:ext cx="1537970" cy="0"/>
            </a:xfrm>
            <a:custGeom>
              <a:avLst/>
              <a:gdLst/>
              <a:ahLst/>
              <a:cxnLst/>
              <a:rect l="l" t="t" r="r" b="b"/>
              <a:pathLst>
                <a:path w="1537970">
                  <a:moveTo>
                    <a:pt x="0" y="0"/>
                  </a:moveTo>
                  <a:lnTo>
                    <a:pt x="1537519" y="0"/>
                  </a:lnTo>
                </a:path>
              </a:pathLst>
            </a:custGeom>
            <a:ln w="14026">
              <a:solidFill>
                <a:srgbClr val="000000"/>
              </a:solidFill>
            </a:ln>
          </p:spPr>
          <p:txBody>
            <a:bodyPr wrap="square" lIns="0" tIns="0" rIns="0" bIns="0" rtlCol="0"/>
            <a:lstStyle/>
            <a:p>
              <a:endParaRPr/>
            </a:p>
          </p:txBody>
        </p:sp>
      </p:grpSp>
      <p:sp>
        <p:nvSpPr>
          <p:cNvPr id="14" name="object 14"/>
          <p:cNvSpPr txBox="1"/>
          <p:nvPr/>
        </p:nvSpPr>
        <p:spPr>
          <a:xfrm>
            <a:off x="3309015" y="28260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6</a:t>
            </a:r>
            <a:endParaRPr sz="2300">
              <a:latin typeface="Times New Roman"/>
              <a:cs typeface="Times New Roman"/>
            </a:endParaRPr>
          </a:p>
        </p:txBody>
      </p:sp>
      <p:sp>
        <p:nvSpPr>
          <p:cNvPr id="15" name="object 15"/>
          <p:cNvSpPr txBox="1"/>
          <p:nvPr/>
        </p:nvSpPr>
        <p:spPr>
          <a:xfrm>
            <a:off x="2125078" y="2411676"/>
            <a:ext cx="2054225" cy="377825"/>
          </a:xfrm>
          <a:prstGeom prst="rect">
            <a:avLst/>
          </a:prstGeom>
        </p:spPr>
        <p:txBody>
          <a:bodyPr vert="horz" wrap="square" lIns="0" tIns="13970" rIns="0" bIns="0" rtlCol="0">
            <a:spAutoFit/>
          </a:bodyPr>
          <a:lstStyle/>
          <a:p>
            <a:pPr marL="38100">
              <a:lnSpc>
                <a:spcPct val="100000"/>
              </a:lnSpc>
              <a:spcBef>
                <a:spcPts val="110"/>
              </a:spcBef>
            </a:pPr>
            <a:r>
              <a:rPr sz="3450" i="1" spc="-232" baseline="-35024" dirty="0">
                <a:latin typeface="Times New Roman"/>
                <a:cs typeface="Times New Roman"/>
              </a:rPr>
              <a:t>b</a:t>
            </a:r>
            <a:r>
              <a:rPr sz="1950" spc="-232" baseline="-61965" dirty="0">
                <a:latin typeface="Times New Roman"/>
                <a:cs typeface="Times New Roman"/>
              </a:rPr>
              <a:t>1 </a:t>
            </a:r>
            <a:r>
              <a:rPr sz="3450" spc="-262" baseline="-35024" dirty="0">
                <a:latin typeface="Symbol"/>
                <a:cs typeface="Symbol"/>
              </a:rPr>
              <a:t></a:t>
            </a:r>
            <a:r>
              <a:rPr sz="3450" spc="-262" baseline="-35024" dirty="0">
                <a:latin typeface="Times New Roman"/>
                <a:cs typeface="Times New Roman"/>
              </a:rPr>
              <a:t> </a:t>
            </a:r>
            <a:r>
              <a:rPr sz="2300" spc="-135" dirty="0">
                <a:latin typeface="Times New Roman"/>
                <a:cs typeface="Times New Roman"/>
              </a:rPr>
              <a:t>(6 </a:t>
            </a:r>
            <a:r>
              <a:rPr sz="2300" spc="-140" dirty="0">
                <a:latin typeface="Symbol"/>
                <a:cs typeface="Symbol"/>
              </a:rPr>
              <a:t></a:t>
            </a:r>
            <a:r>
              <a:rPr sz="2300" spc="-140" dirty="0">
                <a:latin typeface="Times New Roman"/>
                <a:cs typeface="Times New Roman"/>
              </a:rPr>
              <a:t>12) </a:t>
            </a:r>
            <a:r>
              <a:rPr sz="2300" spc="-175" dirty="0">
                <a:latin typeface="Symbol"/>
                <a:cs typeface="Symbol"/>
              </a:rPr>
              <a:t></a:t>
            </a:r>
            <a:r>
              <a:rPr sz="2300" spc="-254" dirty="0">
                <a:latin typeface="Times New Roman"/>
                <a:cs typeface="Times New Roman"/>
              </a:rPr>
              <a:t> </a:t>
            </a:r>
            <a:r>
              <a:rPr sz="2300" spc="-135" dirty="0">
                <a:latin typeface="Times New Roman"/>
                <a:cs typeface="Times New Roman"/>
              </a:rPr>
              <a:t>(8</a:t>
            </a:r>
            <a:r>
              <a:rPr sz="2300" spc="-135" dirty="0">
                <a:latin typeface="Symbol"/>
                <a:cs typeface="Symbol"/>
              </a:rPr>
              <a:t></a:t>
            </a:r>
            <a:r>
              <a:rPr sz="2300" spc="-135" dirty="0">
                <a:latin typeface="Times New Roman"/>
                <a:cs typeface="Times New Roman"/>
              </a:rPr>
              <a:t>1)</a:t>
            </a:r>
            <a:endParaRPr sz="2300">
              <a:latin typeface="Times New Roman"/>
              <a:cs typeface="Times New Roman"/>
            </a:endParaRPr>
          </a:p>
        </p:txBody>
      </p:sp>
      <p:sp>
        <p:nvSpPr>
          <p:cNvPr id="16" name="object 16"/>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7" name="object 17"/>
          <p:cNvSpPr txBox="1">
            <a:spLocks noGrp="1"/>
          </p:cNvSpPr>
          <p:nvPr>
            <p:ph type="title"/>
          </p:nvPr>
        </p:nvSpPr>
        <p:spPr>
          <a:xfrm>
            <a:off x="383540" y="198831"/>
            <a:ext cx="1594485"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a:t>
            </a:r>
            <a:endParaRPr sz="2900"/>
          </a:p>
        </p:txBody>
      </p:sp>
      <p:sp>
        <p:nvSpPr>
          <p:cNvPr id="18" name="object 18"/>
          <p:cNvSpPr txBox="1"/>
          <p:nvPr/>
        </p:nvSpPr>
        <p:spPr>
          <a:xfrm>
            <a:off x="7402830" y="198831"/>
            <a:ext cx="122364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1019599" y="1985690"/>
            <a:ext cx="382270" cy="390525"/>
          </a:xfrm>
          <a:prstGeom prst="rect">
            <a:avLst/>
          </a:prstGeom>
        </p:spPr>
        <p:txBody>
          <a:bodyPr vert="horz" wrap="square" lIns="0" tIns="11430" rIns="0" bIns="0" rtlCol="0">
            <a:spAutoFit/>
          </a:bodyPr>
          <a:lstStyle/>
          <a:p>
            <a:pPr marL="38100">
              <a:lnSpc>
                <a:spcPct val="100000"/>
              </a:lnSpc>
              <a:spcBef>
                <a:spcPts val="90"/>
              </a:spcBef>
            </a:pPr>
            <a:r>
              <a:rPr sz="3600" i="1" spc="592" baseline="-24305" dirty="0">
                <a:latin typeface="Times New Roman"/>
                <a:cs typeface="Times New Roman"/>
              </a:rPr>
              <a:t>s</a:t>
            </a:r>
            <a:r>
              <a:rPr sz="1350" spc="395" dirty="0">
                <a:latin typeface="Times New Roman"/>
                <a:cs typeface="Times New Roman"/>
              </a:rPr>
              <a:t>3</a:t>
            </a:r>
            <a:endParaRPr sz="1350">
              <a:latin typeface="Times New Roman"/>
              <a:cs typeface="Times New Roman"/>
            </a:endParaRPr>
          </a:p>
        </p:txBody>
      </p:sp>
      <p:sp>
        <p:nvSpPr>
          <p:cNvPr id="3" name="object 3"/>
          <p:cNvSpPr txBox="1"/>
          <p:nvPr/>
        </p:nvSpPr>
        <p:spPr>
          <a:xfrm>
            <a:off x="1080703" y="2778733"/>
            <a:ext cx="280035" cy="368300"/>
          </a:xfrm>
          <a:prstGeom prst="rect">
            <a:avLst/>
          </a:prstGeom>
        </p:spPr>
        <p:txBody>
          <a:bodyPr vert="horz" wrap="square" lIns="0" tIns="12700" rIns="0" bIns="0" rtlCol="0">
            <a:spAutoFit/>
          </a:bodyPr>
          <a:lstStyle/>
          <a:p>
            <a:pPr marL="38100">
              <a:lnSpc>
                <a:spcPct val="100000"/>
              </a:lnSpc>
              <a:spcBef>
                <a:spcPts val="100"/>
              </a:spcBef>
            </a:pPr>
            <a:r>
              <a:rPr sz="3375" i="1" spc="52" baseline="-24691" dirty="0">
                <a:latin typeface="Times New Roman"/>
                <a:cs typeface="Times New Roman"/>
              </a:rPr>
              <a:t>s</a:t>
            </a:r>
            <a:r>
              <a:rPr sz="1300" spc="35" dirty="0">
                <a:latin typeface="Times New Roman"/>
                <a:cs typeface="Times New Roman"/>
              </a:rPr>
              <a:t>2</a:t>
            </a:r>
            <a:endParaRPr sz="1300">
              <a:latin typeface="Times New Roman"/>
              <a:cs typeface="Times New Roman"/>
            </a:endParaRPr>
          </a:p>
        </p:txBody>
      </p:sp>
      <p:sp>
        <p:nvSpPr>
          <p:cNvPr id="4" name="object 4"/>
          <p:cNvSpPr txBox="1"/>
          <p:nvPr/>
        </p:nvSpPr>
        <p:spPr>
          <a:xfrm>
            <a:off x="1078778" y="3476691"/>
            <a:ext cx="269240" cy="1090295"/>
          </a:xfrm>
          <a:prstGeom prst="rect">
            <a:avLst/>
          </a:prstGeom>
        </p:spPr>
        <p:txBody>
          <a:bodyPr vert="horz" wrap="square" lIns="0" tIns="12065" rIns="0" bIns="0" rtlCol="0">
            <a:spAutoFit/>
          </a:bodyPr>
          <a:lstStyle/>
          <a:p>
            <a:pPr marL="48895">
              <a:lnSpc>
                <a:spcPct val="100000"/>
              </a:lnSpc>
              <a:spcBef>
                <a:spcPts val="95"/>
              </a:spcBef>
            </a:pPr>
            <a:r>
              <a:rPr sz="3825" i="1" spc="-240" baseline="-25054" dirty="0">
                <a:latin typeface="Times New Roman"/>
                <a:cs typeface="Times New Roman"/>
              </a:rPr>
              <a:t>s</a:t>
            </a:r>
            <a:r>
              <a:rPr sz="1450" spc="-160" dirty="0">
                <a:latin typeface="Times New Roman"/>
                <a:cs typeface="Times New Roman"/>
              </a:rPr>
              <a:t>1</a:t>
            </a:r>
            <a:endParaRPr sz="1450">
              <a:latin typeface="Times New Roman"/>
              <a:cs typeface="Times New Roman"/>
            </a:endParaRPr>
          </a:p>
          <a:p>
            <a:pPr marL="38100">
              <a:lnSpc>
                <a:spcPct val="100000"/>
              </a:lnSpc>
              <a:spcBef>
                <a:spcPts val="2085"/>
              </a:spcBef>
            </a:pPr>
            <a:r>
              <a:rPr sz="4050" i="1" spc="-232" baseline="-24691" dirty="0">
                <a:latin typeface="Times New Roman"/>
                <a:cs typeface="Times New Roman"/>
              </a:rPr>
              <a:t>s</a:t>
            </a:r>
            <a:r>
              <a:rPr sz="1550" spc="-155" dirty="0">
                <a:latin typeface="Times New Roman"/>
                <a:cs typeface="Times New Roman"/>
              </a:rPr>
              <a:t>0</a:t>
            </a:r>
            <a:endParaRPr sz="1550">
              <a:latin typeface="Times New Roman"/>
              <a:cs typeface="Times New Roman"/>
            </a:endParaRPr>
          </a:p>
        </p:txBody>
      </p:sp>
      <p:sp>
        <p:nvSpPr>
          <p:cNvPr id="5" name="object 5"/>
          <p:cNvSpPr/>
          <p:nvPr/>
        </p:nvSpPr>
        <p:spPr>
          <a:xfrm>
            <a:off x="1524761" y="1524761"/>
            <a:ext cx="5791200" cy="3962400"/>
          </a:xfrm>
          <a:custGeom>
            <a:avLst/>
            <a:gdLst/>
            <a:ahLst/>
            <a:cxnLst/>
            <a:rect l="l" t="t" r="r" b="b"/>
            <a:pathLst>
              <a:path w="5791200" h="3962400">
                <a:moveTo>
                  <a:pt x="0" y="0"/>
                </a:moveTo>
                <a:lnTo>
                  <a:pt x="0" y="3962400"/>
                </a:lnTo>
              </a:path>
              <a:path w="5791200" h="3962400">
                <a:moveTo>
                  <a:pt x="0" y="0"/>
                </a:moveTo>
                <a:lnTo>
                  <a:pt x="5791199" y="0"/>
                </a:lnTo>
              </a:path>
            </a:pathLst>
          </a:custGeom>
          <a:ln w="25908">
            <a:solidFill>
              <a:srgbClr val="000000"/>
            </a:solidFill>
          </a:ln>
        </p:spPr>
        <p:txBody>
          <a:bodyPr wrap="square" lIns="0" tIns="0" rIns="0" bIns="0" rtlCol="0"/>
          <a:lstStyle/>
          <a:p>
            <a:endParaRPr/>
          </a:p>
        </p:txBody>
      </p:sp>
      <p:sp>
        <p:nvSpPr>
          <p:cNvPr id="6" name="object 6"/>
          <p:cNvSpPr txBox="1"/>
          <p:nvPr/>
        </p:nvSpPr>
        <p:spPr>
          <a:xfrm>
            <a:off x="1755394" y="20895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1</a:t>
            </a:r>
            <a:endParaRPr sz="2400">
              <a:latin typeface="Tahoma"/>
              <a:cs typeface="Tahoma"/>
            </a:endParaRPr>
          </a:p>
        </p:txBody>
      </p:sp>
      <p:sp>
        <p:nvSpPr>
          <p:cNvPr id="7" name="object 7"/>
          <p:cNvSpPr txBox="1"/>
          <p:nvPr/>
        </p:nvSpPr>
        <p:spPr>
          <a:xfrm>
            <a:off x="1784095" y="29277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6</a:t>
            </a:r>
            <a:endParaRPr sz="2400">
              <a:latin typeface="Tahoma"/>
              <a:cs typeface="Tahoma"/>
            </a:endParaRPr>
          </a:p>
        </p:txBody>
      </p:sp>
      <p:sp>
        <p:nvSpPr>
          <p:cNvPr id="8" name="object 8"/>
          <p:cNvSpPr txBox="1"/>
          <p:nvPr/>
        </p:nvSpPr>
        <p:spPr>
          <a:xfrm>
            <a:off x="4740402" y="2089530"/>
            <a:ext cx="35814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12</a:t>
            </a:r>
            <a:endParaRPr sz="2400">
              <a:latin typeface="Tahoma"/>
              <a:cs typeface="Tahoma"/>
            </a:endParaRPr>
          </a:p>
        </p:txBody>
      </p:sp>
      <p:sp>
        <p:nvSpPr>
          <p:cNvPr id="9" name="object 9"/>
          <p:cNvSpPr txBox="1"/>
          <p:nvPr/>
        </p:nvSpPr>
        <p:spPr>
          <a:xfrm>
            <a:off x="4743574" y="2999359"/>
            <a:ext cx="245110" cy="966469"/>
          </a:xfrm>
          <a:prstGeom prst="rect">
            <a:avLst/>
          </a:prstGeom>
        </p:spPr>
        <p:txBody>
          <a:bodyPr vert="horz" wrap="square" lIns="0" tIns="12700" rIns="0" bIns="0" rtlCol="0">
            <a:spAutoFit/>
          </a:bodyPr>
          <a:lstStyle/>
          <a:p>
            <a:pPr marL="24765">
              <a:lnSpc>
                <a:spcPct val="100000"/>
              </a:lnSpc>
              <a:spcBef>
                <a:spcPts val="100"/>
              </a:spcBef>
            </a:pPr>
            <a:r>
              <a:rPr sz="2400" dirty="0">
                <a:latin typeface="Tahoma"/>
                <a:cs typeface="Tahoma"/>
              </a:rPr>
              <a:t>8</a:t>
            </a:r>
            <a:endParaRPr sz="2400">
              <a:latin typeface="Tahoma"/>
              <a:cs typeface="Tahoma"/>
            </a:endParaRPr>
          </a:p>
          <a:p>
            <a:pPr marL="12700">
              <a:lnSpc>
                <a:spcPct val="100000"/>
              </a:lnSpc>
              <a:spcBef>
                <a:spcPts val="1825"/>
              </a:spcBef>
            </a:pPr>
            <a:r>
              <a:rPr sz="2250" i="1" spc="-5" dirty="0">
                <a:latin typeface="Times New Roman"/>
                <a:cs typeface="Times New Roman"/>
              </a:rPr>
              <a:t>b</a:t>
            </a:r>
            <a:r>
              <a:rPr sz="1300" spc="-50" dirty="0">
                <a:latin typeface="Times New Roman"/>
                <a:cs typeface="Times New Roman"/>
              </a:rPr>
              <a:t>2</a:t>
            </a:r>
            <a:endParaRPr sz="1300">
              <a:latin typeface="Times New Roman"/>
              <a:cs typeface="Times New Roman"/>
            </a:endParaRPr>
          </a:p>
        </p:txBody>
      </p:sp>
      <p:grpSp>
        <p:nvGrpSpPr>
          <p:cNvPr id="10" name="object 10"/>
          <p:cNvGrpSpPr/>
          <p:nvPr/>
        </p:nvGrpSpPr>
        <p:grpSpPr>
          <a:xfrm>
            <a:off x="4966208" y="3806190"/>
            <a:ext cx="2774315" cy="1404620"/>
            <a:chOff x="4966208" y="3806190"/>
            <a:chExt cx="2774315" cy="1404620"/>
          </a:xfrm>
        </p:grpSpPr>
        <p:sp>
          <p:nvSpPr>
            <p:cNvPr id="11" name="object 11"/>
            <p:cNvSpPr/>
            <p:nvPr/>
          </p:nvSpPr>
          <p:spPr>
            <a:xfrm>
              <a:off x="4970780" y="3810762"/>
              <a:ext cx="2765425" cy="1395730"/>
            </a:xfrm>
            <a:custGeom>
              <a:avLst/>
              <a:gdLst/>
              <a:ahLst/>
              <a:cxnLst/>
              <a:rect l="l" t="t" r="r" b="b"/>
              <a:pathLst>
                <a:path w="2765425" h="1395729">
                  <a:moveTo>
                    <a:pt x="0" y="0"/>
                  </a:moveTo>
                  <a:lnTo>
                    <a:pt x="707644" y="685800"/>
                  </a:lnTo>
                  <a:lnTo>
                    <a:pt x="707644" y="1192530"/>
                  </a:lnTo>
                  <a:lnTo>
                    <a:pt x="713000" y="1238987"/>
                  </a:lnTo>
                  <a:lnTo>
                    <a:pt x="728255" y="1281644"/>
                  </a:lnTo>
                  <a:lnTo>
                    <a:pt x="752191" y="1319279"/>
                  </a:lnTo>
                  <a:lnTo>
                    <a:pt x="783586" y="1350674"/>
                  </a:lnTo>
                  <a:lnTo>
                    <a:pt x="821221" y="1374610"/>
                  </a:lnTo>
                  <a:lnTo>
                    <a:pt x="863878" y="1389865"/>
                  </a:lnTo>
                  <a:lnTo>
                    <a:pt x="910336" y="1395221"/>
                  </a:lnTo>
                  <a:lnTo>
                    <a:pt x="2562352" y="1395221"/>
                  </a:lnTo>
                  <a:lnTo>
                    <a:pt x="2608809" y="1389865"/>
                  </a:lnTo>
                  <a:lnTo>
                    <a:pt x="2651466" y="1374610"/>
                  </a:lnTo>
                  <a:lnTo>
                    <a:pt x="2689101" y="1350674"/>
                  </a:lnTo>
                  <a:lnTo>
                    <a:pt x="2720496" y="1319279"/>
                  </a:lnTo>
                  <a:lnTo>
                    <a:pt x="2744432" y="1281644"/>
                  </a:lnTo>
                  <a:lnTo>
                    <a:pt x="2759687" y="1238987"/>
                  </a:lnTo>
                  <a:lnTo>
                    <a:pt x="2765044" y="1192530"/>
                  </a:lnTo>
                  <a:lnTo>
                    <a:pt x="2765044" y="381762"/>
                  </a:lnTo>
                  <a:lnTo>
                    <a:pt x="707644" y="381762"/>
                  </a:lnTo>
                  <a:lnTo>
                    <a:pt x="0" y="0"/>
                  </a:lnTo>
                  <a:close/>
                </a:path>
                <a:path w="2765425" h="1395729">
                  <a:moveTo>
                    <a:pt x="2562352" y="179069"/>
                  </a:moveTo>
                  <a:lnTo>
                    <a:pt x="910336" y="179069"/>
                  </a:lnTo>
                  <a:lnTo>
                    <a:pt x="863878" y="184426"/>
                  </a:lnTo>
                  <a:lnTo>
                    <a:pt x="821221" y="199681"/>
                  </a:lnTo>
                  <a:lnTo>
                    <a:pt x="783586" y="223617"/>
                  </a:lnTo>
                  <a:lnTo>
                    <a:pt x="752191" y="255012"/>
                  </a:lnTo>
                  <a:lnTo>
                    <a:pt x="728255" y="292647"/>
                  </a:lnTo>
                  <a:lnTo>
                    <a:pt x="713000" y="335304"/>
                  </a:lnTo>
                  <a:lnTo>
                    <a:pt x="707644" y="381762"/>
                  </a:lnTo>
                  <a:lnTo>
                    <a:pt x="2765044" y="381762"/>
                  </a:lnTo>
                  <a:lnTo>
                    <a:pt x="2759687" y="335304"/>
                  </a:lnTo>
                  <a:lnTo>
                    <a:pt x="2744432" y="292647"/>
                  </a:lnTo>
                  <a:lnTo>
                    <a:pt x="2720496" y="255012"/>
                  </a:lnTo>
                  <a:lnTo>
                    <a:pt x="2689101" y="223617"/>
                  </a:lnTo>
                  <a:lnTo>
                    <a:pt x="2651466" y="199681"/>
                  </a:lnTo>
                  <a:lnTo>
                    <a:pt x="2608809" y="184426"/>
                  </a:lnTo>
                  <a:lnTo>
                    <a:pt x="2562352" y="179069"/>
                  </a:lnTo>
                  <a:close/>
                </a:path>
              </a:pathLst>
            </a:custGeom>
            <a:solidFill>
              <a:srgbClr val="548ED4"/>
            </a:solidFill>
          </p:spPr>
          <p:txBody>
            <a:bodyPr wrap="square" lIns="0" tIns="0" rIns="0" bIns="0" rtlCol="0"/>
            <a:lstStyle/>
            <a:p>
              <a:endParaRPr/>
            </a:p>
          </p:txBody>
        </p:sp>
        <p:sp>
          <p:nvSpPr>
            <p:cNvPr id="12" name="object 12"/>
            <p:cNvSpPr/>
            <p:nvPr/>
          </p:nvSpPr>
          <p:spPr>
            <a:xfrm>
              <a:off x="4970780" y="3810762"/>
              <a:ext cx="2765425" cy="1395730"/>
            </a:xfrm>
            <a:custGeom>
              <a:avLst/>
              <a:gdLst/>
              <a:ahLst/>
              <a:cxnLst/>
              <a:rect l="l" t="t" r="r" b="b"/>
              <a:pathLst>
                <a:path w="2765425" h="1395729">
                  <a:moveTo>
                    <a:pt x="707644" y="381762"/>
                  </a:moveTo>
                  <a:lnTo>
                    <a:pt x="713000" y="335304"/>
                  </a:lnTo>
                  <a:lnTo>
                    <a:pt x="728255" y="292647"/>
                  </a:lnTo>
                  <a:lnTo>
                    <a:pt x="752191" y="255012"/>
                  </a:lnTo>
                  <a:lnTo>
                    <a:pt x="783586" y="223617"/>
                  </a:lnTo>
                  <a:lnTo>
                    <a:pt x="821221" y="199681"/>
                  </a:lnTo>
                  <a:lnTo>
                    <a:pt x="863878" y="184426"/>
                  </a:lnTo>
                  <a:lnTo>
                    <a:pt x="910336" y="179069"/>
                  </a:lnTo>
                  <a:lnTo>
                    <a:pt x="1050544" y="179069"/>
                  </a:lnTo>
                  <a:lnTo>
                    <a:pt x="1564894" y="179069"/>
                  </a:lnTo>
                  <a:lnTo>
                    <a:pt x="2562352" y="179069"/>
                  </a:lnTo>
                  <a:lnTo>
                    <a:pt x="2608809" y="184426"/>
                  </a:lnTo>
                  <a:lnTo>
                    <a:pt x="2651466" y="199681"/>
                  </a:lnTo>
                  <a:lnTo>
                    <a:pt x="2689101" y="223617"/>
                  </a:lnTo>
                  <a:lnTo>
                    <a:pt x="2720496" y="255012"/>
                  </a:lnTo>
                  <a:lnTo>
                    <a:pt x="2744432" y="292647"/>
                  </a:lnTo>
                  <a:lnTo>
                    <a:pt x="2759687" y="335304"/>
                  </a:lnTo>
                  <a:lnTo>
                    <a:pt x="2765044" y="381762"/>
                  </a:lnTo>
                  <a:lnTo>
                    <a:pt x="2765044" y="685800"/>
                  </a:lnTo>
                  <a:lnTo>
                    <a:pt x="2765044" y="1192530"/>
                  </a:lnTo>
                  <a:lnTo>
                    <a:pt x="2759687" y="1238987"/>
                  </a:lnTo>
                  <a:lnTo>
                    <a:pt x="2744432" y="1281644"/>
                  </a:lnTo>
                  <a:lnTo>
                    <a:pt x="2720496" y="1319279"/>
                  </a:lnTo>
                  <a:lnTo>
                    <a:pt x="2689101" y="1350674"/>
                  </a:lnTo>
                  <a:lnTo>
                    <a:pt x="2651466" y="1374610"/>
                  </a:lnTo>
                  <a:lnTo>
                    <a:pt x="2608809" y="1389865"/>
                  </a:lnTo>
                  <a:lnTo>
                    <a:pt x="2562352" y="1395221"/>
                  </a:lnTo>
                  <a:lnTo>
                    <a:pt x="1564894" y="1395221"/>
                  </a:lnTo>
                  <a:lnTo>
                    <a:pt x="1050544" y="1395221"/>
                  </a:lnTo>
                  <a:lnTo>
                    <a:pt x="910336" y="1395221"/>
                  </a:lnTo>
                  <a:lnTo>
                    <a:pt x="863878" y="1389865"/>
                  </a:lnTo>
                  <a:lnTo>
                    <a:pt x="821221" y="1374610"/>
                  </a:lnTo>
                  <a:lnTo>
                    <a:pt x="783586" y="1350674"/>
                  </a:lnTo>
                  <a:lnTo>
                    <a:pt x="752191" y="1319279"/>
                  </a:lnTo>
                  <a:lnTo>
                    <a:pt x="728255" y="1281644"/>
                  </a:lnTo>
                  <a:lnTo>
                    <a:pt x="713000" y="1238987"/>
                  </a:lnTo>
                  <a:lnTo>
                    <a:pt x="707644" y="1192530"/>
                  </a:lnTo>
                  <a:lnTo>
                    <a:pt x="707644" y="685800"/>
                  </a:lnTo>
                  <a:lnTo>
                    <a:pt x="0" y="0"/>
                  </a:lnTo>
                  <a:lnTo>
                    <a:pt x="707644" y="381762"/>
                  </a:lnTo>
                  <a:close/>
                </a:path>
              </a:pathLst>
            </a:custGeom>
            <a:ln w="9144">
              <a:solidFill>
                <a:srgbClr val="000000"/>
              </a:solidFill>
            </a:ln>
          </p:spPr>
          <p:txBody>
            <a:bodyPr wrap="square" lIns="0" tIns="0" rIns="0" bIns="0" rtlCol="0"/>
            <a:lstStyle/>
            <a:p>
              <a:endParaRPr/>
            </a:p>
          </p:txBody>
        </p:sp>
        <p:sp>
          <p:nvSpPr>
            <p:cNvPr id="13" name="object 13"/>
            <p:cNvSpPr/>
            <p:nvPr/>
          </p:nvSpPr>
          <p:spPr>
            <a:xfrm>
              <a:off x="6323167" y="4673081"/>
              <a:ext cx="1311275" cy="0"/>
            </a:xfrm>
            <a:custGeom>
              <a:avLst/>
              <a:gdLst/>
              <a:ahLst/>
              <a:cxnLst/>
              <a:rect l="l" t="t" r="r" b="b"/>
              <a:pathLst>
                <a:path w="1311275">
                  <a:moveTo>
                    <a:pt x="0" y="0"/>
                  </a:moveTo>
                  <a:lnTo>
                    <a:pt x="1310649" y="0"/>
                  </a:lnTo>
                </a:path>
              </a:pathLst>
            </a:custGeom>
            <a:ln w="13631">
              <a:solidFill>
                <a:srgbClr val="000000"/>
              </a:solidFill>
            </a:ln>
          </p:spPr>
          <p:txBody>
            <a:bodyPr wrap="square" lIns="0" tIns="0" rIns="0" bIns="0" rtlCol="0"/>
            <a:lstStyle/>
            <a:p>
              <a:endParaRPr/>
            </a:p>
          </p:txBody>
        </p:sp>
      </p:grpSp>
      <p:sp>
        <p:nvSpPr>
          <p:cNvPr id="14" name="object 14"/>
          <p:cNvSpPr txBox="1"/>
          <p:nvPr/>
        </p:nvSpPr>
        <p:spPr>
          <a:xfrm>
            <a:off x="1526794" y="3576735"/>
            <a:ext cx="783590" cy="1117600"/>
          </a:xfrm>
          <a:prstGeom prst="rect">
            <a:avLst/>
          </a:prstGeom>
        </p:spPr>
        <p:txBody>
          <a:bodyPr vert="horz" wrap="square" lIns="0" tIns="125730" rIns="0" bIns="0" rtlCol="0">
            <a:spAutoFit/>
          </a:bodyPr>
          <a:lstStyle/>
          <a:p>
            <a:pPr algn="ctr">
              <a:lnSpc>
                <a:spcPct val="100000"/>
              </a:lnSpc>
              <a:spcBef>
                <a:spcPts val="990"/>
              </a:spcBef>
            </a:pPr>
            <a:r>
              <a:rPr sz="2400" spc="-5" dirty="0">
                <a:latin typeface="Tahoma"/>
                <a:cs typeface="Tahoma"/>
              </a:rPr>
              <a:t>10.67</a:t>
            </a:r>
            <a:endParaRPr sz="2400">
              <a:latin typeface="Tahoma"/>
              <a:cs typeface="Tahoma"/>
            </a:endParaRPr>
          </a:p>
          <a:p>
            <a:pPr marL="22225" algn="ctr">
              <a:lnSpc>
                <a:spcPct val="100000"/>
              </a:lnSpc>
              <a:spcBef>
                <a:spcPts val="116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5" name="object 15"/>
          <p:cNvSpPr txBox="1"/>
          <p:nvPr/>
        </p:nvSpPr>
        <p:spPr>
          <a:xfrm>
            <a:off x="6417055" y="20895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0</a:t>
            </a:r>
            <a:endParaRPr sz="2400">
              <a:latin typeface="Tahoma"/>
              <a:cs typeface="Tahoma"/>
            </a:endParaRPr>
          </a:p>
        </p:txBody>
      </p:sp>
      <p:sp>
        <p:nvSpPr>
          <p:cNvPr id="16" name="object 16"/>
          <p:cNvSpPr txBox="1"/>
          <p:nvPr/>
        </p:nvSpPr>
        <p:spPr>
          <a:xfrm>
            <a:off x="6480428" y="30039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0</a:t>
            </a:r>
            <a:endParaRPr sz="2400">
              <a:latin typeface="Tahoma"/>
              <a:cs typeface="Tahoma"/>
            </a:endParaRPr>
          </a:p>
        </p:txBody>
      </p:sp>
      <p:sp>
        <p:nvSpPr>
          <p:cNvPr id="17" name="object 17"/>
          <p:cNvSpPr txBox="1"/>
          <p:nvPr/>
        </p:nvSpPr>
        <p:spPr>
          <a:xfrm>
            <a:off x="6864946" y="4669473"/>
            <a:ext cx="243840" cy="367665"/>
          </a:xfrm>
          <a:prstGeom prst="rect">
            <a:avLst/>
          </a:prstGeom>
        </p:spPr>
        <p:txBody>
          <a:bodyPr vert="horz" wrap="square" lIns="0" tIns="12065" rIns="0" bIns="0" rtlCol="0">
            <a:spAutoFit/>
          </a:bodyPr>
          <a:lstStyle/>
          <a:p>
            <a:pPr marL="12700">
              <a:lnSpc>
                <a:spcPct val="100000"/>
              </a:lnSpc>
              <a:spcBef>
                <a:spcPts val="95"/>
              </a:spcBef>
            </a:pPr>
            <a:r>
              <a:rPr sz="2250" i="1" spc="-55" dirty="0">
                <a:latin typeface="Times New Roman"/>
                <a:cs typeface="Times New Roman"/>
              </a:rPr>
              <a:t>a</a:t>
            </a:r>
            <a:r>
              <a:rPr sz="1300" spc="-10" dirty="0">
                <a:latin typeface="Times New Roman"/>
                <a:cs typeface="Times New Roman"/>
              </a:rPr>
              <a:t>1</a:t>
            </a:r>
            <a:endParaRPr sz="1300">
              <a:latin typeface="Times New Roman"/>
              <a:cs typeface="Times New Roman"/>
            </a:endParaRPr>
          </a:p>
        </p:txBody>
      </p:sp>
      <p:sp>
        <p:nvSpPr>
          <p:cNvPr id="18" name="object 18"/>
          <p:cNvSpPr txBox="1"/>
          <p:nvPr/>
        </p:nvSpPr>
        <p:spPr>
          <a:xfrm>
            <a:off x="6327864" y="4266776"/>
            <a:ext cx="1308100" cy="367665"/>
          </a:xfrm>
          <a:prstGeom prst="rect">
            <a:avLst/>
          </a:prstGeom>
        </p:spPr>
        <p:txBody>
          <a:bodyPr vert="horz" wrap="square" lIns="0" tIns="12065" rIns="0" bIns="0" rtlCol="0">
            <a:spAutoFit/>
          </a:bodyPr>
          <a:lstStyle/>
          <a:p>
            <a:pPr marL="12700">
              <a:lnSpc>
                <a:spcPct val="100000"/>
              </a:lnSpc>
              <a:spcBef>
                <a:spcPts val="95"/>
              </a:spcBef>
            </a:pPr>
            <a:r>
              <a:rPr sz="2250" i="1" spc="-20" dirty="0">
                <a:latin typeface="Times New Roman"/>
                <a:cs typeface="Times New Roman"/>
              </a:rPr>
              <a:t>a</a:t>
            </a:r>
            <a:r>
              <a:rPr sz="1300" spc="-20" dirty="0">
                <a:latin typeface="Times New Roman"/>
                <a:cs typeface="Times New Roman"/>
              </a:rPr>
              <a:t>1</a:t>
            </a:r>
            <a:r>
              <a:rPr sz="2250" spc="-20" dirty="0">
                <a:latin typeface="Times New Roman"/>
                <a:cs typeface="Times New Roman"/>
              </a:rPr>
              <a:t>.</a:t>
            </a:r>
            <a:r>
              <a:rPr sz="2250" i="1" spc="-20" dirty="0">
                <a:latin typeface="Times New Roman"/>
                <a:cs typeface="Times New Roman"/>
              </a:rPr>
              <a:t>a</a:t>
            </a:r>
            <a:r>
              <a:rPr sz="1300" spc="-20" dirty="0">
                <a:latin typeface="Times New Roman"/>
                <a:cs typeface="Times New Roman"/>
              </a:rPr>
              <a:t>4 </a:t>
            </a:r>
            <a:r>
              <a:rPr sz="2250" spc="-20" dirty="0">
                <a:latin typeface="Symbol"/>
                <a:cs typeface="Symbol"/>
              </a:rPr>
              <a:t></a:t>
            </a:r>
            <a:r>
              <a:rPr sz="2250" spc="-370" dirty="0">
                <a:latin typeface="Times New Roman"/>
                <a:cs typeface="Times New Roman"/>
              </a:rPr>
              <a:t> </a:t>
            </a:r>
            <a:r>
              <a:rPr sz="2250" i="1" spc="15" dirty="0">
                <a:latin typeface="Times New Roman"/>
                <a:cs typeface="Times New Roman"/>
              </a:rPr>
              <a:t>a</a:t>
            </a:r>
            <a:r>
              <a:rPr sz="1300" spc="15" dirty="0">
                <a:latin typeface="Times New Roman"/>
                <a:cs typeface="Times New Roman"/>
              </a:rPr>
              <a:t>0.</a:t>
            </a:r>
            <a:r>
              <a:rPr sz="2250" i="1" spc="15" dirty="0">
                <a:latin typeface="Times New Roman"/>
                <a:cs typeface="Times New Roman"/>
              </a:rPr>
              <a:t>a</a:t>
            </a:r>
            <a:r>
              <a:rPr sz="1300" spc="15" dirty="0">
                <a:latin typeface="Times New Roman"/>
                <a:cs typeface="Times New Roman"/>
              </a:rPr>
              <a:t>5</a:t>
            </a:r>
            <a:endParaRPr sz="1300">
              <a:latin typeface="Times New Roman"/>
              <a:cs typeface="Times New Roman"/>
            </a:endParaRPr>
          </a:p>
        </p:txBody>
      </p:sp>
      <p:sp>
        <p:nvSpPr>
          <p:cNvPr id="19" name="object 19"/>
          <p:cNvSpPr txBox="1"/>
          <p:nvPr/>
        </p:nvSpPr>
        <p:spPr>
          <a:xfrm>
            <a:off x="5775069" y="4446820"/>
            <a:ext cx="485775" cy="367665"/>
          </a:xfrm>
          <a:prstGeom prst="rect">
            <a:avLst/>
          </a:prstGeom>
        </p:spPr>
        <p:txBody>
          <a:bodyPr vert="horz" wrap="square" lIns="0" tIns="12065" rIns="0" bIns="0" rtlCol="0">
            <a:spAutoFit/>
          </a:bodyPr>
          <a:lstStyle/>
          <a:p>
            <a:pPr marL="12700">
              <a:lnSpc>
                <a:spcPct val="100000"/>
              </a:lnSpc>
              <a:spcBef>
                <a:spcPts val="95"/>
              </a:spcBef>
            </a:pPr>
            <a:r>
              <a:rPr sz="2250" i="1" spc="20" dirty="0">
                <a:latin typeface="Times New Roman"/>
                <a:cs typeface="Times New Roman"/>
              </a:rPr>
              <a:t>b</a:t>
            </a:r>
            <a:r>
              <a:rPr sz="1300" spc="20" dirty="0">
                <a:latin typeface="Times New Roman"/>
                <a:cs typeface="Times New Roman"/>
              </a:rPr>
              <a:t>2</a:t>
            </a:r>
            <a:r>
              <a:rPr sz="1300" spc="170" dirty="0">
                <a:latin typeface="Times New Roman"/>
                <a:cs typeface="Times New Roman"/>
              </a:rPr>
              <a:t> </a:t>
            </a:r>
            <a:r>
              <a:rPr sz="2250" spc="-20" dirty="0">
                <a:latin typeface="Symbol"/>
                <a:cs typeface="Symbol"/>
              </a:rPr>
              <a:t></a:t>
            </a:r>
            <a:endParaRPr sz="2250">
              <a:latin typeface="Symbol"/>
              <a:cs typeface="Symbol"/>
            </a:endParaRPr>
          </a:p>
        </p:txBody>
      </p:sp>
      <p:sp>
        <p:nvSpPr>
          <p:cNvPr id="20" name="object 20"/>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1" name="object 21"/>
          <p:cNvSpPr txBox="1">
            <a:spLocks noGrp="1"/>
          </p:cNvSpPr>
          <p:nvPr>
            <p:ph type="title"/>
          </p:nvPr>
        </p:nvSpPr>
        <p:spPr>
          <a:xfrm>
            <a:off x="383540" y="198831"/>
            <a:ext cx="1594485"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a:t>
            </a:r>
            <a:endParaRPr sz="2900"/>
          </a:p>
        </p:txBody>
      </p:sp>
      <p:sp>
        <p:nvSpPr>
          <p:cNvPr id="22" name="object 22"/>
          <p:cNvSpPr txBox="1"/>
          <p:nvPr/>
        </p:nvSpPr>
        <p:spPr>
          <a:xfrm>
            <a:off x="7402830" y="198831"/>
            <a:ext cx="122364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1019599" y="2290490"/>
            <a:ext cx="382270" cy="390525"/>
          </a:xfrm>
          <a:prstGeom prst="rect">
            <a:avLst/>
          </a:prstGeom>
        </p:spPr>
        <p:txBody>
          <a:bodyPr vert="horz" wrap="square" lIns="0" tIns="11430" rIns="0" bIns="0" rtlCol="0">
            <a:spAutoFit/>
          </a:bodyPr>
          <a:lstStyle/>
          <a:p>
            <a:pPr marL="38100">
              <a:lnSpc>
                <a:spcPct val="100000"/>
              </a:lnSpc>
              <a:spcBef>
                <a:spcPts val="90"/>
              </a:spcBef>
            </a:pPr>
            <a:r>
              <a:rPr sz="3600" i="1" spc="592" baseline="-24305" dirty="0">
                <a:latin typeface="Times New Roman"/>
                <a:cs typeface="Times New Roman"/>
              </a:rPr>
              <a:t>s</a:t>
            </a:r>
            <a:r>
              <a:rPr sz="1350" spc="395" dirty="0">
                <a:latin typeface="Times New Roman"/>
                <a:cs typeface="Times New Roman"/>
              </a:rPr>
              <a:t>3</a:t>
            </a:r>
            <a:endParaRPr sz="1350">
              <a:latin typeface="Times New Roman"/>
              <a:cs typeface="Times New Roman"/>
            </a:endParaRPr>
          </a:p>
        </p:txBody>
      </p:sp>
      <p:sp>
        <p:nvSpPr>
          <p:cNvPr id="3" name="object 3"/>
          <p:cNvSpPr txBox="1"/>
          <p:nvPr/>
        </p:nvSpPr>
        <p:spPr>
          <a:xfrm>
            <a:off x="1080703" y="3083533"/>
            <a:ext cx="280035" cy="368300"/>
          </a:xfrm>
          <a:prstGeom prst="rect">
            <a:avLst/>
          </a:prstGeom>
        </p:spPr>
        <p:txBody>
          <a:bodyPr vert="horz" wrap="square" lIns="0" tIns="12700" rIns="0" bIns="0" rtlCol="0">
            <a:spAutoFit/>
          </a:bodyPr>
          <a:lstStyle/>
          <a:p>
            <a:pPr marL="38100">
              <a:lnSpc>
                <a:spcPct val="100000"/>
              </a:lnSpc>
              <a:spcBef>
                <a:spcPts val="100"/>
              </a:spcBef>
            </a:pPr>
            <a:r>
              <a:rPr sz="3375" i="1" spc="52" baseline="-24691" dirty="0">
                <a:latin typeface="Times New Roman"/>
                <a:cs typeface="Times New Roman"/>
              </a:rPr>
              <a:t>s</a:t>
            </a:r>
            <a:r>
              <a:rPr sz="1300" spc="35" dirty="0">
                <a:latin typeface="Times New Roman"/>
                <a:cs typeface="Times New Roman"/>
              </a:rPr>
              <a:t>2</a:t>
            </a:r>
            <a:endParaRPr sz="1300">
              <a:latin typeface="Times New Roman"/>
              <a:cs typeface="Times New Roman"/>
            </a:endParaRPr>
          </a:p>
        </p:txBody>
      </p:sp>
      <p:sp>
        <p:nvSpPr>
          <p:cNvPr id="4" name="object 4"/>
          <p:cNvSpPr txBox="1"/>
          <p:nvPr/>
        </p:nvSpPr>
        <p:spPr>
          <a:xfrm>
            <a:off x="1078778" y="3781491"/>
            <a:ext cx="269240" cy="1090295"/>
          </a:xfrm>
          <a:prstGeom prst="rect">
            <a:avLst/>
          </a:prstGeom>
        </p:spPr>
        <p:txBody>
          <a:bodyPr vert="horz" wrap="square" lIns="0" tIns="12065" rIns="0" bIns="0" rtlCol="0">
            <a:spAutoFit/>
          </a:bodyPr>
          <a:lstStyle/>
          <a:p>
            <a:pPr marL="48895">
              <a:lnSpc>
                <a:spcPct val="100000"/>
              </a:lnSpc>
              <a:spcBef>
                <a:spcPts val="95"/>
              </a:spcBef>
            </a:pPr>
            <a:r>
              <a:rPr sz="3825" i="1" spc="-240" baseline="-25054" dirty="0">
                <a:latin typeface="Times New Roman"/>
                <a:cs typeface="Times New Roman"/>
              </a:rPr>
              <a:t>s</a:t>
            </a:r>
            <a:r>
              <a:rPr sz="1450" spc="-160" dirty="0">
                <a:latin typeface="Times New Roman"/>
                <a:cs typeface="Times New Roman"/>
              </a:rPr>
              <a:t>1</a:t>
            </a:r>
            <a:endParaRPr sz="1450">
              <a:latin typeface="Times New Roman"/>
              <a:cs typeface="Times New Roman"/>
            </a:endParaRPr>
          </a:p>
          <a:p>
            <a:pPr marL="38100">
              <a:lnSpc>
                <a:spcPct val="100000"/>
              </a:lnSpc>
              <a:spcBef>
                <a:spcPts val="2085"/>
              </a:spcBef>
            </a:pPr>
            <a:r>
              <a:rPr sz="4050" i="1" spc="-232" baseline="-24691" dirty="0">
                <a:latin typeface="Times New Roman"/>
                <a:cs typeface="Times New Roman"/>
              </a:rPr>
              <a:t>s</a:t>
            </a:r>
            <a:r>
              <a:rPr sz="1550" spc="-155" dirty="0">
                <a:latin typeface="Times New Roman"/>
                <a:cs typeface="Times New Roman"/>
              </a:rPr>
              <a:t>0</a:t>
            </a:r>
            <a:endParaRPr sz="1550">
              <a:latin typeface="Times New Roman"/>
              <a:cs typeface="Times New Roman"/>
            </a:endParaRPr>
          </a:p>
        </p:txBody>
      </p:sp>
      <p:sp>
        <p:nvSpPr>
          <p:cNvPr id="5" name="object 5"/>
          <p:cNvSpPr/>
          <p:nvPr/>
        </p:nvSpPr>
        <p:spPr>
          <a:xfrm>
            <a:off x="1524761" y="1829561"/>
            <a:ext cx="5791200" cy="3962400"/>
          </a:xfrm>
          <a:custGeom>
            <a:avLst/>
            <a:gdLst/>
            <a:ahLst/>
            <a:cxnLst/>
            <a:rect l="l" t="t" r="r" b="b"/>
            <a:pathLst>
              <a:path w="5791200" h="3962400">
                <a:moveTo>
                  <a:pt x="0" y="0"/>
                </a:moveTo>
                <a:lnTo>
                  <a:pt x="0" y="3962400"/>
                </a:lnTo>
              </a:path>
              <a:path w="5791200" h="3962400">
                <a:moveTo>
                  <a:pt x="0" y="0"/>
                </a:moveTo>
                <a:lnTo>
                  <a:pt x="5791199" y="0"/>
                </a:lnTo>
              </a:path>
            </a:pathLst>
          </a:custGeom>
          <a:ln w="25908">
            <a:solidFill>
              <a:srgbClr val="000000"/>
            </a:solidFill>
          </a:ln>
        </p:spPr>
        <p:txBody>
          <a:bodyPr wrap="square" lIns="0" tIns="0" rIns="0" bIns="0" rtlCol="0"/>
          <a:lstStyle/>
          <a:p>
            <a:endParaRPr/>
          </a:p>
        </p:txBody>
      </p:sp>
      <p:sp>
        <p:nvSpPr>
          <p:cNvPr id="6" name="object 6"/>
          <p:cNvSpPr txBox="1"/>
          <p:nvPr/>
        </p:nvSpPr>
        <p:spPr>
          <a:xfrm>
            <a:off x="1755394" y="23943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1</a:t>
            </a:r>
            <a:endParaRPr sz="2400">
              <a:latin typeface="Tahoma"/>
              <a:cs typeface="Tahoma"/>
            </a:endParaRPr>
          </a:p>
        </p:txBody>
      </p:sp>
      <p:sp>
        <p:nvSpPr>
          <p:cNvPr id="7" name="object 7"/>
          <p:cNvSpPr txBox="1"/>
          <p:nvPr/>
        </p:nvSpPr>
        <p:spPr>
          <a:xfrm>
            <a:off x="1784095" y="3232226"/>
            <a:ext cx="192405"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6</a:t>
            </a:r>
            <a:endParaRPr sz="2400">
              <a:latin typeface="Tahoma"/>
              <a:cs typeface="Tahoma"/>
            </a:endParaRPr>
          </a:p>
        </p:txBody>
      </p:sp>
      <p:sp>
        <p:nvSpPr>
          <p:cNvPr id="8" name="object 8"/>
          <p:cNvSpPr txBox="1"/>
          <p:nvPr/>
        </p:nvSpPr>
        <p:spPr>
          <a:xfrm>
            <a:off x="4740402" y="2394330"/>
            <a:ext cx="35814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12</a:t>
            </a:r>
            <a:endParaRPr sz="2400">
              <a:latin typeface="Tahoma"/>
              <a:cs typeface="Tahoma"/>
            </a:endParaRPr>
          </a:p>
        </p:txBody>
      </p:sp>
      <p:sp>
        <p:nvSpPr>
          <p:cNvPr id="9" name="object 9"/>
          <p:cNvSpPr txBox="1"/>
          <p:nvPr/>
        </p:nvSpPr>
        <p:spPr>
          <a:xfrm>
            <a:off x="4743574" y="3304158"/>
            <a:ext cx="245110" cy="966469"/>
          </a:xfrm>
          <a:prstGeom prst="rect">
            <a:avLst/>
          </a:prstGeom>
        </p:spPr>
        <p:txBody>
          <a:bodyPr vert="horz" wrap="square" lIns="0" tIns="12700" rIns="0" bIns="0" rtlCol="0">
            <a:spAutoFit/>
          </a:bodyPr>
          <a:lstStyle/>
          <a:p>
            <a:pPr marL="24765">
              <a:lnSpc>
                <a:spcPct val="100000"/>
              </a:lnSpc>
              <a:spcBef>
                <a:spcPts val="100"/>
              </a:spcBef>
            </a:pPr>
            <a:r>
              <a:rPr sz="2400" dirty="0">
                <a:latin typeface="Tahoma"/>
                <a:cs typeface="Tahoma"/>
              </a:rPr>
              <a:t>8</a:t>
            </a:r>
            <a:endParaRPr sz="2400">
              <a:latin typeface="Tahoma"/>
              <a:cs typeface="Tahoma"/>
            </a:endParaRPr>
          </a:p>
          <a:p>
            <a:pPr marL="12700">
              <a:lnSpc>
                <a:spcPct val="100000"/>
              </a:lnSpc>
              <a:spcBef>
                <a:spcPts val="1825"/>
              </a:spcBef>
            </a:pPr>
            <a:r>
              <a:rPr sz="2250" i="1" spc="-5" dirty="0">
                <a:latin typeface="Times New Roman"/>
                <a:cs typeface="Times New Roman"/>
              </a:rPr>
              <a:t>b</a:t>
            </a:r>
            <a:r>
              <a:rPr sz="1300" spc="-50" dirty="0">
                <a:latin typeface="Times New Roman"/>
                <a:cs typeface="Times New Roman"/>
              </a:rPr>
              <a:t>2</a:t>
            </a:r>
            <a:endParaRPr sz="1300">
              <a:latin typeface="Times New Roman"/>
              <a:cs typeface="Times New Roman"/>
            </a:endParaRPr>
          </a:p>
        </p:txBody>
      </p:sp>
      <p:grpSp>
        <p:nvGrpSpPr>
          <p:cNvPr id="10" name="object 10"/>
          <p:cNvGrpSpPr/>
          <p:nvPr/>
        </p:nvGrpSpPr>
        <p:grpSpPr>
          <a:xfrm>
            <a:off x="4966208" y="4110990"/>
            <a:ext cx="2774315" cy="1404620"/>
            <a:chOff x="4966208" y="4110990"/>
            <a:chExt cx="2774315" cy="1404620"/>
          </a:xfrm>
        </p:grpSpPr>
        <p:sp>
          <p:nvSpPr>
            <p:cNvPr id="11" name="object 11"/>
            <p:cNvSpPr/>
            <p:nvPr/>
          </p:nvSpPr>
          <p:spPr>
            <a:xfrm>
              <a:off x="4970780" y="4115562"/>
              <a:ext cx="2765425" cy="1395730"/>
            </a:xfrm>
            <a:custGeom>
              <a:avLst/>
              <a:gdLst/>
              <a:ahLst/>
              <a:cxnLst/>
              <a:rect l="l" t="t" r="r" b="b"/>
              <a:pathLst>
                <a:path w="2765425" h="1395729">
                  <a:moveTo>
                    <a:pt x="0" y="0"/>
                  </a:moveTo>
                  <a:lnTo>
                    <a:pt x="707644" y="685800"/>
                  </a:lnTo>
                  <a:lnTo>
                    <a:pt x="707644" y="1192530"/>
                  </a:lnTo>
                  <a:lnTo>
                    <a:pt x="713000" y="1238987"/>
                  </a:lnTo>
                  <a:lnTo>
                    <a:pt x="728255" y="1281644"/>
                  </a:lnTo>
                  <a:lnTo>
                    <a:pt x="752191" y="1319279"/>
                  </a:lnTo>
                  <a:lnTo>
                    <a:pt x="783586" y="1350674"/>
                  </a:lnTo>
                  <a:lnTo>
                    <a:pt x="821221" y="1374610"/>
                  </a:lnTo>
                  <a:lnTo>
                    <a:pt x="863878" y="1389865"/>
                  </a:lnTo>
                  <a:lnTo>
                    <a:pt x="910336" y="1395222"/>
                  </a:lnTo>
                  <a:lnTo>
                    <a:pt x="2562352" y="1395222"/>
                  </a:lnTo>
                  <a:lnTo>
                    <a:pt x="2608809" y="1389865"/>
                  </a:lnTo>
                  <a:lnTo>
                    <a:pt x="2651466" y="1374610"/>
                  </a:lnTo>
                  <a:lnTo>
                    <a:pt x="2689101" y="1350674"/>
                  </a:lnTo>
                  <a:lnTo>
                    <a:pt x="2720496" y="1319279"/>
                  </a:lnTo>
                  <a:lnTo>
                    <a:pt x="2744432" y="1281644"/>
                  </a:lnTo>
                  <a:lnTo>
                    <a:pt x="2759687" y="1238987"/>
                  </a:lnTo>
                  <a:lnTo>
                    <a:pt x="2765044" y="1192530"/>
                  </a:lnTo>
                  <a:lnTo>
                    <a:pt x="2765044" y="381762"/>
                  </a:lnTo>
                  <a:lnTo>
                    <a:pt x="707644" y="381762"/>
                  </a:lnTo>
                  <a:lnTo>
                    <a:pt x="0" y="0"/>
                  </a:lnTo>
                  <a:close/>
                </a:path>
                <a:path w="2765425" h="1395729">
                  <a:moveTo>
                    <a:pt x="2562352" y="179069"/>
                  </a:moveTo>
                  <a:lnTo>
                    <a:pt x="910336" y="179069"/>
                  </a:lnTo>
                  <a:lnTo>
                    <a:pt x="863878" y="184426"/>
                  </a:lnTo>
                  <a:lnTo>
                    <a:pt x="821221" y="199681"/>
                  </a:lnTo>
                  <a:lnTo>
                    <a:pt x="783586" y="223617"/>
                  </a:lnTo>
                  <a:lnTo>
                    <a:pt x="752191" y="255012"/>
                  </a:lnTo>
                  <a:lnTo>
                    <a:pt x="728255" y="292647"/>
                  </a:lnTo>
                  <a:lnTo>
                    <a:pt x="713000" y="335304"/>
                  </a:lnTo>
                  <a:lnTo>
                    <a:pt x="707644" y="381762"/>
                  </a:lnTo>
                  <a:lnTo>
                    <a:pt x="2765044" y="381762"/>
                  </a:lnTo>
                  <a:lnTo>
                    <a:pt x="2759687" y="335304"/>
                  </a:lnTo>
                  <a:lnTo>
                    <a:pt x="2744432" y="292647"/>
                  </a:lnTo>
                  <a:lnTo>
                    <a:pt x="2720496" y="255012"/>
                  </a:lnTo>
                  <a:lnTo>
                    <a:pt x="2689101" y="223617"/>
                  </a:lnTo>
                  <a:lnTo>
                    <a:pt x="2651466" y="199681"/>
                  </a:lnTo>
                  <a:lnTo>
                    <a:pt x="2608809" y="184426"/>
                  </a:lnTo>
                  <a:lnTo>
                    <a:pt x="2562352" y="179069"/>
                  </a:lnTo>
                  <a:close/>
                </a:path>
              </a:pathLst>
            </a:custGeom>
            <a:solidFill>
              <a:srgbClr val="548ED4"/>
            </a:solidFill>
          </p:spPr>
          <p:txBody>
            <a:bodyPr wrap="square" lIns="0" tIns="0" rIns="0" bIns="0" rtlCol="0"/>
            <a:lstStyle/>
            <a:p>
              <a:endParaRPr/>
            </a:p>
          </p:txBody>
        </p:sp>
        <p:sp>
          <p:nvSpPr>
            <p:cNvPr id="12" name="object 12"/>
            <p:cNvSpPr/>
            <p:nvPr/>
          </p:nvSpPr>
          <p:spPr>
            <a:xfrm>
              <a:off x="4970780" y="4115562"/>
              <a:ext cx="2765425" cy="1395730"/>
            </a:xfrm>
            <a:custGeom>
              <a:avLst/>
              <a:gdLst/>
              <a:ahLst/>
              <a:cxnLst/>
              <a:rect l="l" t="t" r="r" b="b"/>
              <a:pathLst>
                <a:path w="2765425" h="1395729">
                  <a:moveTo>
                    <a:pt x="707644" y="381762"/>
                  </a:moveTo>
                  <a:lnTo>
                    <a:pt x="713000" y="335304"/>
                  </a:lnTo>
                  <a:lnTo>
                    <a:pt x="728255" y="292647"/>
                  </a:lnTo>
                  <a:lnTo>
                    <a:pt x="752191" y="255012"/>
                  </a:lnTo>
                  <a:lnTo>
                    <a:pt x="783586" y="223617"/>
                  </a:lnTo>
                  <a:lnTo>
                    <a:pt x="821221" y="199681"/>
                  </a:lnTo>
                  <a:lnTo>
                    <a:pt x="863878" y="184426"/>
                  </a:lnTo>
                  <a:lnTo>
                    <a:pt x="910336" y="179069"/>
                  </a:lnTo>
                  <a:lnTo>
                    <a:pt x="1050544" y="179069"/>
                  </a:lnTo>
                  <a:lnTo>
                    <a:pt x="1564894" y="179069"/>
                  </a:lnTo>
                  <a:lnTo>
                    <a:pt x="2562352" y="179069"/>
                  </a:lnTo>
                  <a:lnTo>
                    <a:pt x="2608809" y="184426"/>
                  </a:lnTo>
                  <a:lnTo>
                    <a:pt x="2651466" y="199681"/>
                  </a:lnTo>
                  <a:lnTo>
                    <a:pt x="2689101" y="223617"/>
                  </a:lnTo>
                  <a:lnTo>
                    <a:pt x="2720496" y="255012"/>
                  </a:lnTo>
                  <a:lnTo>
                    <a:pt x="2744432" y="292647"/>
                  </a:lnTo>
                  <a:lnTo>
                    <a:pt x="2759687" y="335304"/>
                  </a:lnTo>
                  <a:lnTo>
                    <a:pt x="2765044" y="381762"/>
                  </a:lnTo>
                  <a:lnTo>
                    <a:pt x="2765044" y="685800"/>
                  </a:lnTo>
                  <a:lnTo>
                    <a:pt x="2765044" y="1192530"/>
                  </a:lnTo>
                  <a:lnTo>
                    <a:pt x="2759687" y="1238987"/>
                  </a:lnTo>
                  <a:lnTo>
                    <a:pt x="2744432" y="1281644"/>
                  </a:lnTo>
                  <a:lnTo>
                    <a:pt x="2720496" y="1319279"/>
                  </a:lnTo>
                  <a:lnTo>
                    <a:pt x="2689101" y="1350674"/>
                  </a:lnTo>
                  <a:lnTo>
                    <a:pt x="2651466" y="1374610"/>
                  </a:lnTo>
                  <a:lnTo>
                    <a:pt x="2608809" y="1389865"/>
                  </a:lnTo>
                  <a:lnTo>
                    <a:pt x="2562352" y="1395222"/>
                  </a:lnTo>
                  <a:lnTo>
                    <a:pt x="1564894" y="1395222"/>
                  </a:lnTo>
                  <a:lnTo>
                    <a:pt x="1050544" y="1395222"/>
                  </a:lnTo>
                  <a:lnTo>
                    <a:pt x="910336" y="1395222"/>
                  </a:lnTo>
                  <a:lnTo>
                    <a:pt x="863878" y="1389865"/>
                  </a:lnTo>
                  <a:lnTo>
                    <a:pt x="821221" y="1374610"/>
                  </a:lnTo>
                  <a:lnTo>
                    <a:pt x="783586" y="1350674"/>
                  </a:lnTo>
                  <a:lnTo>
                    <a:pt x="752191" y="1319279"/>
                  </a:lnTo>
                  <a:lnTo>
                    <a:pt x="728255" y="1281644"/>
                  </a:lnTo>
                  <a:lnTo>
                    <a:pt x="713000" y="1238987"/>
                  </a:lnTo>
                  <a:lnTo>
                    <a:pt x="707644" y="1192530"/>
                  </a:lnTo>
                  <a:lnTo>
                    <a:pt x="707644" y="685800"/>
                  </a:lnTo>
                  <a:lnTo>
                    <a:pt x="0" y="0"/>
                  </a:lnTo>
                  <a:lnTo>
                    <a:pt x="707644" y="381762"/>
                  </a:lnTo>
                  <a:close/>
                </a:path>
              </a:pathLst>
            </a:custGeom>
            <a:ln w="9144">
              <a:solidFill>
                <a:srgbClr val="000000"/>
              </a:solidFill>
            </a:ln>
          </p:spPr>
          <p:txBody>
            <a:bodyPr wrap="square" lIns="0" tIns="0" rIns="0" bIns="0" rtlCol="0"/>
            <a:lstStyle/>
            <a:p>
              <a:endParaRPr/>
            </a:p>
          </p:txBody>
        </p:sp>
        <p:sp>
          <p:nvSpPr>
            <p:cNvPr id="13" name="object 13"/>
            <p:cNvSpPr/>
            <p:nvPr/>
          </p:nvSpPr>
          <p:spPr>
            <a:xfrm>
              <a:off x="6354186" y="4977881"/>
              <a:ext cx="1238250" cy="0"/>
            </a:xfrm>
            <a:custGeom>
              <a:avLst/>
              <a:gdLst/>
              <a:ahLst/>
              <a:cxnLst/>
              <a:rect l="l" t="t" r="r" b="b"/>
              <a:pathLst>
                <a:path w="1238250">
                  <a:moveTo>
                    <a:pt x="0" y="0"/>
                  </a:moveTo>
                  <a:lnTo>
                    <a:pt x="1238055" y="0"/>
                  </a:lnTo>
                </a:path>
              </a:pathLst>
            </a:custGeom>
            <a:ln w="13631">
              <a:solidFill>
                <a:srgbClr val="000000"/>
              </a:solidFill>
            </a:ln>
          </p:spPr>
          <p:txBody>
            <a:bodyPr wrap="square" lIns="0" tIns="0" rIns="0" bIns="0" rtlCol="0"/>
            <a:lstStyle/>
            <a:p>
              <a:endParaRPr/>
            </a:p>
          </p:txBody>
        </p:sp>
      </p:grpSp>
      <p:sp>
        <p:nvSpPr>
          <p:cNvPr id="14" name="object 14"/>
          <p:cNvSpPr txBox="1"/>
          <p:nvPr/>
        </p:nvSpPr>
        <p:spPr>
          <a:xfrm>
            <a:off x="1526794" y="3881535"/>
            <a:ext cx="783590" cy="1117600"/>
          </a:xfrm>
          <a:prstGeom prst="rect">
            <a:avLst/>
          </a:prstGeom>
        </p:spPr>
        <p:txBody>
          <a:bodyPr vert="horz" wrap="square" lIns="0" tIns="125730" rIns="0" bIns="0" rtlCol="0">
            <a:spAutoFit/>
          </a:bodyPr>
          <a:lstStyle/>
          <a:p>
            <a:pPr algn="ctr">
              <a:lnSpc>
                <a:spcPct val="100000"/>
              </a:lnSpc>
              <a:spcBef>
                <a:spcPts val="990"/>
              </a:spcBef>
            </a:pPr>
            <a:r>
              <a:rPr sz="2400" spc="-5" dirty="0">
                <a:latin typeface="Tahoma"/>
                <a:cs typeface="Tahoma"/>
              </a:rPr>
              <a:t>10.67</a:t>
            </a:r>
            <a:endParaRPr sz="2400">
              <a:latin typeface="Tahoma"/>
              <a:cs typeface="Tahoma"/>
            </a:endParaRPr>
          </a:p>
          <a:p>
            <a:pPr marL="22225" algn="ctr">
              <a:lnSpc>
                <a:spcPct val="100000"/>
              </a:lnSpc>
              <a:spcBef>
                <a:spcPts val="116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5" name="object 15"/>
          <p:cNvSpPr txBox="1"/>
          <p:nvPr/>
        </p:nvSpPr>
        <p:spPr>
          <a:xfrm>
            <a:off x="6417055" y="23943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0</a:t>
            </a:r>
            <a:endParaRPr sz="2400">
              <a:latin typeface="Tahoma"/>
              <a:cs typeface="Tahoma"/>
            </a:endParaRPr>
          </a:p>
        </p:txBody>
      </p:sp>
      <p:sp>
        <p:nvSpPr>
          <p:cNvPr id="16" name="object 16"/>
          <p:cNvSpPr txBox="1"/>
          <p:nvPr/>
        </p:nvSpPr>
        <p:spPr>
          <a:xfrm>
            <a:off x="6480428" y="3308426"/>
            <a:ext cx="192405"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0</a:t>
            </a:r>
            <a:endParaRPr sz="2400">
              <a:latin typeface="Tahoma"/>
              <a:cs typeface="Tahoma"/>
            </a:endParaRPr>
          </a:p>
        </p:txBody>
      </p:sp>
      <p:sp>
        <p:nvSpPr>
          <p:cNvPr id="17" name="object 17"/>
          <p:cNvSpPr txBox="1"/>
          <p:nvPr/>
        </p:nvSpPr>
        <p:spPr>
          <a:xfrm>
            <a:off x="6893549" y="4974273"/>
            <a:ext cx="167640" cy="367665"/>
          </a:xfrm>
          <a:prstGeom prst="rect">
            <a:avLst/>
          </a:prstGeom>
        </p:spPr>
        <p:txBody>
          <a:bodyPr vert="horz" wrap="square" lIns="0" tIns="12065" rIns="0" bIns="0" rtlCol="0">
            <a:spAutoFit/>
          </a:bodyPr>
          <a:lstStyle/>
          <a:p>
            <a:pPr marL="12700">
              <a:lnSpc>
                <a:spcPct val="100000"/>
              </a:lnSpc>
              <a:spcBef>
                <a:spcPts val="95"/>
              </a:spcBef>
            </a:pPr>
            <a:r>
              <a:rPr sz="2250" spc="-10" dirty="0">
                <a:latin typeface="Times New Roman"/>
                <a:cs typeface="Times New Roman"/>
              </a:rPr>
              <a:t>6</a:t>
            </a:r>
            <a:endParaRPr sz="2250">
              <a:latin typeface="Times New Roman"/>
              <a:cs typeface="Times New Roman"/>
            </a:endParaRPr>
          </a:p>
        </p:txBody>
      </p:sp>
      <p:sp>
        <p:nvSpPr>
          <p:cNvPr id="18" name="object 18"/>
          <p:cNvSpPr txBox="1"/>
          <p:nvPr/>
        </p:nvSpPr>
        <p:spPr>
          <a:xfrm>
            <a:off x="6328487" y="4571576"/>
            <a:ext cx="1271270" cy="367665"/>
          </a:xfrm>
          <a:prstGeom prst="rect">
            <a:avLst/>
          </a:prstGeom>
        </p:spPr>
        <p:txBody>
          <a:bodyPr vert="horz" wrap="square" lIns="0" tIns="12065" rIns="0" bIns="0" rtlCol="0">
            <a:spAutoFit/>
          </a:bodyPr>
          <a:lstStyle/>
          <a:p>
            <a:pPr marL="12700">
              <a:lnSpc>
                <a:spcPct val="100000"/>
              </a:lnSpc>
              <a:spcBef>
                <a:spcPts val="95"/>
              </a:spcBef>
            </a:pPr>
            <a:r>
              <a:rPr sz="2250" spc="25" dirty="0">
                <a:latin typeface="Times New Roman"/>
                <a:cs typeface="Times New Roman"/>
              </a:rPr>
              <a:t>1</a:t>
            </a:r>
            <a:r>
              <a:rPr sz="2250" spc="25" dirty="0">
                <a:latin typeface="Symbol"/>
                <a:cs typeface="Symbol"/>
              </a:rPr>
              <a:t></a:t>
            </a:r>
            <a:r>
              <a:rPr sz="2250" spc="-285" dirty="0">
                <a:latin typeface="Times New Roman"/>
                <a:cs typeface="Times New Roman"/>
              </a:rPr>
              <a:t> </a:t>
            </a:r>
            <a:r>
              <a:rPr sz="2250" spc="-10" dirty="0">
                <a:latin typeface="Times New Roman"/>
                <a:cs typeface="Times New Roman"/>
              </a:rPr>
              <a:t>0</a:t>
            </a:r>
            <a:r>
              <a:rPr sz="2250" spc="-210" dirty="0">
                <a:latin typeface="Times New Roman"/>
                <a:cs typeface="Times New Roman"/>
              </a:rPr>
              <a:t> </a:t>
            </a:r>
            <a:r>
              <a:rPr sz="2250" spc="-10" dirty="0">
                <a:latin typeface="Symbol"/>
                <a:cs typeface="Symbol"/>
              </a:rPr>
              <a:t></a:t>
            </a:r>
            <a:r>
              <a:rPr sz="2250" spc="-215" dirty="0">
                <a:latin typeface="Times New Roman"/>
                <a:cs typeface="Times New Roman"/>
              </a:rPr>
              <a:t> </a:t>
            </a:r>
            <a:r>
              <a:rPr sz="2250" spc="-10" dirty="0">
                <a:latin typeface="Times New Roman"/>
                <a:cs typeface="Times New Roman"/>
              </a:rPr>
              <a:t>6</a:t>
            </a:r>
            <a:r>
              <a:rPr sz="2250" spc="-335" dirty="0">
                <a:latin typeface="Times New Roman"/>
                <a:cs typeface="Times New Roman"/>
              </a:rPr>
              <a:t> </a:t>
            </a:r>
            <a:r>
              <a:rPr sz="2250" spc="-10" dirty="0">
                <a:latin typeface="Symbol"/>
                <a:cs typeface="Symbol"/>
              </a:rPr>
              <a:t></a:t>
            </a:r>
            <a:r>
              <a:rPr sz="2250" spc="-275" dirty="0">
                <a:latin typeface="Times New Roman"/>
                <a:cs typeface="Times New Roman"/>
              </a:rPr>
              <a:t> </a:t>
            </a:r>
            <a:r>
              <a:rPr sz="2250" spc="-10" dirty="0">
                <a:latin typeface="Times New Roman"/>
                <a:cs typeface="Times New Roman"/>
              </a:rPr>
              <a:t>0</a:t>
            </a:r>
            <a:endParaRPr sz="2250">
              <a:latin typeface="Times New Roman"/>
              <a:cs typeface="Times New Roman"/>
            </a:endParaRPr>
          </a:p>
        </p:txBody>
      </p:sp>
      <p:sp>
        <p:nvSpPr>
          <p:cNvPr id="19" name="object 19"/>
          <p:cNvSpPr txBox="1"/>
          <p:nvPr/>
        </p:nvSpPr>
        <p:spPr>
          <a:xfrm>
            <a:off x="5810315" y="4751620"/>
            <a:ext cx="483870" cy="367665"/>
          </a:xfrm>
          <a:prstGeom prst="rect">
            <a:avLst/>
          </a:prstGeom>
        </p:spPr>
        <p:txBody>
          <a:bodyPr vert="horz" wrap="square" lIns="0" tIns="12065" rIns="0" bIns="0" rtlCol="0">
            <a:spAutoFit/>
          </a:bodyPr>
          <a:lstStyle/>
          <a:p>
            <a:pPr marL="12700">
              <a:lnSpc>
                <a:spcPct val="100000"/>
              </a:lnSpc>
              <a:spcBef>
                <a:spcPts val="95"/>
              </a:spcBef>
            </a:pPr>
            <a:r>
              <a:rPr sz="2250" i="1" spc="15" dirty="0">
                <a:latin typeface="Times New Roman"/>
                <a:cs typeface="Times New Roman"/>
              </a:rPr>
              <a:t>b</a:t>
            </a:r>
            <a:r>
              <a:rPr sz="1300" spc="15" dirty="0">
                <a:latin typeface="Times New Roman"/>
                <a:cs typeface="Times New Roman"/>
              </a:rPr>
              <a:t>2</a:t>
            </a:r>
            <a:r>
              <a:rPr sz="1300" spc="160" dirty="0">
                <a:latin typeface="Times New Roman"/>
                <a:cs typeface="Times New Roman"/>
              </a:rPr>
              <a:t> </a:t>
            </a:r>
            <a:r>
              <a:rPr sz="2250" spc="-10" dirty="0">
                <a:latin typeface="Symbol"/>
                <a:cs typeface="Symbol"/>
              </a:rPr>
              <a:t></a:t>
            </a:r>
            <a:endParaRPr sz="2250">
              <a:latin typeface="Symbol"/>
              <a:cs typeface="Symbol"/>
            </a:endParaRPr>
          </a:p>
        </p:txBody>
      </p:sp>
      <p:sp>
        <p:nvSpPr>
          <p:cNvPr id="20" name="object 20"/>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1" name="object 21"/>
          <p:cNvSpPr txBox="1">
            <a:spLocks noGrp="1"/>
          </p:cNvSpPr>
          <p:nvPr>
            <p:ph type="title"/>
          </p:nvPr>
        </p:nvSpPr>
        <p:spPr>
          <a:xfrm>
            <a:off x="383540" y="198831"/>
            <a:ext cx="1594485"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a:t>
            </a:r>
            <a:endParaRPr sz="2900"/>
          </a:p>
        </p:txBody>
      </p:sp>
      <p:sp>
        <p:nvSpPr>
          <p:cNvPr id="22" name="object 22"/>
          <p:cNvSpPr txBox="1"/>
          <p:nvPr/>
        </p:nvSpPr>
        <p:spPr>
          <a:xfrm>
            <a:off x="7402830" y="198831"/>
            <a:ext cx="122364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2040064" y="4190809"/>
            <a:ext cx="2718435" cy="1148080"/>
            <a:chOff x="2040064" y="4190809"/>
            <a:chExt cx="2718435" cy="1148080"/>
          </a:xfrm>
        </p:grpSpPr>
        <p:sp>
          <p:nvSpPr>
            <p:cNvPr id="3" name="object 3"/>
            <p:cNvSpPr/>
            <p:nvPr/>
          </p:nvSpPr>
          <p:spPr>
            <a:xfrm>
              <a:off x="2044826" y="4195571"/>
              <a:ext cx="2708910" cy="1138555"/>
            </a:xfrm>
            <a:custGeom>
              <a:avLst/>
              <a:gdLst/>
              <a:ahLst/>
              <a:cxnLst/>
              <a:rect l="l" t="t" r="r" b="b"/>
              <a:pathLst>
                <a:path w="2708910" h="1138554">
                  <a:moveTo>
                    <a:pt x="2518791" y="0"/>
                  </a:moveTo>
                  <a:lnTo>
                    <a:pt x="735711" y="0"/>
                  </a:lnTo>
                  <a:lnTo>
                    <a:pt x="685276" y="6778"/>
                  </a:lnTo>
                  <a:lnTo>
                    <a:pt x="639953" y="25907"/>
                  </a:lnTo>
                  <a:lnTo>
                    <a:pt x="601551" y="55578"/>
                  </a:lnTo>
                  <a:lnTo>
                    <a:pt x="571881" y="93980"/>
                  </a:lnTo>
                  <a:lnTo>
                    <a:pt x="552751" y="139303"/>
                  </a:lnTo>
                  <a:lnTo>
                    <a:pt x="545973" y="189737"/>
                  </a:lnTo>
                  <a:lnTo>
                    <a:pt x="0" y="447039"/>
                  </a:lnTo>
                  <a:lnTo>
                    <a:pt x="545973" y="474344"/>
                  </a:lnTo>
                  <a:lnTo>
                    <a:pt x="545973" y="948689"/>
                  </a:lnTo>
                  <a:lnTo>
                    <a:pt x="552751" y="999124"/>
                  </a:lnTo>
                  <a:lnTo>
                    <a:pt x="571881" y="1044447"/>
                  </a:lnTo>
                  <a:lnTo>
                    <a:pt x="601551" y="1082849"/>
                  </a:lnTo>
                  <a:lnTo>
                    <a:pt x="639953" y="1112520"/>
                  </a:lnTo>
                  <a:lnTo>
                    <a:pt x="685276" y="1131649"/>
                  </a:lnTo>
                  <a:lnTo>
                    <a:pt x="735711" y="1138427"/>
                  </a:lnTo>
                  <a:lnTo>
                    <a:pt x="2518791" y="1138427"/>
                  </a:lnTo>
                  <a:lnTo>
                    <a:pt x="2569225" y="1131649"/>
                  </a:lnTo>
                  <a:lnTo>
                    <a:pt x="2614548" y="1112520"/>
                  </a:lnTo>
                  <a:lnTo>
                    <a:pt x="2652950" y="1082849"/>
                  </a:lnTo>
                  <a:lnTo>
                    <a:pt x="2682620" y="1044447"/>
                  </a:lnTo>
                  <a:lnTo>
                    <a:pt x="2701750" y="999124"/>
                  </a:lnTo>
                  <a:lnTo>
                    <a:pt x="2708529" y="948689"/>
                  </a:lnTo>
                  <a:lnTo>
                    <a:pt x="2708529" y="189737"/>
                  </a:lnTo>
                  <a:lnTo>
                    <a:pt x="2701750" y="139303"/>
                  </a:lnTo>
                  <a:lnTo>
                    <a:pt x="2682621" y="93980"/>
                  </a:lnTo>
                  <a:lnTo>
                    <a:pt x="2652950" y="55578"/>
                  </a:lnTo>
                  <a:lnTo>
                    <a:pt x="2614549" y="25907"/>
                  </a:lnTo>
                  <a:lnTo>
                    <a:pt x="2569225" y="6778"/>
                  </a:lnTo>
                  <a:lnTo>
                    <a:pt x="2518791" y="0"/>
                  </a:lnTo>
                  <a:close/>
                </a:path>
              </a:pathLst>
            </a:custGeom>
            <a:solidFill>
              <a:srgbClr val="548ED4"/>
            </a:solidFill>
          </p:spPr>
          <p:txBody>
            <a:bodyPr wrap="square" lIns="0" tIns="0" rIns="0" bIns="0" rtlCol="0"/>
            <a:lstStyle/>
            <a:p>
              <a:endParaRPr/>
            </a:p>
          </p:txBody>
        </p:sp>
        <p:sp>
          <p:nvSpPr>
            <p:cNvPr id="4" name="object 4"/>
            <p:cNvSpPr/>
            <p:nvPr/>
          </p:nvSpPr>
          <p:spPr>
            <a:xfrm>
              <a:off x="2044826" y="4195571"/>
              <a:ext cx="2708910" cy="1138555"/>
            </a:xfrm>
            <a:custGeom>
              <a:avLst/>
              <a:gdLst/>
              <a:ahLst/>
              <a:cxnLst/>
              <a:rect l="l" t="t" r="r" b="b"/>
              <a:pathLst>
                <a:path w="2708910" h="1138554">
                  <a:moveTo>
                    <a:pt x="545973" y="189737"/>
                  </a:moveTo>
                  <a:lnTo>
                    <a:pt x="552751" y="139303"/>
                  </a:lnTo>
                  <a:lnTo>
                    <a:pt x="571881" y="93980"/>
                  </a:lnTo>
                  <a:lnTo>
                    <a:pt x="601551" y="55578"/>
                  </a:lnTo>
                  <a:lnTo>
                    <a:pt x="639953" y="25907"/>
                  </a:lnTo>
                  <a:lnTo>
                    <a:pt x="685276" y="6778"/>
                  </a:lnTo>
                  <a:lnTo>
                    <a:pt x="735711" y="0"/>
                  </a:lnTo>
                  <a:lnTo>
                    <a:pt x="906399" y="0"/>
                  </a:lnTo>
                  <a:lnTo>
                    <a:pt x="1447038" y="0"/>
                  </a:lnTo>
                  <a:lnTo>
                    <a:pt x="2518791" y="0"/>
                  </a:lnTo>
                  <a:lnTo>
                    <a:pt x="2569225" y="6778"/>
                  </a:lnTo>
                  <a:lnTo>
                    <a:pt x="2614549" y="25907"/>
                  </a:lnTo>
                  <a:lnTo>
                    <a:pt x="2652950" y="55578"/>
                  </a:lnTo>
                  <a:lnTo>
                    <a:pt x="2682621" y="93980"/>
                  </a:lnTo>
                  <a:lnTo>
                    <a:pt x="2701750" y="139303"/>
                  </a:lnTo>
                  <a:lnTo>
                    <a:pt x="2708529" y="189737"/>
                  </a:lnTo>
                  <a:lnTo>
                    <a:pt x="2708529" y="474344"/>
                  </a:lnTo>
                  <a:lnTo>
                    <a:pt x="2708529" y="948689"/>
                  </a:lnTo>
                  <a:lnTo>
                    <a:pt x="2701750" y="999124"/>
                  </a:lnTo>
                  <a:lnTo>
                    <a:pt x="2682620" y="1044447"/>
                  </a:lnTo>
                  <a:lnTo>
                    <a:pt x="2652950" y="1082849"/>
                  </a:lnTo>
                  <a:lnTo>
                    <a:pt x="2614548" y="1112519"/>
                  </a:lnTo>
                  <a:lnTo>
                    <a:pt x="2569225" y="1131649"/>
                  </a:lnTo>
                  <a:lnTo>
                    <a:pt x="2518791" y="1138427"/>
                  </a:lnTo>
                  <a:lnTo>
                    <a:pt x="1447038" y="1138427"/>
                  </a:lnTo>
                  <a:lnTo>
                    <a:pt x="906399" y="1138427"/>
                  </a:lnTo>
                  <a:lnTo>
                    <a:pt x="735711" y="1138427"/>
                  </a:lnTo>
                  <a:lnTo>
                    <a:pt x="685276" y="1131649"/>
                  </a:lnTo>
                  <a:lnTo>
                    <a:pt x="639953" y="1112520"/>
                  </a:lnTo>
                  <a:lnTo>
                    <a:pt x="601551" y="1082849"/>
                  </a:lnTo>
                  <a:lnTo>
                    <a:pt x="571881" y="1044447"/>
                  </a:lnTo>
                  <a:lnTo>
                    <a:pt x="552751" y="999124"/>
                  </a:lnTo>
                  <a:lnTo>
                    <a:pt x="545973" y="948689"/>
                  </a:lnTo>
                  <a:lnTo>
                    <a:pt x="545973" y="474344"/>
                  </a:lnTo>
                  <a:lnTo>
                    <a:pt x="0" y="447039"/>
                  </a:lnTo>
                  <a:lnTo>
                    <a:pt x="545973" y="189737"/>
                  </a:lnTo>
                  <a:close/>
                </a:path>
              </a:pathLst>
            </a:custGeom>
            <a:ln w="9144">
              <a:solidFill>
                <a:srgbClr val="000000"/>
              </a:solidFill>
            </a:ln>
          </p:spPr>
          <p:txBody>
            <a:bodyPr wrap="square" lIns="0" tIns="0" rIns="0" bIns="0" rtlCol="0"/>
            <a:lstStyle/>
            <a:p>
              <a:endParaRPr/>
            </a:p>
          </p:txBody>
        </p:sp>
      </p:grpSp>
      <p:sp>
        <p:nvSpPr>
          <p:cNvPr id="5" name="object 5"/>
          <p:cNvSpPr txBox="1"/>
          <p:nvPr/>
        </p:nvSpPr>
        <p:spPr>
          <a:xfrm>
            <a:off x="1019599" y="2061890"/>
            <a:ext cx="382270" cy="390525"/>
          </a:xfrm>
          <a:prstGeom prst="rect">
            <a:avLst/>
          </a:prstGeom>
        </p:spPr>
        <p:txBody>
          <a:bodyPr vert="horz" wrap="square" lIns="0" tIns="11430" rIns="0" bIns="0" rtlCol="0">
            <a:spAutoFit/>
          </a:bodyPr>
          <a:lstStyle/>
          <a:p>
            <a:pPr marL="38100">
              <a:lnSpc>
                <a:spcPct val="100000"/>
              </a:lnSpc>
              <a:spcBef>
                <a:spcPts val="90"/>
              </a:spcBef>
            </a:pPr>
            <a:r>
              <a:rPr sz="3600" i="1" spc="592" baseline="-24305" dirty="0">
                <a:latin typeface="Times New Roman"/>
                <a:cs typeface="Times New Roman"/>
              </a:rPr>
              <a:t>s</a:t>
            </a:r>
            <a:r>
              <a:rPr sz="1350" spc="395" dirty="0">
                <a:latin typeface="Times New Roman"/>
                <a:cs typeface="Times New Roman"/>
              </a:rPr>
              <a:t>3</a:t>
            </a:r>
            <a:endParaRPr sz="1350">
              <a:latin typeface="Times New Roman"/>
              <a:cs typeface="Times New Roman"/>
            </a:endParaRPr>
          </a:p>
        </p:txBody>
      </p:sp>
      <p:sp>
        <p:nvSpPr>
          <p:cNvPr id="6" name="object 6"/>
          <p:cNvSpPr txBox="1"/>
          <p:nvPr/>
        </p:nvSpPr>
        <p:spPr>
          <a:xfrm>
            <a:off x="1080703" y="2854933"/>
            <a:ext cx="280035" cy="368300"/>
          </a:xfrm>
          <a:prstGeom prst="rect">
            <a:avLst/>
          </a:prstGeom>
        </p:spPr>
        <p:txBody>
          <a:bodyPr vert="horz" wrap="square" lIns="0" tIns="12700" rIns="0" bIns="0" rtlCol="0">
            <a:spAutoFit/>
          </a:bodyPr>
          <a:lstStyle/>
          <a:p>
            <a:pPr marL="38100">
              <a:lnSpc>
                <a:spcPct val="100000"/>
              </a:lnSpc>
              <a:spcBef>
                <a:spcPts val="100"/>
              </a:spcBef>
            </a:pPr>
            <a:r>
              <a:rPr sz="3375" i="1" spc="52" baseline="-24691" dirty="0">
                <a:latin typeface="Times New Roman"/>
                <a:cs typeface="Times New Roman"/>
              </a:rPr>
              <a:t>s</a:t>
            </a:r>
            <a:r>
              <a:rPr sz="1300" spc="35" dirty="0">
                <a:latin typeface="Times New Roman"/>
                <a:cs typeface="Times New Roman"/>
              </a:rPr>
              <a:t>2</a:t>
            </a:r>
            <a:endParaRPr sz="1300">
              <a:latin typeface="Times New Roman"/>
              <a:cs typeface="Times New Roman"/>
            </a:endParaRPr>
          </a:p>
        </p:txBody>
      </p:sp>
      <p:sp>
        <p:nvSpPr>
          <p:cNvPr id="7" name="object 7"/>
          <p:cNvSpPr txBox="1"/>
          <p:nvPr/>
        </p:nvSpPr>
        <p:spPr>
          <a:xfrm>
            <a:off x="1078778" y="3552891"/>
            <a:ext cx="269240" cy="1090295"/>
          </a:xfrm>
          <a:prstGeom prst="rect">
            <a:avLst/>
          </a:prstGeom>
        </p:spPr>
        <p:txBody>
          <a:bodyPr vert="horz" wrap="square" lIns="0" tIns="12065" rIns="0" bIns="0" rtlCol="0">
            <a:spAutoFit/>
          </a:bodyPr>
          <a:lstStyle/>
          <a:p>
            <a:pPr marL="48895">
              <a:lnSpc>
                <a:spcPct val="100000"/>
              </a:lnSpc>
              <a:spcBef>
                <a:spcPts val="95"/>
              </a:spcBef>
            </a:pPr>
            <a:r>
              <a:rPr sz="3825" i="1" spc="-240" baseline="-25054" dirty="0">
                <a:latin typeface="Times New Roman"/>
                <a:cs typeface="Times New Roman"/>
              </a:rPr>
              <a:t>s</a:t>
            </a:r>
            <a:r>
              <a:rPr sz="1450" spc="-160" dirty="0">
                <a:latin typeface="Times New Roman"/>
                <a:cs typeface="Times New Roman"/>
              </a:rPr>
              <a:t>1</a:t>
            </a:r>
            <a:endParaRPr sz="1450">
              <a:latin typeface="Times New Roman"/>
              <a:cs typeface="Times New Roman"/>
            </a:endParaRPr>
          </a:p>
          <a:p>
            <a:pPr marL="38100">
              <a:lnSpc>
                <a:spcPct val="100000"/>
              </a:lnSpc>
              <a:spcBef>
                <a:spcPts val="2085"/>
              </a:spcBef>
            </a:pPr>
            <a:r>
              <a:rPr sz="4050" i="1" spc="-232" baseline="-24691" dirty="0">
                <a:latin typeface="Times New Roman"/>
                <a:cs typeface="Times New Roman"/>
              </a:rPr>
              <a:t>s</a:t>
            </a:r>
            <a:r>
              <a:rPr sz="1550" spc="-155" dirty="0">
                <a:latin typeface="Times New Roman"/>
                <a:cs typeface="Times New Roman"/>
              </a:rPr>
              <a:t>0</a:t>
            </a:r>
            <a:endParaRPr sz="1550">
              <a:latin typeface="Times New Roman"/>
              <a:cs typeface="Times New Roman"/>
            </a:endParaRPr>
          </a:p>
        </p:txBody>
      </p:sp>
      <p:sp>
        <p:nvSpPr>
          <p:cNvPr id="8" name="object 8"/>
          <p:cNvSpPr txBox="1"/>
          <p:nvPr/>
        </p:nvSpPr>
        <p:spPr>
          <a:xfrm>
            <a:off x="1789704" y="4276879"/>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9" name="object 9"/>
          <p:cNvSpPr/>
          <p:nvPr/>
        </p:nvSpPr>
        <p:spPr>
          <a:xfrm>
            <a:off x="1524761" y="1600961"/>
            <a:ext cx="5791200" cy="3962400"/>
          </a:xfrm>
          <a:custGeom>
            <a:avLst/>
            <a:gdLst/>
            <a:ahLst/>
            <a:cxnLst/>
            <a:rect l="l" t="t" r="r" b="b"/>
            <a:pathLst>
              <a:path w="5791200" h="3962400">
                <a:moveTo>
                  <a:pt x="0" y="0"/>
                </a:moveTo>
                <a:lnTo>
                  <a:pt x="0" y="3962400"/>
                </a:lnTo>
              </a:path>
              <a:path w="5791200" h="3962400">
                <a:moveTo>
                  <a:pt x="0" y="0"/>
                </a:moveTo>
                <a:lnTo>
                  <a:pt x="5791199" y="0"/>
                </a:lnTo>
              </a:path>
            </a:pathLst>
          </a:custGeom>
          <a:ln w="25908">
            <a:solidFill>
              <a:srgbClr val="000000"/>
            </a:solidFill>
          </a:ln>
        </p:spPr>
        <p:txBody>
          <a:bodyPr wrap="square" lIns="0" tIns="0" rIns="0" bIns="0" rtlCol="0"/>
          <a:lstStyle/>
          <a:p>
            <a:endParaRPr/>
          </a:p>
        </p:txBody>
      </p:sp>
      <p:sp>
        <p:nvSpPr>
          <p:cNvPr id="10" name="object 10"/>
          <p:cNvSpPr txBox="1"/>
          <p:nvPr/>
        </p:nvSpPr>
        <p:spPr>
          <a:xfrm>
            <a:off x="1755394" y="21657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1</a:t>
            </a:r>
            <a:endParaRPr sz="2400">
              <a:latin typeface="Tahoma"/>
              <a:cs typeface="Tahoma"/>
            </a:endParaRPr>
          </a:p>
        </p:txBody>
      </p:sp>
      <p:sp>
        <p:nvSpPr>
          <p:cNvPr id="11" name="object 11"/>
          <p:cNvSpPr txBox="1"/>
          <p:nvPr/>
        </p:nvSpPr>
        <p:spPr>
          <a:xfrm>
            <a:off x="1784095" y="30039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6</a:t>
            </a:r>
            <a:endParaRPr sz="2400">
              <a:latin typeface="Tahoma"/>
              <a:cs typeface="Tahoma"/>
            </a:endParaRPr>
          </a:p>
        </p:txBody>
      </p:sp>
      <p:sp>
        <p:nvSpPr>
          <p:cNvPr id="12" name="object 12"/>
          <p:cNvSpPr txBox="1"/>
          <p:nvPr/>
        </p:nvSpPr>
        <p:spPr>
          <a:xfrm>
            <a:off x="4740402" y="2165730"/>
            <a:ext cx="35814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12</a:t>
            </a:r>
            <a:endParaRPr sz="2400">
              <a:latin typeface="Tahoma"/>
              <a:cs typeface="Tahoma"/>
            </a:endParaRPr>
          </a:p>
        </p:txBody>
      </p:sp>
      <p:sp>
        <p:nvSpPr>
          <p:cNvPr id="13" name="object 13"/>
          <p:cNvSpPr txBox="1"/>
          <p:nvPr/>
        </p:nvSpPr>
        <p:spPr>
          <a:xfrm>
            <a:off x="4756150" y="3075559"/>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8</a:t>
            </a:r>
            <a:endParaRPr sz="2400">
              <a:latin typeface="Tahoma"/>
              <a:cs typeface="Tahoma"/>
            </a:endParaRPr>
          </a:p>
        </p:txBody>
      </p:sp>
      <p:sp>
        <p:nvSpPr>
          <p:cNvPr id="14" name="object 14"/>
          <p:cNvSpPr txBox="1"/>
          <p:nvPr/>
        </p:nvSpPr>
        <p:spPr>
          <a:xfrm>
            <a:off x="1526794" y="3766184"/>
            <a:ext cx="78359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10.67</a:t>
            </a:r>
            <a:endParaRPr sz="2400">
              <a:latin typeface="Tahoma"/>
              <a:cs typeface="Tahoma"/>
            </a:endParaRPr>
          </a:p>
        </p:txBody>
      </p:sp>
      <p:sp>
        <p:nvSpPr>
          <p:cNvPr id="15" name="object 15"/>
          <p:cNvSpPr txBox="1"/>
          <p:nvPr/>
        </p:nvSpPr>
        <p:spPr>
          <a:xfrm>
            <a:off x="6417055" y="21657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0</a:t>
            </a:r>
            <a:endParaRPr sz="2400">
              <a:latin typeface="Tahoma"/>
              <a:cs typeface="Tahoma"/>
            </a:endParaRPr>
          </a:p>
        </p:txBody>
      </p:sp>
      <p:sp>
        <p:nvSpPr>
          <p:cNvPr id="16" name="object 16"/>
          <p:cNvSpPr txBox="1"/>
          <p:nvPr/>
        </p:nvSpPr>
        <p:spPr>
          <a:xfrm>
            <a:off x="6480428" y="30801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0</a:t>
            </a:r>
            <a:endParaRPr sz="2400">
              <a:latin typeface="Tahoma"/>
              <a:cs typeface="Tahoma"/>
            </a:endParaRPr>
          </a:p>
        </p:txBody>
      </p:sp>
      <p:sp>
        <p:nvSpPr>
          <p:cNvPr id="17" name="object 17"/>
          <p:cNvSpPr/>
          <p:nvPr/>
        </p:nvSpPr>
        <p:spPr>
          <a:xfrm>
            <a:off x="3093993" y="4799573"/>
            <a:ext cx="1584325" cy="0"/>
          </a:xfrm>
          <a:custGeom>
            <a:avLst/>
            <a:gdLst/>
            <a:ahLst/>
            <a:cxnLst/>
            <a:rect l="l" t="t" r="r" b="b"/>
            <a:pathLst>
              <a:path w="1584325">
                <a:moveTo>
                  <a:pt x="0" y="0"/>
                </a:moveTo>
                <a:lnTo>
                  <a:pt x="1583745" y="0"/>
                </a:lnTo>
              </a:path>
            </a:pathLst>
          </a:custGeom>
          <a:ln w="13631">
            <a:solidFill>
              <a:srgbClr val="000000"/>
            </a:solidFill>
          </a:ln>
        </p:spPr>
        <p:txBody>
          <a:bodyPr wrap="square" lIns="0" tIns="0" rIns="0" bIns="0" rtlCol="0"/>
          <a:lstStyle/>
          <a:p>
            <a:endParaRPr/>
          </a:p>
        </p:txBody>
      </p:sp>
      <p:sp>
        <p:nvSpPr>
          <p:cNvPr id="18" name="object 18"/>
          <p:cNvSpPr txBox="1"/>
          <p:nvPr/>
        </p:nvSpPr>
        <p:spPr>
          <a:xfrm>
            <a:off x="3577676" y="4795965"/>
            <a:ext cx="595630" cy="367665"/>
          </a:xfrm>
          <a:prstGeom prst="rect">
            <a:avLst/>
          </a:prstGeom>
        </p:spPr>
        <p:txBody>
          <a:bodyPr vert="horz" wrap="square" lIns="0" tIns="12065" rIns="0" bIns="0" rtlCol="0">
            <a:spAutoFit/>
          </a:bodyPr>
          <a:lstStyle/>
          <a:p>
            <a:pPr marL="12700">
              <a:lnSpc>
                <a:spcPct val="100000"/>
              </a:lnSpc>
              <a:spcBef>
                <a:spcPts val="95"/>
              </a:spcBef>
            </a:pPr>
            <a:r>
              <a:rPr sz="2250" spc="-135" dirty="0">
                <a:latin typeface="Times New Roman"/>
                <a:cs typeface="Times New Roman"/>
              </a:rPr>
              <a:t>10</a:t>
            </a:r>
            <a:r>
              <a:rPr sz="2250" spc="-70" dirty="0">
                <a:latin typeface="Times New Roman"/>
                <a:cs typeface="Times New Roman"/>
              </a:rPr>
              <a:t>.</a:t>
            </a:r>
            <a:r>
              <a:rPr sz="2250" spc="-135" dirty="0">
                <a:latin typeface="Times New Roman"/>
                <a:cs typeface="Times New Roman"/>
              </a:rPr>
              <a:t>6</a:t>
            </a:r>
            <a:r>
              <a:rPr sz="2250" spc="-110" dirty="0">
                <a:latin typeface="Times New Roman"/>
                <a:cs typeface="Times New Roman"/>
              </a:rPr>
              <a:t>7</a:t>
            </a:r>
            <a:endParaRPr sz="2250">
              <a:latin typeface="Times New Roman"/>
              <a:cs typeface="Times New Roman"/>
            </a:endParaRPr>
          </a:p>
        </p:txBody>
      </p:sp>
      <p:sp>
        <p:nvSpPr>
          <p:cNvPr id="19" name="object 19"/>
          <p:cNvSpPr txBox="1"/>
          <p:nvPr/>
        </p:nvSpPr>
        <p:spPr>
          <a:xfrm>
            <a:off x="3069473" y="4393268"/>
            <a:ext cx="1615440" cy="367665"/>
          </a:xfrm>
          <a:prstGeom prst="rect">
            <a:avLst/>
          </a:prstGeom>
        </p:spPr>
        <p:txBody>
          <a:bodyPr vert="horz" wrap="square" lIns="0" tIns="12065" rIns="0" bIns="0" rtlCol="0">
            <a:spAutoFit/>
          </a:bodyPr>
          <a:lstStyle/>
          <a:p>
            <a:pPr marL="12700">
              <a:lnSpc>
                <a:spcPct val="100000"/>
              </a:lnSpc>
              <a:spcBef>
                <a:spcPts val="95"/>
              </a:spcBef>
            </a:pPr>
            <a:r>
              <a:rPr sz="2250" spc="-120" dirty="0">
                <a:latin typeface="Times New Roman"/>
                <a:cs typeface="Times New Roman"/>
              </a:rPr>
              <a:t>10.67</a:t>
            </a:r>
            <a:r>
              <a:rPr sz="2250" spc="-315" dirty="0">
                <a:latin typeface="Times New Roman"/>
                <a:cs typeface="Times New Roman"/>
              </a:rPr>
              <a:t> </a:t>
            </a:r>
            <a:r>
              <a:rPr sz="2250" spc="-125" dirty="0">
                <a:latin typeface="Symbol"/>
                <a:cs typeface="Symbol"/>
              </a:rPr>
              <a:t></a:t>
            </a:r>
            <a:r>
              <a:rPr sz="2250" spc="-360" dirty="0">
                <a:latin typeface="Times New Roman"/>
                <a:cs typeface="Times New Roman"/>
              </a:rPr>
              <a:t> </a:t>
            </a:r>
            <a:r>
              <a:rPr sz="2250" spc="-110" dirty="0">
                <a:latin typeface="Times New Roman"/>
                <a:cs typeface="Times New Roman"/>
              </a:rPr>
              <a:t>8</a:t>
            </a:r>
            <a:r>
              <a:rPr sz="2250" spc="-254" dirty="0">
                <a:latin typeface="Times New Roman"/>
                <a:cs typeface="Times New Roman"/>
              </a:rPr>
              <a:t> </a:t>
            </a:r>
            <a:r>
              <a:rPr sz="2250" spc="-125" dirty="0">
                <a:latin typeface="Symbol"/>
                <a:cs typeface="Symbol"/>
              </a:rPr>
              <a:t></a:t>
            </a:r>
            <a:r>
              <a:rPr sz="2250" spc="-240" dirty="0">
                <a:latin typeface="Times New Roman"/>
                <a:cs typeface="Times New Roman"/>
              </a:rPr>
              <a:t> </a:t>
            </a:r>
            <a:r>
              <a:rPr sz="2250" spc="-110" dirty="0">
                <a:latin typeface="Times New Roman"/>
                <a:cs typeface="Times New Roman"/>
              </a:rPr>
              <a:t>6</a:t>
            </a:r>
            <a:r>
              <a:rPr sz="2250" spc="-350" dirty="0">
                <a:latin typeface="Times New Roman"/>
                <a:cs typeface="Times New Roman"/>
              </a:rPr>
              <a:t> </a:t>
            </a:r>
            <a:r>
              <a:rPr sz="2250" spc="-125" dirty="0">
                <a:latin typeface="Symbol"/>
                <a:cs typeface="Symbol"/>
              </a:rPr>
              <a:t></a:t>
            </a:r>
            <a:r>
              <a:rPr sz="2250" spc="-295" dirty="0">
                <a:latin typeface="Times New Roman"/>
                <a:cs typeface="Times New Roman"/>
              </a:rPr>
              <a:t> </a:t>
            </a:r>
            <a:r>
              <a:rPr sz="2250" spc="-110" dirty="0">
                <a:latin typeface="Times New Roman"/>
                <a:cs typeface="Times New Roman"/>
              </a:rPr>
              <a:t>0</a:t>
            </a:r>
            <a:endParaRPr sz="2250">
              <a:latin typeface="Times New Roman"/>
              <a:cs typeface="Times New Roman"/>
            </a:endParaRPr>
          </a:p>
        </p:txBody>
      </p:sp>
      <p:sp>
        <p:nvSpPr>
          <p:cNvPr id="20" name="object 20"/>
          <p:cNvSpPr txBox="1"/>
          <p:nvPr/>
        </p:nvSpPr>
        <p:spPr>
          <a:xfrm>
            <a:off x="2596225" y="4573312"/>
            <a:ext cx="443865" cy="367665"/>
          </a:xfrm>
          <a:prstGeom prst="rect">
            <a:avLst/>
          </a:prstGeom>
        </p:spPr>
        <p:txBody>
          <a:bodyPr vert="horz" wrap="square" lIns="0" tIns="12065" rIns="0" bIns="0" rtlCol="0">
            <a:spAutoFit/>
          </a:bodyPr>
          <a:lstStyle/>
          <a:p>
            <a:pPr marL="12700">
              <a:lnSpc>
                <a:spcPct val="100000"/>
              </a:lnSpc>
              <a:spcBef>
                <a:spcPts val="95"/>
              </a:spcBef>
            </a:pPr>
            <a:r>
              <a:rPr sz="2250" i="1" spc="-65" dirty="0">
                <a:latin typeface="Times New Roman"/>
                <a:cs typeface="Times New Roman"/>
              </a:rPr>
              <a:t>b</a:t>
            </a:r>
            <a:r>
              <a:rPr sz="1300" spc="-65" dirty="0">
                <a:latin typeface="Times New Roman"/>
                <a:cs typeface="Times New Roman"/>
              </a:rPr>
              <a:t>2</a:t>
            </a:r>
            <a:r>
              <a:rPr sz="1300" spc="120" dirty="0">
                <a:latin typeface="Times New Roman"/>
                <a:cs typeface="Times New Roman"/>
              </a:rPr>
              <a:t> </a:t>
            </a:r>
            <a:r>
              <a:rPr sz="2250" spc="-125" dirty="0">
                <a:latin typeface="Symbol"/>
                <a:cs typeface="Symbol"/>
              </a:rPr>
              <a:t></a:t>
            </a:r>
            <a:endParaRPr sz="2250">
              <a:latin typeface="Symbol"/>
              <a:cs typeface="Symbol"/>
            </a:endParaRPr>
          </a:p>
        </p:txBody>
      </p:sp>
      <p:sp>
        <p:nvSpPr>
          <p:cNvPr id="21" name="object 21"/>
          <p:cNvSpPr txBox="1"/>
          <p:nvPr/>
        </p:nvSpPr>
        <p:spPr>
          <a:xfrm>
            <a:off x="4832350" y="3766184"/>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0</a:t>
            </a:r>
            <a:endParaRPr sz="2400">
              <a:latin typeface="Tahoma"/>
              <a:cs typeface="Tahoma"/>
            </a:endParaRPr>
          </a:p>
        </p:txBody>
      </p:sp>
      <p:sp>
        <p:nvSpPr>
          <p:cNvPr id="22" name="object 22"/>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3" name="object 23"/>
          <p:cNvSpPr txBox="1">
            <a:spLocks noGrp="1"/>
          </p:cNvSpPr>
          <p:nvPr>
            <p:ph type="title"/>
          </p:nvPr>
        </p:nvSpPr>
        <p:spPr>
          <a:xfrm>
            <a:off x="383540" y="198831"/>
            <a:ext cx="1594485"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a:t>
            </a:r>
            <a:endParaRPr sz="2900"/>
          </a:p>
        </p:txBody>
      </p:sp>
      <p:sp>
        <p:nvSpPr>
          <p:cNvPr id="24" name="object 24"/>
          <p:cNvSpPr txBox="1"/>
          <p:nvPr/>
        </p:nvSpPr>
        <p:spPr>
          <a:xfrm>
            <a:off x="7402830" y="198831"/>
            <a:ext cx="122364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383540" y="1163091"/>
            <a:ext cx="8378190" cy="4636847"/>
          </a:xfrm>
          <a:prstGeom prst="rect">
            <a:avLst/>
          </a:prstGeom>
        </p:spPr>
        <p:txBody>
          <a:bodyPr vert="horz" wrap="square" lIns="0" tIns="12700" rIns="0" bIns="0" rtlCol="0">
            <a:spAutoFit/>
          </a:bodyPr>
          <a:lstStyle/>
          <a:p>
            <a:pPr marL="12700" marR="5080">
              <a:lnSpc>
                <a:spcPct val="150100"/>
              </a:lnSpc>
              <a:spcBef>
                <a:spcPts val="100"/>
              </a:spcBef>
              <a:tabLst>
                <a:tab pos="441959" algn="l"/>
                <a:tab pos="1486535" algn="l"/>
                <a:tab pos="2370455" algn="l"/>
                <a:tab pos="3865879" algn="l"/>
                <a:tab pos="5092700" algn="l"/>
                <a:tab pos="5537835" algn="l"/>
                <a:tab pos="6625590" algn="l"/>
                <a:tab pos="7038975" algn="l"/>
              </a:tabLst>
            </a:pPr>
            <a:r>
              <a:rPr sz="2800" spc="-5" dirty="0">
                <a:latin typeface="Carlito"/>
                <a:cs typeface="Carlito"/>
              </a:rPr>
              <a:t>A	linear	ti</a:t>
            </a:r>
            <a:r>
              <a:rPr sz="2800" spc="-15" dirty="0">
                <a:latin typeface="Carlito"/>
                <a:cs typeface="Carlito"/>
              </a:rPr>
              <a:t>m</a:t>
            </a:r>
            <a:r>
              <a:rPr sz="2800" spc="-5" dirty="0">
                <a:latin typeface="Carlito"/>
                <a:cs typeface="Carlito"/>
              </a:rPr>
              <a:t>e</a:t>
            </a:r>
            <a:r>
              <a:rPr sz="2800" dirty="0">
                <a:latin typeface="Carlito"/>
                <a:cs typeface="Carlito"/>
              </a:rPr>
              <a:t>	</a:t>
            </a:r>
            <a:r>
              <a:rPr sz="2800" spc="-5" dirty="0">
                <a:latin typeface="Carlito"/>
                <a:cs typeface="Carlito"/>
              </a:rPr>
              <a:t>i</a:t>
            </a:r>
            <a:r>
              <a:rPr sz="2800" spc="-65" dirty="0">
                <a:latin typeface="Carlito"/>
                <a:cs typeface="Carlito"/>
              </a:rPr>
              <a:t>n</a:t>
            </a:r>
            <a:r>
              <a:rPr sz="2800" spc="-45" dirty="0">
                <a:latin typeface="Carlito"/>
                <a:cs typeface="Carlito"/>
              </a:rPr>
              <a:t>v</a:t>
            </a:r>
            <a:r>
              <a:rPr sz="2800" spc="5" dirty="0">
                <a:latin typeface="Carlito"/>
                <a:cs typeface="Carlito"/>
              </a:rPr>
              <a:t>a</a:t>
            </a:r>
            <a:r>
              <a:rPr sz="2800" spc="-5" dirty="0">
                <a:latin typeface="Carlito"/>
                <a:cs typeface="Carlito"/>
              </a:rPr>
              <a:t>r</a:t>
            </a:r>
            <a:r>
              <a:rPr sz="2800" spc="-20" dirty="0">
                <a:latin typeface="Carlito"/>
                <a:cs typeface="Carlito"/>
              </a:rPr>
              <a:t>i</a:t>
            </a:r>
            <a:r>
              <a:rPr sz="2800" spc="-5" dirty="0">
                <a:latin typeface="Carlito"/>
                <a:cs typeface="Carlito"/>
              </a:rPr>
              <a:t>e</a:t>
            </a:r>
            <a:r>
              <a:rPr sz="2800" spc="-35" dirty="0">
                <a:latin typeface="Carlito"/>
                <a:cs typeface="Carlito"/>
              </a:rPr>
              <a:t>n</a:t>
            </a:r>
            <a:r>
              <a:rPr sz="2800" spc="-5" dirty="0">
                <a:latin typeface="Carlito"/>
                <a:cs typeface="Carlito"/>
              </a:rPr>
              <a:t>t</a:t>
            </a:r>
            <a:r>
              <a:rPr sz="2800" dirty="0">
                <a:latin typeface="Carlito"/>
                <a:cs typeface="Carlito"/>
              </a:rPr>
              <a:t>	</a:t>
            </a:r>
            <a:r>
              <a:rPr sz="2800" spc="-60" dirty="0">
                <a:latin typeface="Carlito"/>
                <a:cs typeface="Carlito"/>
              </a:rPr>
              <a:t>s</a:t>
            </a:r>
            <a:r>
              <a:rPr sz="2800" spc="-25" dirty="0">
                <a:latin typeface="Carlito"/>
                <a:cs typeface="Carlito"/>
              </a:rPr>
              <a:t>y</a:t>
            </a:r>
            <a:r>
              <a:rPr sz="2800" spc="-45" dirty="0">
                <a:latin typeface="Carlito"/>
                <a:cs typeface="Carlito"/>
              </a:rPr>
              <a:t>s</a:t>
            </a:r>
            <a:r>
              <a:rPr sz="2800" spc="-20" dirty="0">
                <a:latin typeface="Carlito"/>
                <a:cs typeface="Carlito"/>
              </a:rPr>
              <a:t>t</a:t>
            </a:r>
            <a:r>
              <a:rPr sz="2800" spc="-5" dirty="0">
                <a:latin typeface="Carlito"/>
                <a:cs typeface="Carlito"/>
              </a:rPr>
              <a:t>em</a:t>
            </a:r>
            <a:r>
              <a:rPr sz="2800" dirty="0">
                <a:latin typeface="Carlito"/>
                <a:cs typeface="Carlito"/>
              </a:rPr>
              <a:t>	</a:t>
            </a:r>
            <a:r>
              <a:rPr sz="2800" spc="-15" dirty="0">
                <a:latin typeface="Carlito"/>
                <a:cs typeface="Carlito"/>
              </a:rPr>
              <a:t>i</a:t>
            </a:r>
            <a:r>
              <a:rPr sz="2800" spc="-5" dirty="0">
                <a:latin typeface="Carlito"/>
                <a:cs typeface="Carlito"/>
              </a:rPr>
              <a:t>s</a:t>
            </a:r>
            <a:r>
              <a:rPr sz="2800" dirty="0">
                <a:latin typeface="Carlito"/>
                <a:cs typeface="Carlito"/>
              </a:rPr>
              <a:t>	</a:t>
            </a:r>
            <a:r>
              <a:rPr sz="2800" spc="-45" dirty="0">
                <a:latin typeface="Carlito"/>
                <a:cs typeface="Carlito"/>
              </a:rPr>
              <a:t>st</a:t>
            </a:r>
            <a:r>
              <a:rPr sz="2800" spc="5" dirty="0">
                <a:latin typeface="Carlito"/>
                <a:cs typeface="Carlito"/>
              </a:rPr>
              <a:t>a</a:t>
            </a:r>
            <a:r>
              <a:rPr sz="2800" spc="-10" dirty="0">
                <a:latin typeface="Carlito"/>
                <a:cs typeface="Carlito"/>
              </a:rPr>
              <a:t>b</a:t>
            </a:r>
            <a:r>
              <a:rPr sz="2800" spc="-20" dirty="0">
                <a:latin typeface="Carlito"/>
                <a:cs typeface="Carlito"/>
              </a:rPr>
              <a:t>l</a:t>
            </a:r>
            <a:r>
              <a:rPr sz="2800" spc="-5" dirty="0">
                <a:latin typeface="Carlito"/>
                <a:cs typeface="Carlito"/>
              </a:rPr>
              <a:t>e</a:t>
            </a:r>
            <a:r>
              <a:rPr sz="2800" dirty="0">
                <a:latin typeface="Carlito"/>
                <a:cs typeface="Carlito"/>
              </a:rPr>
              <a:t>	</a:t>
            </a:r>
            <a:r>
              <a:rPr sz="2800" spc="-15" dirty="0">
                <a:latin typeface="Carlito"/>
                <a:cs typeface="Carlito"/>
              </a:rPr>
              <a:t>i</a:t>
            </a:r>
            <a:r>
              <a:rPr sz="2800" spc="-5" dirty="0">
                <a:latin typeface="Carlito"/>
                <a:cs typeface="Carlito"/>
              </a:rPr>
              <a:t>f</a:t>
            </a:r>
            <a:r>
              <a:rPr sz="2800" dirty="0">
                <a:latin typeface="Carlito"/>
                <a:cs typeface="Carlito"/>
              </a:rPr>
              <a:t>	</a:t>
            </a:r>
            <a:r>
              <a:rPr sz="2800" spc="-70" dirty="0">
                <a:latin typeface="Carlito"/>
                <a:cs typeface="Carlito"/>
              </a:rPr>
              <a:t>f</a:t>
            </a:r>
            <a:r>
              <a:rPr sz="2800" spc="-10" dirty="0">
                <a:latin typeface="Carlito"/>
                <a:cs typeface="Carlito"/>
              </a:rPr>
              <a:t>oll</a:t>
            </a:r>
            <a:r>
              <a:rPr sz="2800" spc="-15" dirty="0">
                <a:latin typeface="Carlito"/>
                <a:cs typeface="Carlito"/>
              </a:rPr>
              <a:t>o</a:t>
            </a:r>
            <a:r>
              <a:rPr sz="2800" spc="-5" dirty="0">
                <a:latin typeface="Carlito"/>
                <a:cs typeface="Carlito"/>
              </a:rPr>
              <a:t>wing  </a:t>
            </a:r>
            <a:r>
              <a:rPr sz="2800" spc="-10" dirty="0">
                <a:latin typeface="Carlito"/>
                <a:cs typeface="Carlito"/>
              </a:rPr>
              <a:t>conditions </a:t>
            </a:r>
            <a:r>
              <a:rPr sz="2800" spc="-20" dirty="0">
                <a:latin typeface="Carlito"/>
                <a:cs typeface="Carlito"/>
              </a:rPr>
              <a:t>are</a:t>
            </a:r>
            <a:r>
              <a:rPr sz="2800" spc="45" dirty="0">
                <a:latin typeface="Carlito"/>
                <a:cs typeface="Carlito"/>
              </a:rPr>
              <a:t> </a:t>
            </a:r>
            <a:r>
              <a:rPr sz="2800" spc="-10" dirty="0">
                <a:latin typeface="Carlito"/>
                <a:cs typeface="Carlito"/>
              </a:rPr>
              <a:t>satisfied:</a:t>
            </a:r>
            <a:endParaRPr sz="2800" dirty="0">
              <a:latin typeface="Carlito"/>
              <a:cs typeface="Carlito"/>
            </a:endParaRPr>
          </a:p>
          <a:p>
            <a:pPr marL="355600" marR="7620" indent="-342900">
              <a:lnSpc>
                <a:spcPct val="150000"/>
              </a:lnSpc>
              <a:spcBef>
                <a:spcPts val="670"/>
              </a:spcBef>
              <a:buFont typeface="Wingdings"/>
              <a:buChar char=""/>
              <a:tabLst>
                <a:tab pos="355600" algn="l"/>
              </a:tabLst>
            </a:pPr>
            <a:r>
              <a:rPr sz="2800" spc="-5" dirty="0">
                <a:solidFill>
                  <a:srgbClr val="FF0000"/>
                </a:solidFill>
                <a:latin typeface="Carlito"/>
                <a:cs typeface="Carlito"/>
              </a:rPr>
              <a:t>A bounded input </a:t>
            </a:r>
            <a:r>
              <a:rPr sz="2800" dirty="0">
                <a:solidFill>
                  <a:srgbClr val="FF0000"/>
                </a:solidFill>
                <a:latin typeface="Carlito"/>
                <a:cs typeface="Carlito"/>
              </a:rPr>
              <a:t>is </a:t>
            </a:r>
            <a:r>
              <a:rPr sz="2800" spc="-10" dirty="0">
                <a:solidFill>
                  <a:srgbClr val="FF0000"/>
                </a:solidFill>
                <a:latin typeface="Carlito"/>
                <a:cs typeface="Carlito"/>
              </a:rPr>
              <a:t>given </a:t>
            </a:r>
            <a:r>
              <a:rPr sz="2800" spc="-15" dirty="0">
                <a:solidFill>
                  <a:srgbClr val="FF0000"/>
                </a:solidFill>
                <a:latin typeface="Carlito"/>
                <a:cs typeface="Carlito"/>
              </a:rPr>
              <a:t>to </a:t>
            </a:r>
            <a:r>
              <a:rPr sz="2800" spc="-5" dirty="0">
                <a:solidFill>
                  <a:srgbClr val="FF0000"/>
                </a:solidFill>
                <a:latin typeface="Carlito"/>
                <a:cs typeface="Carlito"/>
              </a:rPr>
              <a:t>the </a:t>
            </a:r>
            <a:r>
              <a:rPr sz="2800" spc="-25" dirty="0">
                <a:solidFill>
                  <a:srgbClr val="FF0000"/>
                </a:solidFill>
                <a:latin typeface="Carlito"/>
                <a:cs typeface="Carlito"/>
              </a:rPr>
              <a:t>system, </a:t>
            </a:r>
            <a:r>
              <a:rPr sz="2800" spc="-5" dirty="0">
                <a:solidFill>
                  <a:srgbClr val="FF0000"/>
                </a:solidFill>
                <a:latin typeface="Carlito"/>
                <a:cs typeface="Carlito"/>
              </a:rPr>
              <a:t>the </a:t>
            </a:r>
            <a:r>
              <a:rPr sz="2800" spc="-10" dirty="0">
                <a:solidFill>
                  <a:srgbClr val="FF0000"/>
                </a:solidFill>
                <a:latin typeface="Carlito"/>
                <a:cs typeface="Carlito"/>
              </a:rPr>
              <a:t>response  </a:t>
            </a:r>
            <a:r>
              <a:rPr sz="2800" spc="-5" dirty="0">
                <a:solidFill>
                  <a:srgbClr val="FF0000"/>
                </a:solidFill>
                <a:latin typeface="Carlito"/>
                <a:cs typeface="Carlito"/>
              </a:rPr>
              <a:t>of the </a:t>
            </a:r>
            <a:r>
              <a:rPr sz="2800" spc="-30" dirty="0">
                <a:solidFill>
                  <a:srgbClr val="FF0000"/>
                </a:solidFill>
                <a:latin typeface="Carlito"/>
                <a:cs typeface="Carlito"/>
              </a:rPr>
              <a:t>system </a:t>
            </a:r>
            <a:r>
              <a:rPr sz="2800" spc="-10" dirty="0">
                <a:solidFill>
                  <a:srgbClr val="FF0000"/>
                </a:solidFill>
                <a:latin typeface="Carlito"/>
                <a:cs typeface="Carlito"/>
              </a:rPr>
              <a:t>is bounded </a:t>
            </a:r>
            <a:r>
              <a:rPr sz="2800" spc="-5" dirty="0">
                <a:solidFill>
                  <a:srgbClr val="FF0000"/>
                </a:solidFill>
                <a:latin typeface="Carlito"/>
                <a:cs typeface="Carlito"/>
              </a:rPr>
              <a:t>and</a:t>
            </a:r>
            <a:r>
              <a:rPr sz="2800" spc="150" dirty="0">
                <a:solidFill>
                  <a:srgbClr val="FF0000"/>
                </a:solidFill>
                <a:latin typeface="Carlito"/>
                <a:cs typeface="Carlito"/>
              </a:rPr>
              <a:t> </a:t>
            </a:r>
            <a:r>
              <a:rPr sz="2800" spc="-15" dirty="0">
                <a:solidFill>
                  <a:srgbClr val="FF0000"/>
                </a:solidFill>
                <a:latin typeface="Carlito"/>
                <a:cs typeface="Carlito"/>
              </a:rPr>
              <a:t>controllable</a:t>
            </a:r>
            <a:r>
              <a:rPr sz="2800" spc="-15" dirty="0">
                <a:latin typeface="Carlito"/>
                <a:cs typeface="Carlito"/>
              </a:rPr>
              <a:t>.</a:t>
            </a:r>
            <a:endParaRPr sz="2800" dirty="0">
              <a:latin typeface="Carlito"/>
              <a:cs typeface="Carlito"/>
            </a:endParaRPr>
          </a:p>
          <a:p>
            <a:pPr marL="355600" marR="9525" indent="-342900">
              <a:lnSpc>
                <a:spcPct val="150000"/>
              </a:lnSpc>
              <a:spcBef>
                <a:spcPts val="675"/>
              </a:spcBef>
              <a:buFont typeface="Wingdings"/>
              <a:buChar char=""/>
              <a:tabLst>
                <a:tab pos="355600" algn="l"/>
              </a:tabLst>
            </a:pPr>
            <a:r>
              <a:rPr sz="2800" spc="-5" dirty="0">
                <a:latin typeface="Carlito"/>
                <a:cs typeface="Carlito"/>
              </a:rPr>
              <a:t>In the absence of the inputs, the output should </a:t>
            </a:r>
            <a:r>
              <a:rPr sz="2800" spc="-10" dirty="0">
                <a:latin typeface="Carlito"/>
                <a:cs typeface="Carlito"/>
              </a:rPr>
              <a:t>tend </a:t>
            </a:r>
            <a:r>
              <a:rPr sz="2800" spc="-30" dirty="0">
                <a:latin typeface="Carlito"/>
                <a:cs typeface="Carlito"/>
              </a:rPr>
              <a:t>to  </a:t>
            </a:r>
            <a:r>
              <a:rPr sz="2800" spc="-35" dirty="0">
                <a:latin typeface="Carlito"/>
                <a:cs typeface="Carlito"/>
              </a:rPr>
              <a:t>zero </a:t>
            </a:r>
            <a:r>
              <a:rPr sz="2800" spc="-5" dirty="0">
                <a:latin typeface="Carlito"/>
                <a:cs typeface="Carlito"/>
              </a:rPr>
              <a:t>as time</a:t>
            </a:r>
            <a:r>
              <a:rPr sz="2800" spc="30" dirty="0">
                <a:latin typeface="Carlito"/>
                <a:cs typeface="Carlito"/>
              </a:rPr>
              <a:t> </a:t>
            </a:r>
            <a:r>
              <a:rPr sz="2800" spc="-10" dirty="0">
                <a:latin typeface="Carlito"/>
                <a:cs typeface="Carlito"/>
              </a:rPr>
              <a:t>increases.</a:t>
            </a:r>
            <a:endParaRPr sz="2800" dirty="0">
              <a:latin typeface="Carlito"/>
              <a:cs typeface="Carlito"/>
            </a:endParaRPr>
          </a:p>
        </p:txBody>
      </p:sp>
      <p:sp>
        <p:nvSpPr>
          <p:cNvPr id="3" name="object 3"/>
          <p:cNvSpPr txBox="1">
            <a:spLocks noGrp="1"/>
          </p:cNvSpPr>
          <p:nvPr>
            <p:ph type="title"/>
          </p:nvPr>
        </p:nvSpPr>
        <p:spPr>
          <a:xfrm>
            <a:off x="383540" y="136347"/>
            <a:ext cx="7465060" cy="514350"/>
          </a:xfrm>
          <a:prstGeom prst="rect">
            <a:avLst/>
          </a:prstGeom>
        </p:spPr>
        <p:txBody>
          <a:bodyPr vert="horz" wrap="square" lIns="0" tIns="13335" rIns="0" bIns="0" rtlCol="0">
            <a:spAutoFit/>
          </a:bodyPr>
          <a:lstStyle/>
          <a:p>
            <a:pPr marL="12700">
              <a:lnSpc>
                <a:spcPct val="100000"/>
              </a:lnSpc>
              <a:spcBef>
                <a:spcPts val="105"/>
              </a:spcBef>
            </a:pPr>
            <a:r>
              <a:rPr spc="-5" dirty="0"/>
              <a:t>Stable</a:t>
            </a:r>
            <a:r>
              <a:rPr spc="-75" dirty="0"/>
              <a:t> </a:t>
            </a:r>
            <a:r>
              <a:rPr spc="-30" dirty="0"/>
              <a:t>System</a:t>
            </a:r>
          </a:p>
        </p:txBody>
      </p:sp>
      <p:sp>
        <p:nvSpPr>
          <p:cNvPr id="4" name="object 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mc:AlternateContent xmlns:mc="http://schemas.openxmlformats.org/markup-compatibility/2006">
        <mc:Choice xmlns:p14="http://schemas.microsoft.com/office/powerpoint/2010/main" Requires="p14">
          <p:contentPart p14:bwMode="auto" r:id="rId2">
            <p14:nvContentPartPr>
              <p14:cNvPr id="4098" name="Ink 2"/>
              <p14:cNvContentPartPr>
                <a14:cpLocks xmlns:a14="http://schemas.microsoft.com/office/drawing/2010/main" noRot="1" noChangeAspect="1" noEditPoints="1" noChangeArrowheads="1" noChangeShapeType="1"/>
              </p14:cNvContentPartPr>
              <p14:nvPr/>
            </p14:nvContentPartPr>
            <p14:xfrm>
              <a:off x="5695950" y="3956050"/>
              <a:ext cx="242888" cy="17463"/>
            </p14:xfrm>
          </p:contentPart>
        </mc:Choice>
        <mc:Fallback>
          <p:pic>
            <p:nvPicPr>
              <p:cNvPr id="4098" name="Ink 2"/>
              <p:cNvPicPr>
                <a:picLocks noRot="1" noChangeAspect="1" noEditPoints="1" noChangeArrowheads="1" noChangeShapeType="1"/>
              </p:cNvPicPr>
              <p:nvPr/>
            </p:nvPicPr>
            <p:blipFill>
              <a:blip r:embed="rId3"/>
              <a:stretch>
                <a:fillRect/>
              </a:stretch>
            </p:blipFill>
            <p:spPr>
              <a:xfrm>
                <a:off x="5685139" y="3946428"/>
                <a:ext cx="263429" cy="31719"/>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4099" name="Ink 3"/>
              <p14:cNvContentPartPr>
                <a14:cpLocks xmlns:a14="http://schemas.microsoft.com/office/drawing/2010/main" noRot="1" noChangeAspect="1" noEditPoints="1" noChangeArrowheads="1" noChangeShapeType="1"/>
              </p14:cNvContentPartPr>
              <p14:nvPr/>
            </p14:nvContentPartPr>
            <p14:xfrm>
              <a:off x="3695700" y="3840163"/>
              <a:ext cx="1349375" cy="714375"/>
            </p14:xfrm>
          </p:contentPart>
        </mc:Choice>
        <mc:Fallback>
          <p:pic>
            <p:nvPicPr>
              <p:cNvPr id="4099" name="Ink 3"/>
              <p:cNvPicPr>
                <a:picLocks noRot="1" noChangeAspect="1" noEditPoints="1" noChangeArrowheads="1" noChangeShapeType="1"/>
              </p:cNvPicPr>
              <p:nvPr/>
            </p:nvPicPr>
            <p:blipFill>
              <a:blip r:embed="rId5"/>
              <a:stretch>
                <a:fillRect/>
              </a:stretch>
            </p:blipFill>
            <p:spPr>
              <a:xfrm>
                <a:off x="3685979" y="3830801"/>
                <a:ext cx="1363776" cy="732738"/>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4100" name="Ink 4"/>
              <p14:cNvContentPartPr>
                <a14:cpLocks xmlns:a14="http://schemas.microsoft.com/office/drawing/2010/main" noRot="1" noChangeAspect="1" noEditPoints="1" noChangeArrowheads="1" noChangeShapeType="1"/>
              </p14:cNvContentPartPr>
              <p14:nvPr/>
            </p14:nvContentPartPr>
            <p14:xfrm>
              <a:off x="5187950" y="4098925"/>
              <a:ext cx="134938" cy="88900"/>
            </p14:xfrm>
          </p:contentPart>
        </mc:Choice>
        <mc:Fallback>
          <p:pic>
            <p:nvPicPr>
              <p:cNvPr id="4100" name="Ink 4"/>
              <p:cNvPicPr>
                <a:picLocks noRot="1" noChangeAspect="1" noEditPoints="1" noChangeArrowheads="1" noChangeShapeType="1"/>
              </p:cNvPicPr>
              <p:nvPr/>
            </p:nvPicPr>
            <p:blipFill>
              <a:blip r:embed="rId7"/>
              <a:stretch>
                <a:fillRect/>
              </a:stretch>
            </p:blipFill>
            <p:spPr>
              <a:xfrm>
                <a:off x="5181833" y="4092806"/>
                <a:ext cx="145733" cy="102217"/>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101" name="Ink 5"/>
              <p14:cNvContentPartPr>
                <a14:cpLocks xmlns:a14="http://schemas.microsoft.com/office/drawing/2010/main" noRot="1" noChangeAspect="1" noEditPoints="1" noChangeArrowheads="1" noChangeShapeType="1"/>
              </p14:cNvContentPartPr>
              <p14:nvPr/>
            </p14:nvContentPartPr>
            <p14:xfrm>
              <a:off x="5537200" y="3875088"/>
              <a:ext cx="776288" cy="349250"/>
            </p14:xfrm>
          </p:contentPart>
        </mc:Choice>
        <mc:Fallback>
          <p:pic>
            <p:nvPicPr>
              <p:cNvPr id="4101" name="Ink 5"/>
              <p:cNvPicPr>
                <a:picLocks noRot="1" noChangeAspect="1" noEditPoints="1" noChangeArrowheads="1" noChangeShapeType="1"/>
              </p:cNvPicPr>
              <p:nvPr/>
            </p:nvPicPr>
            <p:blipFill>
              <a:blip r:embed="rId9"/>
              <a:stretch>
                <a:fillRect/>
              </a:stretch>
            </p:blipFill>
            <p:spPr>
              <a:xfrm>
                <a:off x="5527478" y="3863566"/>
                <a:ext cx="791771" cy="371213"/>
              </a:xfrm>
              <a:prstGeom prst="rect">
                <a:avLst/>
              </a:prstGeom>
            </p:spPr>
          </p:pic>
        </mc:Fallback>
      </mc:AlternateContent>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4796028" y="1214627"/>
            <a:ext cx="422275" cy="542925"/>
            <a:chOff x="4796028" y="1214627"/>
            <a:chExt cx="422275" cy="542925"/>
          </a:xfrm>
        </p:grpSpPr>
        <p:sp>
          <p:nvSpPr>
            <p:cNvPr id="3" name="object 3"/>
            <p:cNvSpPr/>
            <p:nvPr/>
          </p:nvSpPr>
          <p:spPr>
            <a:xfrm>
              <a:off x="4800600" y="1219199"/>
              <a:ext cx="413384" cy="533400"/>
            </a:xfrm>
            <a:custGeom>
              <a:avLst/>
              <a:gdLst/>
              <a:ahLst/>
              <a:cxnLst/>
              <a:rect l="l" t="t" r="r" b="b"/>
              <a:pathLst>
                <a:path w="413385" h="533400">
                  <a:moveTo>
                    <a:pt x="206501" y="0"/>
                  </a:moveTo>
                  <a:lnTo>
                    <a:pt x="164885" y="5417"/>
                  </a:lnTo>
                  <a:lnTo>
                    <a:pt x="126122" y="20954"/>
                  </a:lnTo>
                  <a:lnTo>
                    <a:pt x="91045" y="45541"/>
                  </a:lnTo>
                  <a:lnTo>
                    <a:pt x="60483" y="78104"/>
                  </a:lnTo>
                  <a:lnTo>
                    <a:pt x="35267" y="117574"/>
                  </a:lnTo>
                  <a:lnTo>
                    <a:pt x="16228" y="162877"/>
                  </a:lnTo>
                  <a:lnTo>
                    <a:pt x="4195" y="212943"/>
                  </a:lnTo>
                  <a:lnTo>
                    <a:pt x="0" y="266700"/>
                  </a:lnTo>
                  <a:lnTo>
                    <a:pt x="4195" y="320456"/>
                  </a:lnTo>
                  <a:lnTo>
                    <a:pt x="16228" y="370522"/>
                  </a:lnTo>
                  <a:lnTo>
                    <a:pt x="35267" y="415825"/>
                  </a:lnTo>
                  <a:lnTo>
                    <a:pt x="60483" y="455295"/>
                  </a:lnTo>
                  <a:lnTo>
                    <a:pt x="91045" y="487858"/>
                  </a:lnTo>
                  <a:lnTo>
                    <a:pt x="126122" y="512445"/>
                  </a:lnTo>
                  <a:lnTo>
                    <a:pt x="164885" y="527982"/>
                  </a:lnTo>
                  <a:lnTo>
                    <a:pt x="206501" y="533400"/>
                  </a:lnTo>
                  <a:lnTo>
                    <a:pt x="248118" y="527982"/>
                  </a:lnTo>
                  <a:lnTo>
                    <a:pt x="286881" y="512445"/>
                  </a:lnTo>
                  <a:lnTo>
                    <a:pt x="321958" y="487858"/>
                  </a:lnTo>
                  <a:lnTo>
                    <a:pt x="352520" y="455295"/>
                  </a:lnTo>
                  <a:lnTo>
                    <a:pt x="377736" y="415825"/>
                  </a:lnTo>
                  <a:lnTo>
                    <a:pt x="396775" y="370522"/>
                  </a:lnTo>
                  <a:lnTo>
                    <a:pt x="408808" y="320456"/>
                  </a:lnTo>
                  <a:lnTo>
                    <a:pt x="413003" y="266700"/>
                  </a:lnTo>
                  <a:lnTo>
                    <a:pt x="408808" y="212943"/>
                  </a:lnTo>
                  <a:lnTo>
                    <a:pt x="396775" y="162877"/>
                  </a:lnTo>
                  <a:lnTo>
                    <a:pt x="377736" y="117574"/>
                  </a:lnTo>
                  <a:lnTo>
                    <a:pt x="352520" y="78104"/>
                  </a:lnTo>
                  <a:lnTo>
                    <a:pt x="321958" y="45541"/>
                  </a:lnTo>
                  <a:lnTo>
                    <a:pt x="286881" y="20954"/>
                  </a:lnTo>
                  <a:lnTo>
                    <a:pt x="248118" y="5417"/>
                  </a:lnTo>
                  <a:lnTo>
                    <a:pt x="206501" y="0"/>
                  </a:lnTo>
                  <a:close/>
                </a:path>
              </a:pathLst>
            </a:custGeom>
            <a:solidFill>
              <a:srgbClr val="548ED4"/>
            </a:solidFill>
          </p:spPr>
          <p:txBody>
            <a:bodyPr wrap="square" lIns="0" tIns="0" rIns="0" bIns="0" rtlCol="0"/>
            <a:lstStyle/>
            <a:p>
              <a:endParaRPr/>
            </a:p>
          </p:txBody>
        </p:sp>
        <p:sp>
          <p:nvSpPr>
            <p:cNvPr id="4" name="object 4"/>
            <p:cNvSpPr/>
            <p:nvPr/>
          </p:nvSpPr>
          <p:spPr>
            <a:xfrm>
              <a:off x="4800600" y="1219199"/>
              <a:ext cx="413384" cy="533400"/>
            </a:xfrm>
            <a:custGeom>
              <a:avLst/>
              <a:gdLst/>
              <a:ahLst/>
              <a:cxnLst/>
              <a:rect l="l" t="t" r="r" b="b"/>
              <a:pathLst>
                <a:path w="413385" h="533400">
                  <a:moveTo>
                    <a:pt x="0" y="266700"/>
                  </a:moveTo>
                  <a:lnTo>
                    <a:pt x="4195" y="212943"/>
                  </a:lnTo>
                  <a:lnTo>
                    <a:pt x="16228" y="162877"/>
                  </a:lnTo>
                  <a:lnTo>
                    <a:pt x="35267" y="117574"/>
                  </a:lnTo>
                  <a:lnTo>
                    <a:pt x="60483" y="78104"/>
                  </a:lnTo>
                  <a:lnTo>
                    <a:pt x="91045" y="45541"/>
                  </a:lnTo>
                  <a:lnTo>
                    <a:pt x="126122" y="20954"/>
                  </a:lnTo>
                  <a:lnTo>
                    <a:pt x="164885" y="5417"/>
                  </a:lnTo>
                  <a:lnTo>
                    <a:pt x="206501" y="0"/>
                  </a:lnTo>
                  <a:lnTo>
                    <a:pt x="248118" y="5417"/>
                  </a:lnTo>
                  <a:lnTo>
                    <a:pt x="286881" y="20954"/>
                  </a:lnTo>
                  <a:lnTo>
                    <a:pt x="321958" y="45541"/>
                  </a:lnTo>
                  <a:lnTo>
                    <a:pt x="352520" y="78104"/>
                  </a:lnTo>
                  <a:lnTo>
                    <a:pt x="377736" y="117574"/>
                  </a:lnTo>
                  <a:lnTo>
                    <a:pt x="396775" y="162877"/>
                  </a:lnTo>
                  <a:lnTo>
                    <a:pt x="408808" y="212943"/>
                  </a:lnTo>
                  <a:lnTo>
                    <a:pt x="413003" y="266700"/>
                  </a:lnTo>
                  <a:lnTo>
                    <a:pt x="408808" y="320456"/>
                  </a:lnTo>
                  <a:lnTo>
                    <a:pt x="396775" y="370522"/>
                  </a:lnTo>
                  <a:lnTo>
                    <a:pt x="377736" y="415825"/>
                  </a:lnTo>
                  <a:lnTo>
                    <a:pt x="352520" y="455295"/>
                  </a:lnTo>
                  <a:lnTo>
                    <a:pt x="321958" y="487858"/>
                  </a:lnTo>
                  <a:lnTo>
                    <a:pt x="286881" y="512445"/>
                  </a:lnTo>
                  <a:lnTo>
                    <a:pt x="248118" y="527982"/>
                  </a:lnTo>
                  <a:lnTo>
                    <a:pt x="206501" y="533400"/>
                  </a:lnTo>
                  <a:lnTo>
                    <a:pt x="164885" y="527982"/>
                  </a:lnTo>
                  <a:lnTo>
                    <a:pt x="126122" y="512445"/>
                  </a:lnTo>
                  <a:lnTo>
                    <a:pt x="91045" y="487858"/>
                  </a:lnTo>
                  <a:lnTo>
                    <a:pt x="60483" y="455295"/>
                  </a:lnTo>
                  <a:lnTo>
                    <a:pt x="35267" y="415825"/>
                  </a:lnTo>
                  <a:lnTo>
                    <a:pt x="16228" y="370522"/>
                  </a:lnTo>
                  <a:lnTo>
                    <a:pt x="4195" y="320456"/>
                  </a:lnTo>
                  <a:lnTo>
                    <a:pt x="0" y="266700"/>
                  </a:lnTo>
                  <a:close/>
                </a:path>
              </a:pathLst>
            </a:custGeom>
            <a:ln w="9144">
              <a:solidFill>
                <a:srgbClr val="000000"/>
              </a:solidFill>
            </a:ln>
          </p:spPr>
          <p:txBody>
            <a:bodyPr wrap="square" lIns="0" tIns="0" rIns="0" bIns="0" rtlCol="0"/>
            <a:lstStyle/>
            <a:p>
              <a:endParaRPr/>
            </a:p>
          </p:txBody>
        </p:sp>
      </p:grpSp>
      <p:grpSp>
        <p:nvGrpSpPr>
          <p:cNvPr id="5" name="object 5"/>
          <p:cNvGrpSpPr/>
          <p:nvPr/>
        </p:nvGrpSpPr>
        <p:grpSpPr>
          <a:xfrm>
            <a:off x="1595627" y="4948428"/>
            <a:ext cx="619125" cy="542925"/>
            <a:chOff x="1595627" y="4948428"/>
            <a:chExt cx="619125" cy="542925"/>
          </a:xfrm>
        </p:grpSpPr>
        <p:sp>
          <p:nvSpPr>
            <p:cNvPr id="6" name="object 6"/>
            <p:cNvSpPr/>
            <p:nvPr/>
          </p:nvSpPr>
          <p:spPr>
            <a:xfrm>
              <a:off x="1600199" y="4953000"/>
              <a:ext cx="609600" cy="533400"/>
            </a:xfrm>
            <a:custGeom>
              <a:avLst/>
              <a:gdLst/>
              <a:ahLst/>
              <a:cxnLst/>
              <a:rect l="l" t="t" r="r" b="b"/>
              <a:pathLst>
                <a:path w="609600" h="533400">
                  <a:moveTo>
                    <a:pt x="304800" y="0"/>
                  </a:moveTo>
                  <a:lnTo>
                    <a:pt x="255374" y="3489"/>
                  </a:lnTo>
                  <a:lnTo>
                    <a:pt x="208483" y="13594"/>
                  </a:lnTo>
                  <a:lnTo>
                    <a:pt x="164753" y="29763"/>
                  </a:lnTo>
                  <a:lnTo>
                    <a:pt x="124815" y="51450"/>
                  </a:lnTo>
                  <a:lnTo>
                    <a:pt x="89296" y="78105"/>
                  </a:lnTo>
                  <a:lnTo>
                    <a:pt x="58826" y="109179"/>
                  </a:lnTo>
                  <a:lnTo>
                    <a:pt x="34032" y="144124"/>
                  </a:lnTo>
                  <a:lnTo>
                    <a:pt x="15544" y="182392"/>
                  </a:lnTo>
                  <a:lnTo>
                    <a:pt x="3990" y="223433"/>
                  </a:lnTo>
                  <a:lnTo>
                    <a:pt x="0" y="266700"/>
                  </a:lnTo>
                  <a:lnTo>
                    <a:pt x="3990" y="309966"/>
                  </a:lnTo>
                  <a:lnTo>
                    <a:pt x="15544" y="351007"/>
                  </a:lnTo>
                  <a:lnTo>
                    <a:pt x="34032" y="389275"/>
                  </a:lnTo>
                  <a:lnTo>
                    <a:pt x="58826" y="424220"/>
                  </a:lnTo>
                  <a:lnTo>
                    <a:pt x="89296" y="455294"/>
                  </a:lnTo>
                  <a:lnTo>
                    <a:pt x="124815" y="481949"/>
                  </a:lnTo>
                  <a:lnTo>
                    <a:pt x="164753" y="503636"/>
                  </a:lnTo>
                  <a:lnTo>
                    <a:pt x="208483" y="519805"/>
                  </a:lnTo>
                  <a:lnTo>
                    <a:pt x="255374" y="529910"/>
                  </a:lnTo>
                  <a:lnTo>
                    <a:pt x="304800" y="533400"/>
                  </a:lnTo>
                  <a:lnTo>
                    <a:pt x="354225" y="529910"/>
                  </a:lnTo>
                  <a:lnTo>
                    <a:pt x="401116" y="519805"/>
                  </a:lnTo>
                  <a:lnTo>
                    <a:pt x="444846" y="503636"/>
                  </a:lnTo>
                  <a:lnTo>
                    <a:pt x="484784" y="481949"/>
                  </a:lnTo>
                  <a:lnTo>
                    <a:pt x="520303" y="455294"/>
                  </a:lnTo>
                  <a:lnTo>
                    <a:pt x="550773" y="424220"/>
                  </a:lnTo>
                  <a:lnTo>
                    <a:pt x="575567" y="389275"/>
                  </a:lnTo>
                  <a:lnTo>
                    <a:pt x="594055" y="351007"/>
                  </a:lnTo>
                  <a:lnTo>
                    <a:pt x="605609" y="309966"/>
                  </a:lnTo>
                  <a:lnTo>
                    <a:pt x="609600" y="266700"/>
                  </a:lnTo>
                  <a:lnTo>
                    <a:pt x="605609" y="223433"/>
                  </a:lnTo>
                  <a:lnTo>
                    <a:pt x="594055" y="182392"/>
                  </a:lnTo>
                  <a:lnTo>
                    <a:pt x="575567" y="144124"/>
                  </a:lnTo>
                  <a:lnTo>
                    <a:pt x="550773" y="109179"/>
                  </a:lnTo>
                  <a:lnTo>
                    <a:pt x="520303" y="78105"/>
                  </a:lnTo>
                  <a:lnTo>
                    <a:pt x="484784" y="51450"/>
                  </a:lnTo>
                  <a:lnTo>
                    <a:pt x="444846" y="29763"/>
                  </a:lnTo>
                  <a:lnTo>
                    <a:pt x="401116" y="13594"/>
                  </a:lnTo>
                  <a:lnTo>
                    <a:pt x="354225" y="3489"/>
                  </a:lnTo>
                  <a:lnTo>
                    <a:pt x="304800" y="0"/>
                  </a:lnTo>
                  <a:close/>
                </a:path>
              </a:pathLst>
            </a:custGeom>
            <a:solidFill>
              <a:srgbClr val="548ED4"/>
            </a:solidFill>
          </p:spPr>
          <p:txBody>
            <a:bodyPr wrap="square" lIns="0" tIns="0" rIns="0" bIns="0" rtlCol="0"/>
            <a:lstStyle/>
            <a:p>
              <a:endParaRPr/>
            </a:p>
          </p:txBody>
        </p:sp>
        <p:sp>
          <p:nvSpPr>
            <p:cNvPr id="7" name="object 7"/>
            <p:cNvSpPr/>
            <p:nvPr/>
          </p:nvSpPr>
          <p:spPr>
            <a:xfrm>
              <a:off x="1600199" y="4953000"/>
              <a:ext cx="609600" cy="533400"/>
            </a:xfrm>
            <a:custGeom>
              <a:avLst/>
              <a:gdLst/>
              <a:ahLst/>
              <a:cxnLst/>
              <a:rect l="l" t="t" r="r" b="b"/>
              <a:pathLst>
                <a:path w="609600" h="533400">
                  <a:moveTo>
                    <a:pt x="0" y="266700"/>
                  </a:moveTo>
                  <a:lnTo>
                    <a:pt x="3990" y="223433"/>
                  </a:lnTo>
                  <a:lnTo>
                    <a:pt x="15544" y="182392"/>
                  </a:lnTo>
                  <a:lnTo>
                    <a:pt x="34032" y="144124"/>
                  </a:lnTo>
                  <a:lnTo>
                    <a:pt x="58826" y="109179"/>
                  </a:lnTo>
                  <a:lnTo>
                    <a:pt x="89296" y="78105"/>
                  </a:lnTo>
                  <a:lnTo>
                    <a:pt x="124815" y="51450"/>
                  </a:lnTo>
                  <a:lnTo>
                    <a:pt x="164753" y="29763"/>
                  </a:lnTo>
                  <a:lnTo>
                    <a:pt x="208483" y="13594"/>
                  </a:lnTo>
                  <a:lnTo>
                    <a:pt x="255374" y="3489"/>
                  </a:lnTo>
                  <a:lnTo>
                    <a:pt x="304800" y="0"/>
                  </a:lnTo>
                  <a:lnTo>
                    <a:pt x="354225" y="3489"/>
                  </a:lnTo>
                  <a:lnTo>
                    <a:pt x="401116" y="13594"/>
                  </a:lnTo>
                  <a:lnTo>
                    <a:pt x="444846" y="29763"/>
                  </a:lnTo>
                  <a:lnTo>
                    <a:pt x="484784" y="51450"/>
                  </a:lnTo>
                  <a:lnTo>
                    <a:pt x="520303" y="78105"/>
                  </a:lnTo>
                  <a:lnTo>
                    <a:pt x="550773" y="109179"/>
                  </a:lnTo>
                  <a:lnTo>
                    <a:pt x="575567" y="144124"/>
                  </a:lnTo>
                  <a:lnTo>
                    <a:pt x="594055" y="182392"/>
                  </a:lnTo>
                  <a:lnTo>
                    <a:pt x="605609" y="223433"/>
                  </a:lnTo>
                  <a:lnTo>
                    <a:pt x="609600" y="266700"/>
                  </a:lnTo>
                  <a:lnTo>
                    <a:pt x="605609" y="309966"/>
                  </a:lnTo>
                  <a:lnTo>
                    <a:pt x="594055" y="351007"/>
                  </a:lnTo>
                  <a:lnTo>
                    <a:pt x="575567" y="389275"/>
                  </a:lnTo>
                  <a:lnTo>
                    <a:pt x="550773" y="424220"/>
                  </a:lnTo>
                  <a:lnTo>
                    <a:pt x="520303" y="455294"/>
                  </a:lnTo>
                  <a:lnTo>
                    <a:pt x="484784" y="481949"/>
                  </a:lnTo>
                  <a:lnTo>
                    <a:pt x="444846" y="503636"/>
                  </a:lnTo>
                  <a:lnTo>
                    <a:pt x="401116" y="519805"/>
                  </a:lnTo>
                  <a:lnTo>
                    <a:pt x="354225" y="529910"/>
                  </a:lnTo>
                  <a:lnTo>
                    <a:pt x="304800" y="533400"/>
                  </a:lnTo>
                  <a:lnTo>
                    <a:pt x="255374" y="529910"/>
                  </a:lnTo>
                  <a:lnTo>
                    <a:pt x="208483" y="519805"/>
                  </a:lnTo>
                  <a:lnTo>
                    <a:pt x="164753" y="503636"/>
                  </a:lnTo>
                  <a:lnTo>
                    <a:pt x="124815" y="481949"/>
                  </a:lnTo>
                  <a:lnTo>
                    <a:pt x="89296" y="455294"/>
                  </a:lnTo>
                  <a:lnTo>
                    <a:pt x="58826" y="424220"/>
                  </a:lnTo>
                  <a:lnTo>
                    <a:pt x="34032" y="389275"/>
                  </a:lnTo>
                  <a:lnTo>
                    <a:pt x="15544" y="351007"/>
                  </a:lnTo>
                  <a:lnTo>
                    <a:pt x="3990" y="309966"/>
                  </a:lnTo>
                  <a:lnTo>
                    <a:pt x="0" y="266700"/>
                  </a:lnTo>
                  <a:close/>
                </a:path>
              </a:pathLst>
            </a:custGeom>
            <a:ln w="9144">
              <a:solidFill>
                <a:srgbClr val="000000"/>
              </a:solidFill>
            </a:ln>
          </p:spPr>
          <p:txBody>
            <a:bodyPr wrap="square" lIns="0" tIns="0" rIns="0" bIns="0" rtlCol="0"/>
            <a:lstStyle/>
            <a:p>
              <a:endParaRPr/>
            </a:p>
          </p:txBody>
        </p:sp>
      </p:grpSp>
      <p:sp>
        <p:nvSpPr>
          <p:cNvPr id="8" name="object 8"/>
          <p:cNvSpPr txBox="1"/>
          <p:nvPr/>
        </p:nvSpPr>
        <p:spPr>
          <a:xfrm>
            <a:off x="1019599" y="2595290"/>
            <a:ext cx="382270" cy="390525"/>
          </a:xfrm>
          <a:prstGeom prst="rect">
            <a:avLst/>
          </a:prstGeom>
        </p:spPr>
        <p:txBody>
          <a:bodyPr vert="horz" wrap="square" lIns="0" tIns="11430" rIns="0" bIns="0" rtlCol="0">
            <a:spAutoFit/>
          </a:bodyPr>
          <a:lstStyle/>
          <a:p>
            <a:pPr marL="38100">
              <a:lnSpc>
                <a:spcPct val="100000"/>
              </a:lnSpc>
              <a:spcBef>
                <a:spcPts val="90"/>
              </a:spcBef>
            </a:pPr>
            <a:r>
              <a:rPr sz="3600" i="1" spc="592" baseline="-24305" dirty="0">
                <a:latin typeface="Times New Roman"/>
                <a:cs typeface="Times New Roman"/>
              </a:rPr>
              <a:t>s</a:t>
            </a:r>
            <a:r>
              <a:rPr sz="1350" spc="395" dirty="0">
                <a:latin typeface="Times New Roman"/>
                <a:cs typeface="Times New Roman"/>
              </a:rPr>
              <a:t>3</a:t>
            </a:r>
            <a:endParaRPr sz="1350">
              <a:latin typeface="Times New Roman"/>
              <a:cs typeface="Times New Roman"/>
            </a:endParaRPr>
          </a:p>
        </p:txBody>
      </p:sp>
      <p:sp>
        <p:nvSpPr>
          <p:cNvPr id="9" name="object 9"/>
          <p:cNvSpPr txBox="1"/>
          <p:nvPr/>
        </p:nvSpPr>
        <p:spPr>
          <a:xfrm>
            <a:off x="1080703" y="3388333"/>
            <a:ext cx="280035" cy="368300"/>
          </a:xfrm>
          <a:prstGeom prst="rect">
            <a:avLst/>
          </a:prstGeom>
        </p:spPr>
        <p:txBody>
          <a:bodyPr vert="horz" wrap="square" lIns="0" tIns="12700" rIns="0" bIns="0" rtlCol="0">
            <a:spAutoFit/>
          </a:bodyPr>
          <a:lstStyle/>
          <a:p>
            <a:pPr marL="38100">
              <a:lnSpc>
                <a:spcPct val="100000"/>
              </a:lnSpc>
              <a:spcBef>
                <a:spcPts val="100"/>
              </a:spcBef>
            </a:pPr>
            <a:r>
              <a:rPr sz="3375" i="1" spc="52" baseline="-24691" dirty="0">
                <a:latin typeface="Times New Roman"/>
                <a:cs typeface="Times New Roman"/>
              </a:rPr>
              <a:t>s</a:t>
            </a:r>
            <a:r>
              <a:rPr sz="1300" spc="35" dirty="0">
                <a:latin typeface="Times New Roman"/>
                <a:cs typeface="Times New Roman"/>
              </a:rPr>
              <a:t>2</a:t>
            </a:r>
            <a:endParaRPr sz="1300">
              <a:latin typeface="Times New Roman"/>
              <a:cs typeface="Times New Roman"/>
            </a:endParaRPr>
          </a:p>
        </p:txBody>
      </p:sp>
      <p:sp>
        <p:nvSpPr>
          <p:cNvPr id="10" name="object 10"/>
          <p:cNvSpPr txBox="1"/>
          <p:nvPr/>
        </p:nvSpPr>
        <p:spPr>
          <a:xfrm>
            <a:off x="1078778" y="4086291"/>
            <a:ext cx="269240" cy="1090295"/>
          </a:xfrm>
          <a:prstGeom prst="rect">
            <a:avLst/>
          </a:prstGeom>
        </p:spPr>
        <p:txBody>
          <a:bodyPr vert="horz" wrap="square" lIns="0" tIns="12065" rIns="0" bIns="0" rtlCol="0">
            <a:spAutoFit/>
          </a:bodyPr>
          <a:lstStyle/>
          <a:p>
            <a:pPr marL="48895">
              <a:lnSpc>
                <a:spcPct val="100000"/>
              </a:lnSpc>
              <a:spcBef>
                <a:spcPts val="95"/>
              </a:spcBef>
            </a:pPr>
            <a:r>
              <a:rPr sz="3825" i="1" spc="-240" baseline="-25054" dirty="0">
                <a:latin typeface="Times New Roman"/>
                <a:cs typeface="Times New Roman"/>
              </a:rPr>
              <a:t>s</a:t>
            </a:r>
            <a:r>
              <a:rPr sz="1450" spc="-160" dirty="0">
                <a:latin typeface="Times New Roman"/>
                <a:cs typeface="Times New Roman"/>
              </a:rPr>
              <a:t>1</a:t>
            </a:r>
            <a:endParaRPr sz="1450">
              <a:latin typeface="Times New Roman"/>
              <a:cs typeface="Times New Roman"/>
            </a:endParaRPr>
          </a:p>
          <a:p>
            <a:pPr marL="38100">
              <a:lnSpc>
                <a:spcPct val="100000"/>
              </a:lnSpc>
              <a:spcBef>
                <a:spcPts val="2085"/>
              </a:spcBef>
            </a:pPr>
            <a:r>
              <a:rPr sz="4050" i="1" spc="-232" baseline="-24691" dirty="0">
                <a:latin typeface="Times New Roman"/>
                <a:cs typeface="Times New Roman"/>
              </a:rPr>
              <a:t>s</a:t>
            </a:r>
            <a:r>
              <a:rPr sz="1550" spc="-155" dirty="0">
                <a:latin typeface="Times New Roman"/>
                <a:cs typeface="Times New Roman"/>
              </a:rPr>
              <a:t>0</a:t>
            </a:r>
            <a:endParaRPr sz="1550">
              <a:latin typeface="Times New Roman"/>
              <a:cs typeface="Times New Roman"/>
            </a:endParaRPr>
          </a:p>
        </p:txBody>
      </p:sp>
      <p:sp>
        <p:nvSpPr>
          <p:cNvPr id="11" name="object 11"/>
          <p:cNvSpPr/>
          <p:nvPr/>
        </p:nvSpPr>
        <p:spPr>
          <a:xfrm>
            <a:off x="1524761" y="2134361"/>
            <a:ext cx="5791200" cy="3962400"/>
          </a:xfrm>
          <a:custGeom>
            <a:avLst/>
            <a:gdLst/>
            <a:ahLst/>
            <a:cxnLst/>
            <a:rect l="l" t="t" r="r" b="b"/>
            <a:pathLst>
              <a:path w="5791200" h="3962400">
                <a:moveTo>
                  <a:pt x="0" y="0"/>
                </a:moveTo>
                <a:lnTo>
                  <a:pt x="0" y="3962400"/>
                </a:lnTo>
              </a:path>
              <a:path w="5791200" h="3962400">
                <a:moveTo>
                  <a:pt x="0" y="0"/>
                </a:moveTo>
                <a:lnTo>
                  <a:pt x="5791199" y="0"/>
                </a:lnTo>
              </a:path>
            </a:pathLst>
          </a:custGeom>
          <a:ln w="25908">
            <a:solidFill>
              <a:srgbClr val="000000"/>
            </a:solidFill>
          </a:ln>
        </p:spPr>
        <p:txBody>
          <a:bodyPr wrap="square" lIns="0" tIns="0" rIns="0" bIns="0" rtlCol="0"/>
          <a:lstStyle/>
          <a:p>
            <a:endParaRPr/>
          </a:p>
        </p:txBody>
      </p:sp>
      <p:sp>
        <p:nvSpPr>
          <p:cNvPr id="12" name="object 12"/>
          <p:cNvSpPr txBox="1"/>
          <p:nvPr/>
        </p:nvSpPr>
        <p:spPr>
          <a:xfrm>
            <a:off x="1755394" y="26991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1</a:t>
            </a:r>
            <a:endParaRPr sz="2400">
              <a:latin typeface="Tahoma"/>
              <a:cs typeface="Tahoma"/>
            </a:endParaRPr>
          </a:p>
        </p:txBody>
      </p:sp>
      <p:sp>
        <p:nvSpPr>
          <p:cNvPr id="13" name="object 13"/>
          <p:cNvSpPr txBox="1"/>
          <p:nvPr/>
        </p:nvSpPr>
        <p:spPr>
          <a:xfrm>
            <a:off x="1784095" y="3537584"/>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6</a:t>
            </a:r>
            <a:endParaRPr sz="2400">
              <a:latin typeface="Tahoma"/>
              <a:cs typeface="Tahoma"/>
            </a:endParaRPr>
          </a:p>
        </p:txBody>
      </p:sp>
      <p:sp>
        <p:nvSpPr>
          <p:cNvPr id="14" name="object 14"/>
          <p:cNvSpPr txBox="1"/>
          <p:nvPr/>
        </p:nvSpPr>
        <p:spPr>
          <a:xfrm>
            <a:off x="4740402" y="2699130"/>
            <a:ext cx="35814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12</a:t>
            </a:r>
            <a:endParaRPr sz="2400">
              <a:latin typeface="Tahoma"/>
              <a:cs typeface="Tahoma"/>
            </a:endParaRPr>
          </a:p>
        </p:txBody>
      </p:sp>
      <p:sp>
        <p:nvSpPr>
          <p:cNvPr id="15" name="object 15"/>
          <p:cNvSpPr txBox="1"/>
          <p:nvPr/>
        </p:nvSpPr>
        <p:spPr>
          <a:xfrm>
            <a:off x="4756150" y="3608958"/>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8</a:t>
            </a:r>
            <a:endParaRPr sz="2400">
              <a:latin typeface="Tahoma"/>
              <a:cs typeface="Tahoma"/>
            </a:endParaRPr>
          </a:p>
        </p:txBody>
      </p:sp>
      <p:sp>
        <p:nvSpPr>
          <p:cNvPr id="16" name="object 16"/>
          <p:cNvSpPr txBox="1"/>
          <p:nvPr/>
        </p:nvSpPr>
        <p:spPr>
          <a:xfrm>
            <a:off x="1526794" y="4299584"/>
            <a:ext cx="78359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10.67</a:t>
            </a:r>
            <a:endParaRPr sz="2400">
              <a:latin typeface="Tahoma"/>
              <a:cs typeface="Tahoma"/>
            </a:endParaRPr>
          </a:p>
        </p:txBody>
      </p:sp>
      <p:sp>
        <p:nvSpPr>
          <p:cNvPr id="17" name="object 17"/>
          <p:cNvSpPr txBox="1"/>
          <p:nvPr/>
        </p:nvSpPr>
        <p:spPr>
          <a:xfrm>
            <a:off x="6417055" y="2699130"/>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0</a:t>
            </a:r>
            <a:endParaRPr sz="2400">
              <a:latin typeface="Tahoma"/>
              <a:cs typeface="Tahoma"/>
            </a:endParaRPr>
          </a:p>
        </p:txBody>
      </p:sp>
      <p:sp>
        <p:nvSpPr>
          <p:cNvPr id="18" name="object 18"/>
          <p:cNvSpPr txBox="1"/>
          <p:nvPr/>
        </p:nvSpPr>
        <p:spPr>
          <a:xfrm>
            <a:off x="6480428" y="3613784"/>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0</a:t>
            </a:r>
            <a:endParaRPr sz="2400">
              <a:latin typeface="Tahoma"/>
              <a:cs typeface="Tahoma"/>
            </a:endParaRPr>
          </a:p>
        </p:txBody>
      </p:sp>
      <p:sp>
        <p:nvSpPr>
          <p:cNvPr id="19" name="object 19"/>
          <p:cNvSpPr txBox="1"/>
          <p:nvPr/>
        </p:nvSpPr>
        <p:spPr>
          <a:xfrm>
            <a:off x="4832350" y="4299584"/>
            <a:ext cx="1924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0</a:t>
            </a:r>
            <a:endParaRPr sz="2400">
              <a:latin typeface="Tahoma"/>
              <a:cs typeface="Tahoma"/>
            </a:endParaRPr>
          </a:p>
        </p:txBody>
      </p:sp>
      <p:sp>
        <p:nvSpPr>
          <p:cNvPr id="20" name="object 20"/>
          <p:cNvSpPr txBox="1"/>
          <p:nvPr/>
        </p:nvSpPr>
        <p:spPr>
          <a:xfrm>
            <a:off x="1831594" y="4985080"/>
            <a:ext cx="192405"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8</a:t>
            </a:r>
            <a:endParaRPr sz="2400">
              <a:latin typeface="Tahoma"/>
              <a:cs typeface="Tahoma"/>
            </a:endParaRPr>
          </a:p>
        </p:txBody>
      </p:sp>
      <p:sp>
        <p:nvSpPr>
          <p:cNvPr id="21" name="object 21"/>
          <p:cNvSpPr txBox="1"/>
          <p:nvPr/>
        </p:nvSpPr>
        <p:spPr>
          <a:xfrm>
            <a:off x="2241972" y="1050461"/>
            <a:ext cx="380365" cy="458470"/>
          </a:xfrm>
          <a:prstGeom prst="rect">
            <a:avLst/>
          </a:prstGeom>
        </p:spPr>
        <p:txBody>
          <a:bodyPr vert="horz" wrap="square" lIns="0" tIns="17145" rIns="0" bIns="0" rtlCol="0">
            <a:spAutoFit/>
          </a:bodyPr>
          <a:lstStyle/>
          <a:p>
            <a:pPr marL="38100">
              <a:lnSpc>
                <a:spcPct val="100000"/>
              </a:lnSpc>
              <a:spcBef>
                <a:spcPts val="135"/>
              </a:spcBef>
            </a:pPr>
            <a:r>
              <a:rPr sz="4200" i="1" spc="352" baseline="-24801" dirty="0">
                <a:latin typeface="Times New Roman"/>
                <a:cs typeface="Times New Roman"/>
              </a:rPr>
              <a:t>s</a:t>
            </a:r>
            <a:r>
              <a:rPr sz="1650" spc="235" dirty="0">
                <a:latin typeface="Times New Roman"/>
                <a:cs typeface="Times New Roman"/>
              </a:rPr>
              <a:t>3</a:t>
            </a:r>
            <a:endParaRPr sz="1650">
              <a:latin typeface="Times New Roman"/>
              <a:cs typeface="Times New Roman"/>
            </a:endParaRPr>
          </a:p>
        </p:txBody>
      </p:sp>
      <p:sp>
        <p:nvSpPr>
          <p:cNvPr id="22" name="object 22"/>
          <p:cNvSpPr txBox="1"/>
          <p:nvPr/>
        </p:nvSpPr>
        <p:spPr>
          <a:xfrm>
            <a:off x="2672926" y="1211696"/>
            <a:ext cx="926465" cy="458470"/>
          </a:xfrm>
          <a:prstGeom prst="rect">
            <a:avLst/>
          </a:prstGeom>
        </p:spPr>
        <p:txBody>
          <a:bodyPr vert="horz" wrap="square" lIns="0" tIns="17145" rIns="0" bIns="0" rtlCol="0">
            <a:spAutoFit/>
          </a:bodyPr>
          <a:lstStyle/>
          <a:p>
            <a:pPr marL="38100">
              <a:lnSpc>
                <a:spcPct val="100000"/>
              </a:lnSpc>
              <a:spcBef>
                <a:spcPts val="135"/>
              </a:spcBef>
            </a:pPr>
            <a:r>
              <a:rPr sz="2800" spc="335" dirty="0">
                <a:latin typeface="Symbol"/>
                <a:cs typeface="Symbol"/>
              </a:rPr>
              <a:t></a:t>
            </a:r>
            <a:r>
              <a:rPr sz="2800" spc="-160" dirty="0">
                <a:latin typeface="Times New Roman"/>
                <a:cs typeface="Times New Roman"/>
              </a:rPr>
              <a:t> </a:t>
            </a:r>
            <a:r>
              <a:rPr sz="2800" spc="295" dirty="0">
                <a:latin typeface="Times New Roman"/>
                <a:cs typeface="Times New Roman"/>
              </a:rPr>
              <a:t>6</a:t>
            </a:r>
            <a:r>
              <a:rPr sz="2800" i="1" spc="295" dirty="0">
                <a:latin typeface="Times New Roman"/>
                <a:cs typeface="Times New Roman"/>
              </a:rPr>
              <a:t>s</a:t>
            </a:r>
            <a:r>
              <a:rPr sz="2475" spc="442" baseline="42087" dirty="0">
                <a:latin typeface="Times New Roman"/>
                <a:cs typeface="Times New Roman"/>
              </a:rPr>
              <a:t>2</a:t>
            </a:r>
            <a:endParaRPr sz="2475" baseline="42087">
              <a:latin typeface="Times New Roman"/>
              <a:cs typeface="Times New Roman"/>
            </a:endParaRPr>
          </a:p>
        </p:txBody>
      </p:sp>
      <p:sp>
        <p:nvSpPr>
          <p:cNvPr id="23" name="object 23"/>
          <p:cNvSpPr txBox="1"/>
          <p:nvPr/>
        </p:nvSpPr>
        <p:spPr>
          <a:xfrm>
            <a:off x="3682318" y="1211696"/>
            <a:ext cx="2150745" cy="458470"/>
          </a:xfrm>
          <a:prstGeom prst="rect">
            <a:avLst/>
          </a:prstGeom>
        </p:spPr>
        <p:txBody>
          <a:bodyPr vert="horz" wrap="square" lIns="0" tIns="17145" rIns="0" bIns="0" rtlCol="0">
            <a:spAutoFit/>
          </a:bodyPr>
          <a:lstStyle/>
          <a:p>
            <a:pPr marL="12700">
              <a:lnSpc>
                <a:spcPct val="100000"/>
              </a:lnSpc>
              <a:spcBef>
                <a:spcPts val="135"/>
              </a:spcBef>
            </a:pPr>
            <a:r>
              <a:rPr sz="2800" spc="335" dirty="0">
                <a:latin typeface="Symbol"/>
                <a:cs typeface="Symbol"/>
              </a:rPr>
              <a:t></a:t>
            </a:r>
            <a:r>
              <a:rPr sz="2800" spc="-409" dirty="0">
                <a:latin typeface="Times New Roman"/>
                <a:cs typeface="Times New Roman"/>
              </a:rPr>
              <a:t> </a:t>
            </a:r>
            <a:r>
              <a:rPr sz="2800" spc="275" dirty="0">
                <a:latin typeface="Times New Roman"/>
                <a:cs typeface="Times New Roman"/>
              </a:rPr>
              <a:t>12</a:t>
            </a:r>
            <a:r>
              <a:rPr sz="2800" i="1" spc="275" dirty="0">
                <a:latin typeface="Times New Roman"/>
                <a:cs typeface="Times New Roman"/>
              </a:rPr>
              <a:t>s</a:t>
            </a:r>
            <a:r>
              <a:rPr sz="2800" i="1" spc="-35" dirty="0">
                <a:latin typeface="Times New Roman"/>
                <a:cs typeface="Times New Roman"/>
              </a:rPr>
              <a:t> </a:t>
            </a:r>
            <a:r>
              <a:rPr sz="2800" spc="335" dirty="0">
                <a:latin typeface="Symbol"/>
                <a:cs typeface="Symbol"/>
              </a:rPr>
              <a:t></a:t>
            </a:r>
            <a:r>
              <a:rPr sz="2800" spc="-204" dirty="0">
                <a:latin typeface="Times New Roman"/>
                <a:cs typeface="Times New Roman"/>
              </a:rPr>
              <a:t> </a:t>
            </a:r>
            <a:r>
              <a:rPr sz="2800" spc="305" dirty="0">
                <a:latin typeface="Times New Roman"/>
                <a:cs typeface="Times New Roman"/>
              </a:rPr>
              <a:t>8</a:t>
            </a:r>
            <a:r>
              <a:rPr sz="2800" spc="-15" dirty="0">
                <a:latin typeface="Times New Roman"/>
                <a:cs typeface="Times New Roman"/>
              </a:rPr>
              <a:t> </a:t>
            </a:r>
            <a:r>
              <a:rPr sz="2800" spc="335" dirty="0">
                <a:latin typeface="Symbol"/>
                <a:cs typeface="Symbol"/>
              </a:rPr>
              <a:t></a:t>
            </a:r>
            <a:r>
              <a:rPr sz="2800" spc="45" dirty="0">
                <a:latin typeface="Times New Roman"/>
                <a:cs typeface="Times New Roman"/>
              </a:rPr>
              <a:t> </a:t>
            </a:r>
            <a:r>
              <a:rPr sz="2800" spc="305" dirty="0">
                <a:latin typeface="Times New Roman"/>
                <a:cs typeface="Times New Roman"/>
              </a:rPr>
              <a:t>0</a:t>
            </a:r>
            <a:endParaRPr sz="2800">
              <a:latin typeface="Times New Roman"/>
              <a:cs typeface="Times New Roman"/>
            </a:endParaRPr>
          </a:p>
        </p:txBody>
      </p:sp>
      <p:sp>
        <p:nvSpPr>
          <p:cNvPr id="24" name="object 2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5" name="object 25"/>
          <p:cNvSpPr txBox="1">
            <a:spLocks noGrp="1"/>
          </p:cNvSpPr>
          <p:nvPr>
            <p:ph type="title"/>
          </p:nvPr>
        </p:nvSpPr>
        <p:spPr>
          <a:xfrm>
            <a:off x="383540" y="198831"/>
            <a:ext cx="1594485"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a:t>
            </a:r>
            <a:endParaRPr sz="2900"/>
          </a:p>
        </p:txBody>
      </p:sp>
      <p:sp>
        <p:nvSpPr>
          <p:cNvPr id="26" name="object 26"/>
          <p:cNvSpPr txBox="1"/>
          <p:nvPr/>
        </p:nvSpPr>
        <p:spPr>
          <a:xfrm>
            <a:off x="7402830" y="198831"/>
            <a:ext cx="122364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443037" y="1973516"/>
            <a:ext cx="5886450" cy="3988435"/>
            <a:chOff x="1443037" y="1973516"/>
            <a:chExt cx="5886450" cy="3988435"/>
          </a:xfrm>
        </p:grpSpPr>
        <p:sp>
          <p:nvSpPr>
            <p:cNvPr id="3" name="object 3"/>
            <p:cNvSpPr/>
            <p:nvPr/>
          </p:nvSpPr>
          <p:spPr>
            <a:xfrm>
              <a:off x="1447800" y="2442972"/>
              <a:ext cx="875030" cy="3276600"/>
            </a:xfrm>
            <a:custGeom>
              <a:avLst/>
              <a:gdLst/>
              <a:ahLst/>
              <a:cxnLst/>
              <a:rect l="l" t="t" r="r" b="b"/>
              <a:pathLst>
                <a:path w="875030" h="3276600">
                  <a:moveTo>
                    <a:pt x="437388" y="0"/>
                  </a:moveTo>
                  <a:lnTo>
                    <a:pt x="399649" y="6014"/>
                  </a:lnTo>
                  <a:lnTo>
                    <a:pt x="362802" y="23728"/>
                  </a:lnTo>
                  <a:lnTo>
                    <a:pt x="326978" y="52650"/>
                  </a:lnTo>
                  <a:lnTo>
                    <a:pt x="292307" y="92288"/>
                  </a:lnTo>
                  <a:lnTo>
                    <a:pt x="258921" y="142151"/>
                  </a:lnTo>
                  <a:lnTo>
                    <a:pt x="226952" y="201746"/>
                  </a:lnTo>
                  <a:lnTo>
                    <a:pt x="196531" y="270582"/>
                  </a:lnTo>
                  <a:lnTo>
                    <a:pt x="181942" y="308311"/>
                  </a:lnTo>
                  <a:lnTo>
                    <a:pt x="167789" y="348166"/>
                  </a:lnTo>
                  <a:lnTo>
                    <a:pt x="154088" y="390085"/>
                  </a:lnTo>
                  <a:lnTo>
                    <a:pt x="140857" y="434006"/>
                  </a:lnTo>
                  <a:lnTo>
                    <a:pt x="128111" y="479869"/>
                  </a:lnTo>
                  <a:lnTo>
                    <a:pt x="115867" y="527611"/>
                  </a:lnTo>
                  <a:lnTo>
                    <a:pt x="104141" y="577172"/>
                  </a:lnTo>
                  <a:lnTo>
                    <a:pt x="92950" y="628489"/>
                  </a:lnTo>
                  <a:lnTo>
                    <a:pt x="82309" y="681502"/>
                  </a:lnTo>
                  <a:lnTo>
                    <a:pt x="72237" y="736148"/>
                  </a:lnTo>
                  <a:lnTo>
                    <a:pt x="62748" y="792367"/>
                  </a:lnTo>
                  <a:lnTo>
                    <a:pt x="53860" y="850096"/>
                  </a:lnTo>
                  <a:lnTo>
                    <a:pt x="45588" y="909274"/>
                  </a:lnTo>
                  <a:lnTo>
                    <a:pt x="37950" y="969840"/>
                  </a:lnTo>
                  <a:lnTo>
                    <a:pt x="30961" y="1031733"/>
                  </a:lnTo>
                  <a:lnTo>
                    <a:pt x="24638" y="1094890"/>
                  </a:lnTo>
                  <a:lnTo>
                    <a:pt x="18997" y="1159250"/>
                  </a:lnTo>
                  <a:lnTo>
                    <a:pt x="14055" y="1224752"/>
                  </a:lnTo>
                  <a:lnTo>
                    <a:pt x="9829" y="1291335"/>
                  </a:lnTo>
                  <a:lnTo>
                    <a:pt x="6334" y="1358936"/>
                  </a:lnTo>
                  <a:lnTo>
                    <a:pt x="3587" y="1427495"/>
                  </a:lnTo>
                  <a:lnTo>
                    <a:pt x="1605" y="1496949"/>
                  </a:lnTo>
                  <a:lnTo>
                    <a:pt x="404" y="1567238"/>
                  </a:lnTo>
                  <a:lnTo>
                    <a:pt x="0" y="1638300"/>
                  </a:lnTo>
                  <a:lnTo>
                    <a:pt x="404" y="1709361"/>
                  </a:lnTo>
                  <a:lnTo>
                    <a:pt x="1605" y="1779650"/>
                  </a:lnTo>
                  <a:lnTo>
                    <a:pt x="3587" y="1849104"/>
                  </a:lnTo>
                  <a:lnTo>
                    <a:pt x="6334" y="1917663"/>
                  </a:lnTo>
                  <a:lnTo>
                    <a:pt x="9829" y="1985264"/>
                  </a:lnTo>
                  <a:lnTo>
                    <a:pt x="14055" y="2051847"/>
                  </a:lnTo>
                  <a:lnTo>
                    <a:pt x="18997" y="2117349"/>
                  </a:lnTo>
                  <a:lnTo>
                    <a:pt x="24638" y="2181709"/>
                  </a:lnTo>
                  <a:lnTo>
                    <a:pt x="30961" y="2244866"/>
                  </a:lnTo>
                  <a:lnTo>
                    <a:pt x="37950" y="2306759"/>
                  </a:lnTo>
                  <a:lnTo>
                    <a:pt x="45588" y="2367325"/>
                  </a:lnTo>
                  <a:lnTo>
                    <a:pt x="53860" y="2426503"/>
                  </a:lnTo>
                  <a:lnTo>
                    <a:pt x="62748" y="2484232"/>
                  </a:lnTo>
                  <a:lnTo>
                    <a:pt x="72237" y="2540451"/>
                  </a:lnTo>
                  <a:lnTo>
                    <a:pt x="82309" y="2595097"/>
                  </a:lnTo>
                  <a:lnTo>
                    <a:pt x="92950" y="2648110"/>
                  </a:lnTo>
                  <a:lnTo>
                    <a:pt x="104141" y="2699427"/>
                  </a:lnTo>
                  <a:lnTo>
                    <a:pt x="115867" y="2748988"/>
                  </a:lnTo>
                  <a:lnTo>
                    <a:pt x="128111" y="2796730"/>
                  </a:lnTo>
                  <a:lnTo>
                    <a:pt x="140857" y="2842593"/>
                  </a:lnTo>
                  <a:lnTo>
                    <a:pt x="154088" y="2886514"/>
                  </a:lnTo>
                  <a:lnTo>
                    <a:pt x="167789" y="2928433"/>
                  </a:lnTo>
                  <a:lnTo>
                    <a:pt x="181942" y="2968288"/>
                  </a:lnTo>
                  <a:lnTo>
                    <a:pt x="196531" y="3006017"/>
                  </a:lnTo>
                  <a:lnTo>
                    <a:pt x="211540" y="3041559"/>
                  </a:lnTo>
                  <a:lnTo>
                    <a:pt x="242751" y="3105836"/>
                  </a:lnTo>
                  <a:lnTo>
                    <a:pt x="275445" y="3160627"/>
                  </a:lnTo>
                  <a:lnTo>
                    <a:pt x="309490" y="3205439"/>
                  </a:lnTo>
                  <a:lnTo>
                    <a:pt x="344754" y="3239781"/>
                  </a:lnTo>
                  <a:lnTo>
                    <a:pt x="381106" y="3263160"/>
                  </a:lnTo>
                  <a:lnTo>
                    <a:pt x="418415" y="3275086"/>
                  </a:lnTo>
                  <a:lnTo>
                    <a:pt x="437388" y="3276600"/>
                  </a:lnTo>
                  <a:lnTo>
                    <a:pt x="456360" y="3275086"/>
                  </a:lnTo>
                  <a:lnTo>
                    <a:pt x="493669" y="3263160"/>
                  </a:lnTo>
                  <a:lnTo>
                    <a:pt x="530021" y="3239781"/>
                  </a:lnTo>
                  <a:lnTo>
                    <a:pt x="565285" y="3205439"/>
                  </a:lnTo>
                  <a:lnTo>
                    <a:pt x="599330" y="3160627"/>
                  </a:lnTo>
                  <a:lnTo>
                    <a:pt x="632024" y="3105836"/>
                  </a:lnTo>
                  <a:lnTo>
                    <a:pt x="663235" y="3041559"/>
                  </a:lnTo>
                  <a:lnTo>
                    <a:pt x="678244" y="3006017"/>
                  </a:lnTo>
                  <a:lnTo>
                    <a:pt x="692833" y="2968288"/>
                  </a:lnTo>
                  <a:lnTo>
                    <a:pt x="706986" y="2928433"/>
                  </a:lnTo>
                  <a:lnTo>
                    <a:pt x="720687" y="2886514"/>
                  </a:lnTo>
                  <a:lnTo>
                    <a:pt x="733918" y="2842593"/>
                  </a:lnTo>
                  <a:lnTo>
                    <a:pt x="746664" y="2796730"/>
                  </a:lnTo>
                  <a:lnTo>
                    <a:pt x="758908" y="2748988"/>
                  </a:lnTo>
                  <a:lnTo>
                    <a:pt x="770634" y="2699427"/>
                  </a:lnTo>
                  <a:lnTo>
                    <a:pt x="781825" y="2648110"/>
                  </a:lnTo>
                  <a:lnTo>
                    <a:pt x="792466" y="2595097"/>
                  </a:lnTo>
                  <a:lnTo>
                    <a:pt x="802538" y="2540451"/>
                  </a:lnTo>
                  <a:lnTo>
                    <a:pt x="812027" y="2484232"/>
                  </a:lnTo>
                  <a:lnTo>
                    <a:pt x="820915" y="2426503"/>
                  </a:lnTo>
                  <a:lnTo>
                    <a:pt x="829187" y="2367325"/>
                  </a:lnTo>
                  <a:lnTo>
                    <a:pt x="836825" y="2306759"/>
                  </a:lnTo>
                  <a:lnTo>
                    <a:pt x="843814" y="2244866"/>
                  </a:lnTo>
                  <a:lnTo>
                    <a:pt x="850137" y="2181709"/>
                  </a:lnTo>
                  <a:lnTo>
                    <a:pt x="855778" y="2117349"/>
                  </a:lnTo>
                  <a:lnTo>
                    <a:pt x="860720" y="2051847"/>
                  </a:lnTo>
                  <a:lnTo>
                    <a:pt x="864946" y="1985264"/>
                  </a:lnTo>
                  <a:lnTo>
                    <a:pt x="868441" y="1917663"/>
                  </a:lnTo>
                  <a:lnTo>
                    <a:pt x="871188" y="1849104"/>
                  </a:lnTo>
                  <a:lnTo>
                    <a:pt x="873170" y="1779650"/>
                  </a:lnTo>
                  <a:lnTo>
                    <a:pt x="874371" y="1709361"/>
                  </a:lnTo>
                  <a:lnTo>
                    <a:pt x="874776" y="1638300"/>
                  </a:lnTo>
                  <a:lnTo>
                    <a:pt x="874371" y="1567238"/>
                  </a:lnTo>
                  <a:lnTo>
                    <a:pt x="873170" y="1496949"/>
                  </a:lnTo>
                  <a:lnTo>
                    <a:pt x="871188" y="1427495"/>
                  </a:lnTo>
                  <a:lnTo>
                    <a:pt x="868441" y="1358936"/>
                  </a:lnTo>
                  <a:lnTo>
                    <a:pt x="864946" y="1291335"/>
                  </a:lnTo>
                  <a:lnTo>
                    <a:pt x="860720" y="1224752"/>
                  </a:lnTo>
                  <a:lnTo>
                    <a:pt x="855778" y="1159250"/>
                  </a:lnTo>
                  <a:lnTo>
                    <a:pt x="850137" y="1094890"/>
                  </a:lnTo>
                  <a:lnTo>
                    <a:pt x="843814" y="1031733"/>
                  </a:lnTo>
                  <a:lnTo>
                    <a:pt x="836825" y="969840"/>
                  </a:lnTo>
                  <a:lnTo>
                    <a:pt x="829187" y="909274"/>
                  </a:lnTo>
                  <a:lnTo>
                    <a:pt x="820915" y="850096"/>
                  </a:lnTo>
                  <a:lnTo>
                    <a:pt x="812027" y="792367"/>
                  </a:lnTo>
                  <a:lnTo>
                    <a:pt x="802538" y="736148"/>
                  </a:lnTo>
                  <a:lnTo>
                    <a:pt x="792466" y="681502"/>
                  </a:lnTo>
                  <a:lnTo>
                    <a:pt x="781825" y="628489"/>
                  </a:lnTo>
                  <a:lnTo>
                    <a:pt x="770634" y="577172"/>
                  </a:lnTo>
                  <a:lnTo>
                    <a:pt x="758908" y="527611"/>
                  </a:lnTo>
                  <a:lnTo>
                    <a:pt x="746664" y="479869"/>
                  </a:lnTo>
                  <a:lnTo>
                    <a:pt x="733918" y="434006"/>
                  </a:lnTo>
                  <a:lnTo>
                    <a:pt x="720687" y="390085"/>
                  </a:lnTo>
                  <a:lnTo>
                    <a:pt x="706986" y="348166"/>
                  </a:lnTo>
                  <a:lnTo>
                    <a:pt x="692833" y="308311"/>
                  </a:lnTo>
                  <a:lnTo>
                    <a:pt x="678244" y="270582"/>
                  </a:lnTo>
                  <a:lnTo>
                    <a:pt x="663235" y="235040"/>
                  </a:lnTo>
                  <a:lnTo>
                    <a:pt x="632024" y="170763"/>
                  </a:lnTo>
                  <a:lnTo>
                    <a:pt x="599330" y="115972"/>
                  </a:lnTo>
                  <a:lnTo>
                    <a:pt x="565285" y="71160"/>
                  </a:lnTo>
                  <a:lnTo>
                    <a:pt x="530021" y="36818"/>
                  </a:lnTo>
                  <a:lnTo>
                    <a:pt x="493669" y="13439"/>
                  </a:lnTo>
                  <a:lnTo>
                    <a:pt x="456360" y="1513"/>
                  </a:lnTo>
                  <a:lnTo>
                    <a:pt x="437388" y="0"/>
                  </a:lnTo>
                  <a:close/>
                </a:path>
              </a:pathLst>
            </a:custGeom>
            <a:solidFill>
              <a:srgbClr val="548ED4"/>
            </a:solidFill>
          </p:spPr>
          <p:txBody>
            <a:bodyPr wrap="square" lIns="0" tIns="0" rIns="0" bIns="0" rtlCol="0"/>
            <a:lstStyle/>
            <a:p>
              <a:endParaRPr/>
            </a:p>
          </p:txBody>
        </p:sp>
        <p:sp>
          <p:nvSpPr>
            <p:cNvPr id="4" name="object 4"/>
            <p:cNvSpPr/>
            <p:nvPr/>
          </p:nvSpPr>
          <p:spPr>
            <a:xfrm>
              <a:off x="1447800" y="2442972"/>
              <a:ext cx="875030" cy="3276600"/>
            </a:xfrm>
            <a:custGeom>
              <a:avLst/>
              <a:gdLst/>
              <a:ahLst/>
              <a:cxnLst/>
              <a:rect l="l" t="t" r="r" b="b"/>
              <a:pathLst>
                <a:path w="875030" h="3276600">
                  <a:moveTo>
                    <a:pt x="0" y="1638300"/>
                  </a:moveTo>
                  <a:lnTo>
                    <a:pt x="404" y="1567238"/>
                  </a:lnTo>
                  <a:lnTo>
                    <a:pt x="1605" y="1496949"/>
                  </a:lnTo>
                  <a:lnTo>
                    <a:pt x="3587" y="1427495"/>
                  </a:lnTo>
                  <a:lnTo>
                    <a:pt x="6334" y="1358936"/>
                  </a:lnTo>
                  <a:lnTo>
                    <a:pt x="9829" y="1291335"/>
                  </a:lnTo>
                  <a:lnTo>
                    <a:pt x="14055" y="1224752"/>
                  </a:lnTo>
                  <a:lnTo>
                    <a:pt x="18997" y="1159250"/>
                  </a:lnTo>
                  <a:lnTo>
                    <a:pt x="24638" y="1094890"/>
                  </a:lnTo>
                  <a:lnTo>
                    <a:pt x="30961" y="1031733"/>
                  </a:lnTo>
                  <a:lnTo>
                    <a:pt x="37950" y="969840"/>
                  </a:lnTo>
                  <a:lnTo>
                    <a:pt x="45588" y="909274"/>
                  </a:lnTo>
                  <a:lnTo>
                    <a:pt x="53860" y="850096"/>
                  </a:lnTo>
                  <a:lnTo>
                    <a:pt x="62748" y="792367"/>
                  </a:lnTo>
                  <a:lnTo>
                    <a:pt x="72237" y="736148"/>
                  </a:lnTo>
                  <a:lnTo>
                    <a:pt x="82309" y="681502"/>
                  </a:lnTo>
                  <a:lnTo>
                    <a:pt x="92950" y="628489"/>
                  </a:lnTo>
                  <a:lnTo>
                    <a:pt x="104141" y="577172"/>
                  </a:lnTo>
                  <a:lnTo>
                    <a:pt x="115867" y="527611"/>
                  </a:lnTo>
                  <a:lnTo>
                    <a:pt x="128111" y="479869"/>
                  </a:lnTo>
                  <a:lnTo>
                    <a:pt x="140857" y="434006"/>
                  </a:lnTo>
                  <a:lnTo>
                    <a:pt x="154088" y="390085"/>
                  </a:lnTo>
                  <a:lnTo>
                    <a:pt x="167789" y="348166"/>
                  </a:lnTo>
                  <a:lnTo>
                    <a:pt x="181942" y="308311"/>
                  </a:lnTo>
                  <a:lnTo>
                    <a:pt x="196531" y="270582"/>
                  </a:lnTo>
                  <a:lnTo>
                    <a:pt x="211540" y="235040"/>
                  </a:lnTo>
                  <a:lnTo>
                    <a:pt x="242751" y="170763"/>
                  </a:lnTo>
                  <a:lnTo>
                    <a:pt x="275445" y="115972"/>
                  </a:lnTo>
                  <a:lnTo>
                    <a:pt x="309490" y="71160"/>
                  </a:lnTo>
                  <a:lnTo>
                    <a:pt x="344754" y="36818"/>
                  </a:lnTo>
                  <a:lnTo>
                    <a:pt x="381106" y="13439"/>
                  </a:lnTo>
                  <a:lnTo>
                    <a:pt x="418415" y="1513"/>
                  </a:lnTo>
                  <a:lnTo>
                    <a:pt x="437388" y="0"/>
                  </a:lnTo>
                  <a:lnTo>
                    <a:pt x="456360" y="1513"/>
                  </a:lnTo>
                  <a:lnTo>
                    <a:pt x="493669" y="13439"/>
                  </a:lnTo>
                  <a:lnTo>
                    <a:pt x="530021" y="36818"/>
                  </a:lnTo>
                  <a:lnTo>
                    <a:pt x="565285" y="71160"/>
                  </a:lnTo>
                  <a:lnTo>
                    <a:pt x="599330" y="115972"/>
                  </a:lnTo>
                  <a:lnTo>
                    <a:pt x="632024" y="170763"/>
                  </a:lnTo>
                  <a:lnTo>
                    <a:pt x="663235" y="235040"/>
                  </a:lnTo>
                  <a:lnTo>
                    <a:pt x="678244" y="270582"/>
                  </a:lnTo>
                  <a:lnTo>
                    <a:pt x="692833" y="308311"/>
                  </a:lnTo>
                  <a:lnTo>
                    <a:pt x="706986" y="348166"/>
                  </a:lnTo>
                  <a:lnTo>
                    <a:pt x="720687" y="390085"/>
                  </a:lnTo>
                  <a:lnTo>
                    <a:pt x="733918" y="434006"/>
                  </a:lnTo>
                  <a:lnTo>
                    <a:pt x="746664" y="479869"/>
                  </a:lnTo>
                  <a:lnTo>
                    <a:pt x="758908" y="527611"/>
                  </a:lnTo>
                  <a:lnTo>
                    <a:pt x="770634" y="577172"/>
                  </a:lnTo>
                  <a:lnTo>
                    <a:pt x="781825" y="628489"/>
                  </a:lnTo>
                  <a:lnTo>
                    <a:pt x="792466" y="681502"/>
                  </a:lnTo>
                  <a:lnTo>
                    <a:pt x="802538" y="736148"/>
                  </a:lnTo>
                  <a:lnTo>
                    <a:pt x="812027" y="792367"/>
                  </a:lnTo>
                  <a:lnTo>
                    <a:pt x="820915" y="850096"/>
                  </a:lnTo>
                  <a:lnTo>
                    <a:pt x="829187" y="909274"/>
                  </a:lnTo>
                  <a:lnTo>
                    <a:pt x="836825" y="969840"/>
                  </a:lnTo>
                  <a:lnTo>
                    <a:pt x="843814" y="1031733"/>
                  </a:lnTo>
                  <a:lnTo>
                    <a:pt x="850137" y="1094890"/>
                  </a:lnTo>
                  <a:lnTo>
                    <a:pt x="855778" y="1159250"/>
                  </a:lnTo>
                  <a:lnTo>
                    <a:pt x="860720" y="1224752"/>
                  </a:lnTo>
                  <a:lnTo>
                    <a:pt x="864946" y="1291335"/>
                  </a:lnTo>
                  <a:lnTo>
                    <a:pt x="868441" y="1358936"/>
                  </a:lnTo>
                  <a:lnTo>
                    <a:pt x="871188" y="1427495"/>
                  </a:lnTo>
                  <a:lnTo>
                    <a:pt x="873170" y="1496949"/>
                  </a:lnTo>
                  <a:lnTo>
                    <a:pt x="874371" y="1567238"/>
                  </a:lnTo>
                  <a:lnTo>
                    <a:pt x="874776" y="1638300"/>
                  </a:lnTo>
                  <a:lnTo>
                    <a:pt x="874371" y="1709361"/>
                  </a:lnTo>
                  <a:lnTo>
                    <a:pt x="873170" y="1779650"/>
                  </a:lnTo>
                  <a:lnTo>
                    <a:pt x="871188" y="1849104"/>
                  </a:lnTo>
                  <a:lnTo>
                    <a:pt x="868441" y="1917663"/>
                  </a:lnTo>
                  <a:lnTo>
                    <a:pt x="864946" y="1985264"/>
                  </a:lnTo>
                  <a:lnTo>
                    <a:pt x="860720" y="2051847"/>
                  </a:lnTo>
                  <a:lnTo>
                    <a:pt x="855778" y="2117349"/>
                  </a:lnTo>
                  <a:lnTo>
                    <a:pt x="850137" y="2181709"/>
                  </a:lnTo>
                  <a:lnTo>
                    <a:pt x="843814" y="2244866"/>
                  </a:lnTo>
                  <a:lnTo>
                    <a:pt x="836825" y="2306759"/>
                  </a:lnTo>
                  <a:lnTo>
                    <a:pt x="829187" y="2367325"/>
                  </a:lnTo>
                  <a:lnTo>
                    <a:pt x="820915" y="2426503"/>
                  </a:lnTo>
                  <a:lnTo>
                    <a:pt x="812027" y="2484232"/>
                  </a:lnTo>
                  <a:lnTo>
                    <a:pt x="802538" y="2540451"/>
                  </a:lnTo>
                  <a:lnTo>
                    <a:pt x="792466" y="2595097"/>
                  </a:lnTo>
                  <a:lnTo>
                    <a:pt x="781825" y="2648110"/>
                  </a:lnTo>
                  <a:lnTo>
                    <a:pt x="770634" y="2699427"/>
                  </a:lnTo>
                  <a:lnTo>
                    <a:pt x="758908" y="2748988"/>
                  </a:lnTo>
                  <a:lnTo>
                    <a:pt x="746664" y="2796730"/>
                  </a:lnTo>
                  <a:lnTo>
                    <a:pt x="733918" y="2842593"/>
                  </a:lnTo>
                  <a:lnTo>
                    <a:pt x="720687" y="2886514"/>
                  </a:lnTo>
                  <a:lnTo>
                    <a:pt x="706986" y="2928433"/>
                  </a:lnTo>
                  <a:lnTo>
                    <a:pt x="692833" y="2968288"/>
                  </a:lnTo>
                  <a:lnTo>
                    <a:pt x="678244" y="3006017"/>
                  </a:lnTo>
                  <a:lnTo>
                    <a:pt x="663235" y="3041559"/>
                  </a:lnTo>
                  <a:lnTo>
                    <a:pt x="632024" y="3105836"/>
                  </a:lnTo>
                  <a:lnTo>
                    <a:pt x="599330" y="3160627"/>
                  </a:lnTo>
                  <a:lnTo>
                    <a:pt x="565285" y="3205439"/>
                  </a:lnTo>
                  <a:lnTo>
                    <a:pt x="530021" y="3239781"/>
                  </a:lnTo>
                  <a:lnTo>
                    <a:pt x="493669" y="3263160"/>
                  </a:lnTo>
                  <a:lnTo>
                    <a:pt x="456360" y="3275086"/>
                  </a:lnTo>
                  <a:lnTo>
                    <a:pt x="437388" y="3276600"/>
                  </a:lnTo>
                  <a:lnTo>
                    <a:pt x="418415" y="3275086"/>
                  </a:lnTo>
                  <a:lnTo>
                    <a:pt x="381106" y="3263160"/>
                  </a:lnTo>
                  <a:lnTo>
                    <a:pt x="344754" y="3239781"/>
                  </a:lnTo>
                  <a:lnTo>
                    <a:pt x="309490" y="3205439"/>
                  </a:lnTo>
                  <a:lnTo>
                    <a:pt x="275445" y="3160627"/>
                  </a:lnTo>
                  <a:lnTo>
                    <a:pt x="242751" y="3105836"/>
                  </a:lnTo>
                  <a:lnTo>
                    <a:pt x="211540" y="3041559"/>
                  </a:lnTo>
                  <a:lnTo>
                    <a:pt x="196531" y="3006017"/>
                  </a:lnTo>
                  <a:lnTo>
                    <a:pt x="181942" y="2968288"/>
                  </a:lnTo>
                  <a:lnTo>
                    <a:pt x="167789" y="2928433"/>
                  </a:lnTo>
                  <a:lnTo>
                    <a:pt x="154088" y="2886514"/>
                  </a:lnTo>
                  <a:lnTo>
                    <a:pt x="140857" y="2842593"/>
                  </a:lnTo>
                  <a:lnTo>
                    <a:pt x="128111" y="2796730"/>
                  </a:lnTo>
                  <a:lnTo>
                    <a:pt x="115867" y="2748988"/>
                  </a:lnTo>
                  <a:lnTo>
                    <a:pt x="104141" y="2699427"/>
                  </a:lnTo>
                  <a:lnTo>
                    <a:pt x="92950" y="2648110"/>
                  </a:lnTo>
                  <a:lnTo>
                    <a:pt x="82309" y="2595097"/>
                  </a:lnTo>
                  <a:lnTo>
                    <a:pt x="72237" y="2540451"/>
                  </a:lnTo>
                  <a:lnTo>
                    <a:pt x="62748" y="2484232"/>
                  </a:lnTo>
                  <a:lnTo>
                    <a:pt x="53860" y="2426503"/>
                  </a:lnTo>
                  <a:lnTo>
                    <a:pt x="45588" y="2367325"/>
                  </a:lnTo>
                  <a:lnTo>
                    <a:pt x="37950" y="2306759"/>
                  </a:lnTo>
                  <a:lnTo>
                    <a:pt x="30961" y="2244866"/>
                  </a:lnTo>
                  <a:lnTo>
                    <a:pt x="24638" y="2181709"/>
                  </a:lnTo>
                  <a:lnTo>
                    <a:pt x="18997" y="2117349"/>
                  </a:lnTo>
                  <a:lnTo>
                    <a:pt x="14055" y="2051847"/>
                  </a:lnTo>
                  <a:lnTo>
                    <a:pt x="9829" y="1985264"/>
                  </a:lnTo>
                  <a:lnTo>
                    <a:pt x="6334" y="1917663"/>
                  </a:lnTo>
                  <a:lnTo>
                    <a:pt x="3587" y="1849104"/>
                  </a:lnTo>
                  <a:lnTo>
                    <a:pt x="1605" y="1779650"/>
                  </a:lnTo>
                  <a:lnTo>
                    <a:pt x="404" y="1709361"/>
                  </a:lnTo>
                  <a:lnTo>
                    <a:pt x="0" y="1638300"/>
                  </a:lnTo>
                  <a:close/>
                </a:path>
              </a:pathLst>
            </a:custGeom>
            <a:ln w="9144">
              <a:solidFill>
                <a:srgbClr val="000000"/>
              </a:solidFill>
            </a:ln>
          </p:spPr>
          <p:txBody>
            <a:bodyPr wrap="square" lIns="0" tIns="0" rIns="0" bIns="0" rtlCol="0"/>
            <a:lstStyle/>
            <a:p>
              <a:endParaRPr/>
            </a:p>
          </p:txBody>
        </p:sp>
        <p:sp>
          <p:nvSpPr>
            <p:cNvPr id="5" name="object 5"/>
            <p:cNvSpPr/>
            <p:nvPr/>
          </p:nvSpPr>
          <p:spPr>
            <a:xfrm>
              <a:off x="1524761" y="1986534"/>
              <a:ext cx="5791200" cy="3962400"/>
            </a:xfrm>
            <a:custGeom>
              <a:avLst/>
              <a:gdLst/>
              <a:ahLst/>
              <a:cxnLst/>
              <a:rect l="l" t="t" r="r" b="b"/>
              <a:pathLst>
                <a:path w="5791200" h="3962400">
                  <a:moveTo>
                    <a:pt x="0" y="0"/>
                  </a:moveTo>
                  <a:lnTo>
                    <a:pt x="0" y="3962400"/>
                  </a:lnTo>
                </a:path>
                <a:path w="5791200" h="3962400">
                  <a:moveTo>
                    <a:pt x="0" y="0"/>
                  </a:moveTo>
                  <a:lnTo>
                    <a:pt x="5791199" y="0"/>
                  </a:lnTo>
                </a:path>
              </a:pathLst>
            </a:custGeom>
            <a:ln w="25908">
              <a:solidFill>
                <a:srgbClr val="000000"/>
              </a:solidFill>
            </a:ln>
          </p:spPr>
          <p:txBody>
            <a:bodyPr wrap="square" lIns="0" tIns="0" rIns="0" bIns="0" rtlCol="0"/>
            <a:lstStyle/>
            <a:p>
              <a:endParaRPr/>
            </a:p>
          </p:txBody>
        </p:sp>
      </p:grpSp>
      <p:sp>
        <p:nvSpPr>
          <p:cNvPr id="6" name="object 6"/>
          <p:cNvSpPr txBox="1"/>
          <p:nvPr/>
        </p:nvSpPr>
        <p:spPr>
          <a:xfrm>
            <a:off x="994199" y="2449395"/>
            <a:ext cx="433070" cy="2579370"/>
          </a:xfrm>
          <a:prstGeom prst="rect">
            <a:avLst/>
          </a:prstGeom>
        </p:spPr>
        <p:txBody>
          <a:bodyPr vert="horz" wrap="square" lIns="0" tIns="17145" rIns="0" bIns="0" rtlCol="0">
            <a:spAutoFit/>
          </a:bodyPr>
          <a:lstStyle/>
          <a:p>
            <a:pPr marL="63500">
              <a:lnSpc>
                <a:spcPct val="100000"/>
              </a:lnSpc>
              <a:spcBef>
                <a:spcPts val="135"/>
              </a:spcBef>
            </a:pPr>
            <a:r>
              <a:rPr sz="3525" i="1" spc="607" baseline="-24822" dirty="0">
                <a:latin typeface="Times New Roman"/>
                <a:cs typeface="Times New Roman"/>
              </a:rPr>
              <a:t>s</a:t>
            </a:r>
            <a:r>
              <a:rPr sz="1350" spc="405" dirty="0">
                <a:latin typeface="Times New Roman"/>
                <a:cs typeface="Times New Roman"/>
              </a:rPr>
              <a:t>3</a:t>
            </a:r>
            <a:endParaRPr sz="1350">
              <a:latin typeface="Times New Roman"/>
              <a:cs typeface="Times New Roman"/>
            </a:endParaRPr>
          </a:p>
          <a:p>
            <a:pPr>
              <a:lnSpc>
                <a:spcPct val="100000"/>
              </a:lnSpc>
              <a:spcBef>
                <a:spcPts val="35"/>
              </a:spcBef>
            </a:pPr>
            <a:endParaRPr sz="2900">
              <a:latin typeface="Times New Roman"/>
              <a:cs typeface="Times New Roman"/>
            </a:endParaRPr>
          </a:p>
          <a:p>
            <a:pPr marL="124460">
              <a:lnSpc>
                <a:spcPct val="100000"/>
              </a:lnSpc>
              <a:spcBef>
                <a:spcPts val="5"/>
              </a:spcBef>
            </a:pPr>
            <a:r>
              <a:rPr sz="3375" i="1" spc="52" baseline="-24691" dirty="0">
                <a:latin typeface="Times New Roman"/>
                <a:cs typeface="Times New Roman"/>
              </a:rPr>
              <a:t>s</a:t>
            </a:r>
            <a:r>
              <a:rPr sz="1300" spc="35" dirty="0">
                <a:latin typeface="Times New Roman"/>
                <a:cs typeface="Times New Roman"/>
              </a:rPr>
              <a:t>2</a:t>
            </a:r>
            <a:endParaRPr sz="1300">
              <a:latin typeface="Times New Roman"/>
              <a:cs typeface="Times New Roman"/>
            </a:endParaRPr>
          </a:p>
          <a:p>
            <a:pPr>
              <a:lnSpc>
                <a:spcPct val="100000"/>
              </a:lnSpc>
              <a:spcBef>
                <a:spcPts val="30"/>
              </a:spcBef>
            </a:pPr>
            <a:endParaRPr sz="2400">
              <a:latin typeface="Times New Roman"/>
              <a:cs typeface="Times New Roman"/>
            </a:endParaRPr>
          </a:p>
          <a:p>
            <a:pPr marL="133350">
              <a:lnSpc>
                <a:spcPct val="100000"/>
              </a:lnSpc>
            </a:pPr>
            <a:r>
              <a:rPr sz="3825" i="1" spc="-240" baseline="-25054" dirty="0">
                <a:latin typeface="Times New Roman"/>
                <a:cs typeface="Times New Roman"/>
              </a:rPr>
              <a:t>s</a:t>
            </a:r>
            <a:r>
              <a:rPr sz="1450" spc="-160" dirty="0">
                <a:latin typeface="Times New Roman"/>
                <a:cs typeface="Times New Roman"/>
              </a:rPr>
              <a:t>1</a:t>
            </a:r>
            <a:endParaRPr sz="1450">
              <a:latin typeface="Times New Roman"/>
              <a:cs typeface="Times New Roman"/>
            </a:endParaRPr>
          </a:p>
          <a:p>
            <a:pPr marL="122555">
              <a:lnSpc>
                <a:spcPct val="100000"/>
              </a:lnSpc>
              <a:spcBef>
                <a:spcPts val="2085"/>
              </a:spcBef>
            </a:pPr>
            <a:r>
              <a:rPr sz="4050" i="1" spc="-232" baseline="-24691" dirty="0">
                <a:latin typeface="Times New Roman"/>
                <a:cs typeface="Times New Roman"/>
              </a:rPr>
              <a:t>s</a:t>
            </a:r>
            <a:r>
              <a:rPr sz="1550" spc="-155" dirty="0">
                <a:latin typeface="Times New Roman"/>
                <a:cs typeface="Times New Roman"/>
              </a:rPr>
              <a:t>0</a:t>
            </a:r>
            <a:endParaRPr sz="1550">
              <a:latin typeface="Times New Roman"/>
              <a:cs typeface="Times New Roman"/>
            </a:endParaRPr>
          </a:p>
        </p:txBody>
      </p:sp>
      <p:graphicFrame>
        <p:nvGraphicFramePr>
          <p:cNvPr id="7" name="object 7"/>
          <p:cNvGraphicFramePr>
            <a:graphicFrameLocks noGrp="1"/>
          </p:cNvGraphicFramePr>
          <p:nvPr/>
        </p:nvGraphicFramePr>
        <p:xfrm>
          <a:off x="1524761" y="1986533"/>
          <a:ext cx="5165725" cy="3231856"/>
        </p:xfrm>
        <a:graphic>
          <a:graphicData uri="http://schemas.openxmlformats.org/drawingml/2006/table">
            <a:tbl>
              <a:tblPr firstRow="1" bandRow="1">
                <a:tableStyleId>{2D5ABB26-0587-4C30-8999-92F81FD0307C}</a:tableStyleId>
              </a:tblPr>
              <a:tblGrid>
                <a:gridCol w="2000250"/>
                <a:gridCol w="2232025"/>
                <a:gridCol w="933450"/>
              </a:tblGrid>
              <a:tr h="1216064">
                <a:tc>
                  <a:txBody>
                    <a:bodyPr/>
                    <a:lstStyle/>
                    <a:p>
                      <a:pPr>
                        <a:lnSpc>
                          <a:spcPct val="100000"/>
                        </a:lnSpc>
                      </a:pPr>
                      <a:endParaRPr sz="3950">
                        <a:latin typeface="Times New Roman"/>
                        <a:cs typeface="Times New Roman"/>
                      </a:endParaRPr>
                    </a:p>
                    <a:p>
                      <a:pPr marL="243204">
                        <a:lnSpc>
                          <a:spcPct val="100000"/>
                        </a:lnSpc>
                        <a:spcBef>
                          <a:spcPts val="5"/>
                        </a:spcBef>
                      </a:pPr>
                      <a:r>
                        <a:rPr sz="2400" dirty="0">
                          <a:latin typeface="Tahoma"/>
                          <a:cs typeface="Tahoma"/>
                        </a:rPr>
                        <a:t>1</a:t>
                      </a:r>
                      <a:endParaRPr sz="2400">
                        <a:latin typeface="Tahoma"/>
                        <a:cs typeface="Tahoma"/>
                      </a:endParaRPr>
                    </a:p>
                  </a:txBody>
                  <a:tcPr marL="0" marR="0" marT="0" marB="0"/>
                </a:tc>
                <a:tc>
                  <a:txBody>
                    <a:bodyPr/>
                    <a:lstStyle/>
                    <a:p>
                      <a:pPr>
                        <a:lnSpc>
                          <a:spcPct val="100000"/>
                        </a:lnSpc>
                      </a:pPr>
                      <a:endParaRPr sz="3950">
                        <a:latin typeface="Times New Roman"/>
                        <a:cs typeface="Times New Roman"/>
                      </a:endParaRPr>
                    </a:p>
                    <a:p>
                      <a:pPr marL="1227455">
                        <a:lnSpc>
                          <a:spcPct val="100000"/>
                        </a:lnSpc>
                        <a:spcBef>
                          <a:spcPts val="5"/>
                        </a:spcBef>
                      </a:pPr>
                      <a:r>
                        <a:rPr sz="2400" spc="-5" dirty="0">
                          <a:latin typeface="Tahoma"/>
                          <a:cs typeface="Tahoma"/>
                        </a:rPr>
                        <a:t>12</a:t>
                      </a:r>
                      <a:endParaRPr sz="2400">
                        <a:latin typeface="Tahoma"/>
                        <a:cs typeface="Tahoma"/>
                      </a:endParaRPr>
                    </a:p>
                  </a:txBody>
                  <a:tcPr marL="0" marR="0" marT="0" marB="0"/>
                </a:tc>
                <a:tc>
                  <a:txBody>
                    <a:bodyPr/>
                    <a:lstStyle/>
                    <a:p>
                      <a:pPr>
                        <a:lnSpc>
                          <a:spcPct val="100000"/>
                        </a:lnSpc>
                      </a:pPr>
                      <a:endParaRPr sz="3950">
                        <a:latin typeface="Times New Roman"/>
                        <a:cs typeface="Times New Roman"/>
                      </a:endParaRPr>
                    </a:p>
                    <a:p>
                      <a:pPr marR="86995" algn="r">
                        <a:lnSpc>
                          <a:spcPct val="100000"/>
                        </a:lnSpc>
                        <a:spcBef>
                          <a:spcPts val="5"/>
                        </a:spcBef>
                      </a:pPr>
                      <a:r>
                        <a:rPr sz="2400" dirty="0">
                          <a:latin typeface="Tahoma"/>
                          <a:cs typeface="Tahoma"/>
                        </a:rPr>
                        <a:t>0</a:t>
                      </a:r>
                      <a:endParaRPr sz="2400">
                        <a:latin typeface="Tahoma"/>
                        <a:cs typeface="Tahoma"/>
                      </a:endParaRPr>
                    </a:p>
                  </a:txBody>
                  <a:tcPr marL="0" marR="0" marT="0" marB="0"/>
                </a:tc>
              </a:tr>
              <a:tr h="802951">
                <a:tc>
                  <a:txBody>
                    <a:bodyPr/>
                    <a:lstStyle/>
                    <a:p>
                      <a:pPr marL="271780">
                        <a:lnSpc>
                          <a:spcPct val="100000"/>
                        </a:lnSpc>
                        <a:spcBef>
                          <a:spcPts val="1570"/>
                        </a:spcBef>
                      </a:pPr>
                      <a:r>
                        <a:rPr sz="2400" dirty="0">
                          <a:latin typeface="Tahoma"/>
                          <a:cs typeface="Tahoma"/>
                        </a:rPr>
                        <a:t>6</a:t>
                      </a:r>
                      <a:endParaRPr sz="2400">
                        <a:latin typeface="Tahoma"/>
                        <a:cs typeface="Tahoma"/>
                      </a:endParaRPr>
                    </a:p>
                  </a:txBody>
                  <a:tcPr marL="0" marR="0" marT="199390" marB="0"/>
                </a:tc>
                <a:tc>
                  <a:txBody>
                    <a:bodyPr/>
                    <a:lstStyle/>
                    <a:p>
                      <a:pPr marL="1243330">
                        <a:lnSpc>
                          <a:spcPct val="100000"/>
                        </a:lnSpc>
                        <a:spcBef>
                          <a:spcPts val="2135"/>
                        </a:spcBef>
                      </a:pPr>
                      <a:r>
                        <a:rPr sz="2400" dirty="0">
                          <a:latin typeface="Tahoma"/>
                          <a:cs typeface="Tahoma"/>
                        </a:rPr>
                        <a:t>8</a:t>
                      </a:r>
                      <a:endParaRPr sz="2400">
                        <a:latin typeface="Tahoma"/>
                        <a:cs typeface="Tahoma"/>
                      </a:endParaRPr>
                    </a:p>
                  </a:txBody>
                  <a:tcPr marL="0" marR="0" marT="271145" marB="0"/>
                </a:tc>
                <a:tc>
                  <a:txBody>
                    <a:bodyPr/>
                    <a:lstStyle/>
                    <a:p>
                      <a:pPr marR="24130" algn="r">
                        <a:lnSpc>
                          <a:spcPct val="100000"/>
                        </a:lnSpc>
                        <a:spcBef>
                          <a:spcPts val="2170"/>
                        </a:spcBef>
                      </a:pPr>
                      <a:r>
                        <a:rPr sz="2400" dirty="0">
                          <a:latin typeface="Tahoma"/>
                          <a:cs typeface="Tahoma"/>
                        </a:rPr>
                        <a:t>0</a:t>
                      </a:r>
                      <a:endParaRPr sz="2400">
                        <a:latin typeface="Tahoma"/>
                        <a:cs typeface="Tahoma"/>
                      </a:endParaRPr>
                    </a:p>
                  </a:txBody>
                  <a:tcPr marL="0" marR="0" marT="275590" marB="0"/>
                </a:tc>
              </a:tr>
              <a:tr h="685990">
                <a:tc>
                  <a:txBody>
                    <a:bodyPr/>
                    <a:lstStyle/>
                    <a:p>
                      <a:pPr marL="14604">
                        <a:lnSpc>
                          <a:spcPct val="100000"/>
                        </a:lnSpc>
                        <a:spcBef>
                          <a:spcPts val="1255"/>
                        </a:spcBef>
                      </a:pPr>
                      <a:r>
                        <a:rPr sz="2400" spc="-5" dirty="0">
                          <a:latin typeface="Tahoma"/>
                          <a:cs typeface="Tahoma"/>
                        </a:rPr>
                        <a:t>10.67</a:t>
                      </a:r>
                      <a:endParaRPr sz="2400">
                        <a:latin typeface="Tahoma"/>
                        <a:cs typeface="Tahoma"/>
                      </a:endParaRPr>
                    </a:p>
                  </a:txBody>
                  <a:tcPr marL="0" marR="0" marT="159385" marB="0"/>
                </a:tc>
                <a:tc>
                  <a:txBody>
                    <a:bodyPr/>
                    <a:lstStyle/>
                    <a:p>
                      <a:pPr marL="516255" algn="ctr">
                        <a:lnSpc>
                          <a:spcPct val="100000"/>
                        </a:lnSpc>
                        <a:spcBef>
                          <a:spcPts val="1255"/>
                        </a:spcBef>
                      </a:pPr>
                      <a:r>
                        <a:rPr sz="2400" dirty="0">
                          <a:latin typeface="Tahoma"/>
                          <a:cs typeface="Tahoma"/>
                        </a:rPr>
                        <a:t>0</a:t>
                      </a:r>
                      <a:endParaRPr sz="2400">
                        <a:latin typeface="Tahoma"/>
                        <a:cs typeface="Tahoma"/>
                      </a:endParaRPr>
                    </a:p>
                  </a:txBody>
                  <a:tcPr marL="0" marR="0" marT="159385" marB="0"/>
                </a:tc>
                <a:tc>
                  <a:txBody>
                    <a:bodyPr/>
                    <a:lstStyle/>
                    <a:p>
                      <a:pPr>
                        <a:lnSpc>
                          <a:spcPct val="100000"/>
                        </a:lnSpc>
                      </a:pPr>
                      <a:endParaRPr sz="2000">
                        <a:latin typeface="Times New Roman"/>
                        <a:cs typeface="Times New Roman"/>
                      </a:endParaRPr>
                    </a:p>
                  </a:txBody>
                  <a:tcPr marL="0" marR="0" marT="0" marB="0"/>
                </a:tc>
              </a:tr>
              <a:tr h="526851">
                <a:tc>
                  <a:txBody>
                    <a:bodyPr/>
                    <a:lstStyle/>
                    <a:p>
                      <a:pPr marL="319405">
                        <a:lnSpc>
                          <a:spcPts val="2795"/>
                        </a:lnSpc>
                        <a:spcBef>
                          <a:spcPts val="1250"/>
                        </a:spcBef>
                      </a:pPr>
                      <a:r>
                        <a:rPr sz="2400" dirty="0">
                          <a:latin typeface="Tahoma"/>
                          <a:cs typeface="Tahoma"/>
                        </a:rPr>
                        <a:t>8</a:t>
                      </a:r>
                      <a:endParaRPr sz="2400">
                        <a:latin typeface="Tahoma"/>
                        <a:cs typeface="Tahoma"/>
                      </a:endParaRPr>
                    </a:p>
                  </a:txBody>
                  <a:tcPr marL="0" marR="0" marT="158750" marB="0"/>
                </a:tc>
                <a:tc>
                  <a:txBody>
                    <a:bodyPr/>
                    <a:lstStyle/>
                    <a:p>
                      <a:pPr>
                        <a:lnSpc>
                          <a:spcPct val="100000"/>
                        </a:lnSpc>
                      </a:pPr>
                      <a:endParaRPr sz="2000">
                        <a:latin typeface="Times New Roman"/>
                        <a:cs typeface="Times New Roman"/>
                      </a:endParaRPr>
                    </a:p>
                  </a:txBody>
                  <a:tcPr marL="0" marR="0" marT="0" marB="0"/>
                </a:tc>
                <a:tc>
                  <a:txBody>
                    <a:bodyPr/>
                    <a:lstStyle/>
                    <a:p>
                      <a:pPr>
                        <a:lnSpc>
                          <a:spcPct val="100000"/>
                        </a:lnSpc>
                      </a:pPr>
                      <a:endParaRPr sz="2000">
                        <a:latin typeface="Times New Roman"/>
                        <a:cs typeface="Times New Roman"/>
                      </a:endParaRPr>
                    </a:p>
                  </a:txBody>
                  <a:tcPr marL="0" marR="0" marT="0" marB="0"/>
                </a:tc>
              </a:tr>
            </a:tbl>
          </a:graphicData>
        </a:graphic>
      </p:graphicFrame>
      <p:sp>
        <p:nvSpPr>
          <p:cNvPr id="8" name="object 8"/>
          <p:cNvSpPr/>
          <p:nvPr/>
        </p:nvSpPr>
        <p:spPr>
          <a:xfrm>
            <a:off x="2105405" y="1520697"/>
            <a:ext cx="1105535" cy="1229995"/>
          </a:xfrm>
          <a:custGeom>
            <a:avLst/>
            <a:gdLst/>
            <a:ahLst/>
            <a:cxnLst/>
            <a:rect l="l" t="t" r="r" b="b"/>
            <a:pathLst>
              <a:path w="1105535" h="1229995">
                <a:moveTo>
                  <a:pt x="30861" y="1108075"/>
                </a:moveTo>
                <a:lnTo>
                  <a:pt x="24002" y="1112519"/>
                </a:lnTo>
                <a:lnTo>
                  <a:pt x="22606" y="1119631"/>
                </a:lnTo>
                <a:lnTo>
                  <a:pt x="0" y="1229487"/>
                </a:lnTo>
                <a:lnTo>
                  <a:pt x="32721" y="1218946"/>
                </a:lnTo>
                <a:lnTo>
                  <a:pt x="26796" y="1218946"/>
                </a:lnTo>
                <a:lnTo>
                  <a:pt x="7493" y="1201674"/>
                </a:lnTo>
                <a:lnTo>
                  <a:pt x="39531" y="1165967"/>
                </a:lnTo>
                <a:lnTo>
                  <a:pt x="48006" y="1124839"/>
                </a:lnTo>
                <a:lnTo>
                  <a:pt x="49402" y="1117853"/>
                </a:lnTo>
                <a:lnTo>
                  <a:pt x="44957" y="1110996"/>
                </a:lnTo>
                <a:lnTo>
                  <a:pt x="37845" y="1109472"/>
                </a:lnTo>
                <a:lnTo>
                  <a:pt x="30861" y="1108075"/>
                </a:lnTo>
                <a:close/>
              </a:path>
              <a:path w="1105535" h="1229995">
                <a:moveTo>
                  <a:pt x="39531" y="1165967"/>
                </a:moveTo>
                <a:lnTo>
                  <a:pt x="7493" y="1201674"/>
                </a:lnTo>
                <a:lnTo>
                  <a:pt x="26796" y="1218946"/>
                </a:lnTo>
                <a:lnTo>
                  <a:pt x="32152" y="1212977"/>
                </a:lnTo>
                <a:lnTo>
                  <a:pt x="29844" y="1212977"/>
                </a:lnTo>
                <a:lnTo>
                  <a:pt x="13207" y="1197990"/>
                </a:lnTo>
                <a:lnTo>
                  <a:pt x="34334" y="1191189"/>
                </a:lnTo>
                <a:lnTo>
                  <a:pt x="39531" y="1165967"/>
                </a:lnTo>
                <a:close/>
              </a:path>
              <a:path w="1105535" h="1229995">
                <a:moveTo>
                  <a:pt x="105663" y="1168273"/>
                </a:moveTo>
                <a:lnTo>
                  <a:pt x="58758" y="1183325"/>
                </a:lnTo>
                <a:lnTo>
                  <a:pt x="26796" y="1218946"/>
                </a:lnTo>
                <a:lnTo>
                  <a:pt x="32721" y="1218946"/>
                </a:lnTo>
                <a:lnTo>
                  <a:pt x="113537" y="1192911"/>
                </a:lnTo>
                <a:lnTo>
                  <a:pt x="117348" y="1185544"/>
                </a:lnTo>
                <a:lnTo>
                  <a:pt x="115062" y="1178814"/>
                </a:lnTo>
                <a:lnTo>
                  <a:pt x="112902" y="1171955"/>
                </a:lnTo>
                <a:lnTo>
                  <a:pt x="105663" y="1168273"/>
                </a:lnTo>
                <a:close/>
              </a:path>
              <a:path w="1105535" h="1229995">
                <a:moveTo>
                  <a:pt x="34334" y="1191189"/>
                </a:moveTo>
                <a:lnTo>
                  <a:pt x="13207" y="1197990"/>
                </a:lnTo>
                <a:lnTo>
                  <a:pt x="29844" y="1212977"/>
                </a:lnTo>
                <a:lnTo>
                  <a:pt x="34334" y="1191189"/>
                </a:lnTo>
                <a:close/>
              </a:path>
              <a:path w="1105535" h="1229995">
                <a:moveTo>
                  <a:pt x="58758" y="1183325"/>
                </a:moveTo>
                <a:lnTo>
                  <a:pt x="34334" y="1191189"/>
                </a:lnTo>
                <a:lnTo>
                  <a:pt x="29844" y="1212977"/>
                </a:lnTo>
                <a:lnTo>
                  <a:pt x="32152" y="1212977"/>
                </a:lnTo>
                <a:lnTo>
                  <a:pt x="58758" y="1183325"/>
                </a:lnTo>
                <a:close/>
              </a:path>
              <a:path w="1105535" h="1229995">
                <a:moveTo>
                  <a:pt x="1085723" y="0"/>
                </a:moveTo>
                <a:lnTo>
                  <a:pt x="39531" y="1165967"/>
                </a:lnTo>
                <a:lnTo>
                  <a:pt x="34334" y="1191189"/>
                </a:lnTo>
                <a:lnTo>
                  <a:pt x="58758" y="1183325"/>
                </a:lnTo>
                <a:lnTo>
                  <a:pt x="1105027" y="17272"/>
                </a:lnTo>
                <a:lnTo>
                  <a:pt x="1085723" y="0"/>
                </a:lnTo>
                <a:close/>
              </a:path>
            </a:pathLst>
          </a:custGeom>
          <a:solidFill>
            <a:srgbClr val="FF0000"/>
          </a:solidFill>
        </p:spPr>
        <p:txBody>
          <a:bodyPr wrap="square" lIns="0" tIns="0" rIns="0" bIns="0" rtlCol="0"/>
          <a:lstStyle/>
          <a:p>
            <a:endParaRPr/>
          </a:p>
        </p:txBody>
      </p:sp>
      <p:sp>
        <p:nvSpPr>
          <p:cNvPr id="9" name="object 9"/>
          <p:cNvSpPr txBox="1"/>
          <p:nvPr/>
        </p:nvSpPr>
        <p:spPr>
          <a:xfrm>
            <a:off x="1526794" y="1098550"/>
            <a:ext cx="558927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Elements in first column are </a:t>
            </a:r>
            <a:r>
              <a:rPr sz="2400" dirty="0">
                <a:latin typeface="Tahoma"/>
                <a:cs typeface="Tahoma"/>
              </a:rPr>
              <a:t>of </a:t>
            </a:r>
            <a:r>
              <a:rPr sz="2400" spc="-5" dirty="0">
                <a:latin typeface="Tahoma"/>
                <a:cs typeface="Tahoma"/>
              </a:rPr>
              <a:t>same</a:t>
            </a:r>
            <a:r>
              <a:rPr sz="2400" spc="-40" dirty="0">
                <a:latin typeface="Tahoma"/>
                <a:cs typeface="Tahoma"/>
              </a:rPr>
              <a:t> </a:t>
            </a:r>
            <a:r>
              <a:rPr sz="2400" spc="-5" dirty="0">
                <a:latin typeface="Tahoma"/>
                <a:cs typeface="Tahoma"/>
              </a:rPr>
              <a:t>sign</a:t>
            </a:r>
            <a:endParaRPr sz="2400">
              <a:latin typeface="Tahoma"/>
              <a:cs typeface="Tahoma"/>
            </a:endParaRPr>
          </a:p>
        </p:txBody>
      </p:sp>
      <p:sp>
        <p:nvSpPr>
          <p:cNvPr id="10" name="object 10"/>
          <p:cNvSpPr txBox="1"/>
          <p:nvPr/>
        </p:nvSpPr>
        <p:spPr>
          <a:xfrm>
            <a:off x="3417823" y="5733999"/>
            <a:ext cx="4032250" cy="574040"/>
          </a:xfrm>
          <a:prstGeom prst="rect">
            <a:avLst/>
          </a:prstGeom>
        </p:spPr>
        <p:txBody>
          <a:bodyPr vert="horz" wrap="square" lIns="0" tIns="12700" rIns="0" bIns="0" rtlCol="0">
            <a:spAutoFit/>
          </a:bodyPr>
          <a:lstStyle/>
          <a:p>
            <a:pPr marL="12700" marR="5080">
              <a:lnSpc>
                <a:spcPct val="100000"/>
              </a:lnSpc>
              <a:spcBef>
                <a:spcPts val="100"/>
              </a:spcBef>
            </a:pPr>
            <a:r>
              <a:rPr sz="1800" b="1" dirty="0">
                <a:solidFill>
                  <a:srgbClr val="FF0000"/>
                </a:solidFill>
                <a:latin typeface="Carlito"/>
                <a:cs typeface="Carlito"/>
              </a:rPr>
              <a:t>As all </a:t>
            </a:r>
            <a:r>
              <a:rPr sz="1800" b="1" spc="-5" dirty="0">
                <a:solidFill>
                  <a:srgbClr val="FF0000"/>
                </a:solidFill>
                <a:latin typeface="Carlito"/>
                <a:cs typeface="Carlito"/>
              </a:rPr>
              <a:t>elements </a:t>
            </a:r>
            <a:r>
              <a:rPr sz="1800" b="1" dirty="0">
                <a:solidFill>
                  <a:srgbClr val="FF0000"/>
                </a:solidFill>
                <a:latin typeface="Carlito"/>
                <a:cs typeface="Carlito"/>
              </a:rPr>
              <a:t>in </a:t>
            </a:r>
            <a:r>
              <a:rPr sz="1800" b="1" spc="-15" dirty="0">
                <a:solidFill>
                  <a:srgbClr val="FF0000"/>
                </a:solidFill>
                <a:latin typeface="Carlito"/>
                <a:cs typeface="Carlito"/>
              </a:rPr>
              <a:t>first </a:t>
            </a:r>
            <a:r>
              <a:rPr sz="1800" b="1" spc="-5" dirty="0">
                <a:solidFill>
                  <a:srgbClr val="FF0000"/>
                </a:solidFill>
                <a:latin typeface="Carlito"/>
                <a:cs typeface="Carlito"/>
              </a:rPr>
              <a:t>column </a:t>
            </a:r>
            <a:r>
              <a:rPr sz="1800" b="1" spc="-10" dirty="0">
                <a:solidFill>
                  <a:srgbClr val="FF0000"/>
                </a:solidFill>
                <a:latin typeface="Carlito"/>
                <a:cs typeface="Carlito"/>
              </a:rPr>
              <a:t>are </a:t>
            </a:r>
            <a:r>
              <a:rPr sz="1800" b="1" dirty="0">
                <a:solidFill>
                  <a:srgbClr val="FF0000"/>
                </a:solidFill>
                <a:latin typeface="Carlito"/>
                <a:cs typeface="Carlito"/>
              </a:rPr>
              <a:t>of</a:t>
            </a:r>
            <a:r>
              <a:rPr sz="1800" b="1" spc="-80" dirty="0">
                <a:solidFill>
                  <a:srgbClr val="FF0000"/>
                </a:solidFill>
                <a:latin typeface="Carlito"/>
                <a:cs typeface="Carlito"/>
              </a:rPr>
              <a:t> </a:t>
            </a:r>
            <a:r>
              <a:rPr sz="1800" b="1" dirty="0">
                <a:solidFill>
                  <a:srgbClr val="FF0000"/>
                </a:solidFill>
                <a:latin typeface="Carlito"/>
                <a:cs typeface="Carlito"/>
              </a:rPr>
              <a:t>same  sign. Hence </a:t>
            </a:r>
            <a:r>
              <a:rPr sz="1800" b="1" spc="-20" dirty="0">
                <a:solidFill>
                  <a:srgbClr val="FF0000"/>
                </a:solidFill>
                <a:latin typeface="Carlito"/>
                <a:cs typeface="Carlito"/>
              </a:rPr>
              <a:t>system </a:t>
            </a:r>
            <a:r>
              <a:rPr sz="1800" b="1" dirty="0">
                <a:solidFill>
                  <a:srgbClr val="FF0000"/>
                </a:solidFill>
                <a:latin typeface="Carlito"/>
                <a:cs typeface="Carlito"/>
              </a:rPr>
              <a:t>is</a:t>
            </a:r>
            <a:r>
              <a:rPr sz="1800" b="1" spc="-70" dirty="0">
                <a:solidFill>
                  <a:srgbClr val="FF0000"/>
                </a:solidFill>
                <a:latin typeface="Carlito"/>
                <a:cs typeface="Carlito"/>
              </a:rPr>
              <a:t> </a:t>
            </a:r>
            <a:r>
              <a:rPr sz="1800" b="1" spc="-10" dirty="0">
                <a:solidFill>
                  <a:srgbClr val="FF0000"/>
                </a:solidFill>
                <a:latin typeface="Carlito"/>
                <a:cs typeface="Carlito"/>
              </a:rPr>
              <a:t>stable</a:t>
            </a:r>
            <a:endParaRPr sz="1800">
              <a:latin typeface="Carlito"/>
              <a:cs typeface="Carlito"/>
            </a:endParaRPr>
          </a:p>
        </p:txBody>
      </p:sp>
      <p:sp>
        <p:nvSpPr>
          <p:cNvPr id="11" name="object 11"/>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2" name="object 12"/>
          <p:cNvSpPr txBox="1">
            <a:spLocks noGrp="1"/>
          </p:cNvSpPr>
          <p:nvPr>
            <p:ph type="title"/>
          </p:nvPr>
        </p:nvSpPr>
        <p:spPr>
          <a:xfrm>
            <a:off x="383540" y="198830"/>
            <a:ext cx="22072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1</a:t>
            </a:r>
          </a:p>
        </p:txBody>
      </p:sp>
      <p:sp>
        <p:nvSpPr>
          <p:cNvPr id="13" name="object 13"/>
          <p:cNvSpPr txBox="1"/>
          <p:nvPr/>
        </p:nvSpPr>
        <p:spPr>
          <a:xfrm>
            <a:off x="7402830" y="198831"/>
            <a:ext cx="122364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3596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2</a:t>
            </a:r>
          </a:p>
        </p:txBody>
      </p:sp>
      <p:sp>
        <p:nvSpPr>
          <p:cNvPr id="3" name="object 3"/>
          <p:cNvSpPr txBox="1"/>
          <p:nvPr/>
        </p:nvSpPr>
        <p:spPr>
          <a:xfrm>
            <a:off x="764540" y="1022350"/>
            <a:ext cx="293687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Comment </a:t>
            </a:r>
            <a:r>
              <a:rPr sz="2400" spc="-5" dirty="0">
                <a:latin typeface="Tahoma"/>
                <a:cs typeface="Tahoma"/>
              </a:rPr>
              <a:t>on</a:t>
            </a:r>
            <a:r>
              <a:rPr sz="2400" spc="-60" dirty="0">
                <a:latin typeface="Tahoma"/>
                <a:cs typeface="Tahoma"/>
              </a:rPr>
              <a:t> </a:t>
            </a:r>
            <a:r>
              <a:rPr sz="2400" spc="-30" dirty="0">
                <a:latin typeface="Tahoma"/>
                <a:cs typeface="Tahoma"/>
              </a:rPr>
              <a:t>stability.</a:t>
            </a:r>
            <a:endParaRPr sz="2400">
              <a:latin typeface="Tahoma"/>
              <a:cs typeface="Tahoma"/>
            </a:endParaRPr>
          </a:p>
        </p:txBody>
      </p:sp>
      <p:sp>
        <p:nvSpPr>
          <p:cNvPr id="4" name="object 4"/>
          <p:cNvSpPr txBox="1"/>
          <p:nvPr/>
        </p:nvSpPr>
        <p:spPr>
          <a:xfrm>
            <a:off x="4187924" y="1004390"/>
            <a:ext cx="2830195" cy="413384"/>
          </a:xfrm>
          <a:prstGeom prst="rect">
            <a:avLst/>
          </a:prstGeom>
        </p:spPr>
        <p:txBody>
          <a:bodyPr vert="horz" wrap="square" lIns="0" tIns="11430" rIns="0" bIns="0" rtlCol="0">
            <a:spAutoFit/>
          </a:bodyPr>
          <a:lstStyle/>
          <a:p>
            <a:pPr marL="38100">
              <a:lnSpc>
                <a:spcPct val="100000"/>
              </a:lnSpc>
              <a:spcBef>
                <a:spcPts val="90"/>
              </a:spcBef>
            </a:pPr>
            <a:r>
              <a:rPr sz="2550" i="1" spc="-114" dirty="0">
                <a:latin typeface="Times New Roman"/>
                <a:cs typeface="Times New Roman"/>
              </a:rPr>
              <a:t>s</a:t>
            </a:r>
            <a:r>
              <a:rPr sz="2175" spc="-172" baseline="44061" dirty="0">
                <a:latin typeface="Times New Roman"/>
                <a:cs typeface="Times New Roman"/>
              </a:rPr>
              <a:t>4 </a:t>
            </a:r>
            <a:r>
              <a:rPr sz="2550" spc="-250" dirty="0">
                <a:latin typeface="Symbol"/>
                <a:cs typeface="Symbol"/>
              </a:rPr>
              <a:t></a:t>
            </a:r>
            <a:r>
              <a:rPr sz="2550" spc="-250" dirty="0">
                <a:latin typeface="Times New Roman"/>
                <a:cs typeface="Times New Roman"/>
              </a:rPr>
              <a:t> </a:t>
            </a:r>
            <a:r>
              <a:rPr sz="2550" spc="-160" dirty="0">
                <a:latin typeface="Times New Roman"/>
                <a:cs typeface="Times New Roman"/>
              </a:rPr>
              <a:t>2</a:t>
            </a:r>
            <a:r>
              <a:rPr sz="2550" i="1" spc="-160" dirty="0">
                <a:latin typeface="Times New Roman"/>
                <a:cs typeface="Times New Roman"/>
              </a:rPr>
              <a:t>s</a:t>
            </a:r>
            <a:r>
              <a:rPr sz="2175" spc="-240" baseline="44061" dirty="0">
                <a:latin typeface="Times New Roman"/>
                <a:cs typeface="Times New Roman"/>
              </a:rPr>
              <a:t>3 </a:t>
            </a:r>
            <a:r>
              <a:rPr sz="2550" spc="-250" dirty="0">
                <a:latin typeface="Symbol"/>
                <a:cs typeface="Symbol"/>
              </a:rPr>
              <a:t></a:t>
            </a:r>
            <a:r>
              <a:rPr sz="2550" spc="-250" dirty="0">
                <a:latin typeface="Times New Roman"/>
                <a:cs typeface="Times New Roman"/>
              </a:rPr>
              <a:t> </a:t>
            </a:r>
            <a:r>
              <a:rPr sz="2550" spc="-145" dirty="0">
                <a:latin typeface="Times New Roman"/>
                <a:cs typeface="Times New Roman"/>
              </a:rPr>
              <a:t>6</a:t>
            </a:r>
            <a:r>
              <a:rPr sz="2550" i="1" spc="-145" dirty="0">
                <a:latin typeface="Times New Roman"/>
                <a:cs typeface="Times New Roman"/>
              </a:rPr>
              <a:t>s</a:t>
            </a:r>
            <a:r>
              <a:rPr sz="2175" spc="-217" baseline="44061" dirty="0">
                <a:latin typeface="Times New Roman"/>
                <a:cs typeface="Times New Roman"/>
              </a:rPr>
              <a:t>2 </a:t>
            </a:r>
            <a:r>
              <a:rPr sz="2550" spc="-185" dirty="0">
                <a:latin typeface="Symbol"/>
                <a:cs typeface="Symbol"/>
              </a:rPr>
              <a:t></a:t>
            </a:r>
            <a:r>
              <a:rPr sz="2550" spc="-185" dirty="0">
                <a:latin typeface="Times New Roman"/>
                <a:cs typeface="Times New Roman"/>
              </a:rPr>
              <a:t>10</a:t>
            </a:r>
            <a:r>
              <a:rPr sz="2550" i="1" spc="-185" dirty="0">
                <a:latin typeface="Times New Roman"/>
                <a:cs typeface="Times New Roman"/>
              </a:rPr>
              <a:t>s </a:t>
            </a:r>
            <a:r>
              <a:rPr sz="2550" spc="-250" dirty="0">
                <a:latin typeface="Symbol"/>
                <a:cs typeface="Symbol"/>
              </a:rPr>
              <a:t></a:t>
            </a:r>
            <a:r>
              <a:rPr sz="2550" spc="-250" dirty="0">
                <a:latin typeface="Times New Roman"/>
                <a:cs typeface="Times New Roman"/>
              </a:rPr>
              <a:t> </a:t>
            </a:r>
            <a:r>
              <a:rPr sz="2550" spc="-229" dirty="0">
                <a:latin typeface="Times New Roman"/>
                <a:cs typeface="Times New Roman"/>
              </a:rPr>
              <a:t>3 </a:t>
            </a:r>
            <a:r>
              <a:rPr sz="2550" spc="-250" dirty="0">
                <a:latin typeface="Symbol"/>
                <a:cs typeface="Symbol"/>
              </a:rPr>
              <a:t></a:t>
            </a:r>
            <a:r>
              <a:rPr sz="2550" spc="-320" dirty="0">
                <a:latin typeface="Times New Roman"/>
                <a:cs typeface="Times New Roman"/>
              </a:rPr>
              <a:t> </a:t>
            </a:r>
            <a:r>
              <a:rPr sz="2550" spc="-229" dirty="0">
                <a:latin typeface="Times New Roman"/>
                <a:cs typeface="Times New Roman"/>
              </a:rPr>
              <a:t>0</a:t>
            </a:r>
            <a:endParaRPr sz="2550">
              <a:latin typeface="Times New Roman"/>
              <a:cs typeface="Times New Roman"/>
            </a:endParaRPr>
          </a:p>
        </p:txBody>
      </p:sp>
      <p:sp>
        <p:nvSpPr>
          <p:cNvPr id="5" name="object 5"/>
          <p:cNvSpPr txBox="1"/>
          <p:nvPr/>
        </p:nvSpPr>
        <p:spPr>
          <a:xfrm>
            <a:off x="936493" y="2442890"/>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6" name="object 6"/>
          <p:cNvSpPr txBox="1"/>
          <p:nvPr/>
        </p:nvSpPr>
        <p:spPr>
          <a:xfrm>
            <a:off x="928303" y="31597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7" name="object 7"/>
          <p:cNvSpPr txBox="1"/>
          <p:nvPr/>
        </p:nvSpPr>
        <p:spPr>
          <a:xfrm>
            <a:off x="921969" y="38576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8" name="object 8"/>
          <p:cNvSpPr txBox="1"/>
          <p:nvPr/>
        </p:nvSpPr>
        <p:spPr>
          <a:xfrm>
            <a:off x="936493" y="52725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9" name="object 9"/>
          <p:cNvSpPr txBox="1"/>
          <p:nvPr/>
        </p:nvSpPr>
        <p:spPr>
          <a:xfrm>
            <a:off x="1558572" y="3998490"/>
            <a:ext cx="322580" cy="422909"/>
          </a:xfrm>
          <a:prstGeom prst="rect">
            <a:avLst/>
          </a:prstGeom>
        </p:spPr>
        <p:txBody>
          <a:bodyPr vert="horz" wrap="square" lIns="0" tIns="13335" rIns="0" bIns="0" rtlCol="0">
            <a:spAutoFit/>
          </a:bodyPr>
          <a:lstStyle/>
          <a:p>
            <a:pPr marL="12700">
              <a:lnSpc>
                <a:spcPct val="100000"/>
              </a:lnSpc>
              <a:spcBef>
                <a:spcPts val="105"/>
              </a:spcBef>
            </a:pPr>
            <a:r>
              <a:rPr sz="2600" i="1" spc="180" dirty="0">
                <a:latin typeface="Times New Roman"/>
                <a:cs typeface="Times New Roman"/>
              </a:rPr>
              <a:t>b</a:t>
            </a:r>
            <a:r>
              <a:rPr sz="1500" spc="105" dirty="0">
                <a:latin typeface="Times New Roman"/>
                <a:cs typeface="Times New Roman"/>
              </a:rPr>
              <a:t>1</a:t>
            </a:r>
            <a:endParaRPr sz="1500">
              <a:latin typeface="Times New Roman"/>
              <a:cs typeface="Times New Roman"/>
            </a:endParaRPr>
          </a:p>
        </p:txBody>
      </p:sp>
      <p:sp>
        <p:nvSpPr>
          <p:cNvPr id="10" name="object 10"/>
          <p:cNvSpPr txBox="1"/>
          <p:nvPr/>
        </p:nvSpPr>
        <p:spPr>
          <a:xfrm>
            <a:off x="2457574" y="4002108"/>
            <a:ext cx="245110" cy="370840"/>
          </a:xfrm>
          <a:prstGeom prst="rect">
            <a:avLst/>
          </a:prstGeom>
        </p:spPr>
        <p:txBody>
          <a:bodyPr vert="horz" wrap="square" lIns="0" tIns="13970" rIns="0" bIns="0" rtlCol="0">
            <a:spAutoFit/>
          </a:bodyPr>
          <a:lstStyle/>
          <a:p>
            <a:pPr marL="12700">
              <a:lnSpc>
                <a:spcPct val="100000"/>
              </a:lnSpc>
              <a:spcBef>
                <a:spcPts val="110"/>
              </a:spcBef>
            </a:pPr>
            <a:r>
              <a:rPr sz="2250" i="1" spc="-5" dirty="0">
                <a:latin typeface="Times New Roman"/>
                <a:cs typeface="Times New Roman"/>
              </a:rPr>
              <a:t>b</a:t>
            </a:r>
            <a:r>
              <a:rPr sz="1300" spc="-50" dirty="0">
                <a:latin typeface="Times New Roman"/>
                <a:cs typeface="Times New Roman"/>
              </a:rPr>
              <a:t>2</a:t>
            </a:r>
            <a:endParaRPr sz="1300">
              <a:latin typeface="Times New Roman"/>
              <a:cs typeface="Times New Roman"/>
            </a:endParaRPr>
          </a:p>
        </p:txBody>
      </p:sp>
      <p:sp>
        <p:nvSpPr>
          <p:cNvPr id="11" name="object 11"/>
          <p:cNvSpPr/>
          <p:nvPr/>
        </p:nvSpPr>
        <p:spPr>
          <a:xfrm>
            <a:off x="1372361" y="20581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2" name="object 12"/>
          <p:cNvSpPr txBox="1"/>
          <p:nvPr/>
        </p:nvSpPr>
        <p:spPr>
          <a:xfrm>
            <a:off x="3362370" y="2585310"/>
            <a:ext cx="290195" cy="1051560"/>
          </a:xfrm>
          <a:prstGeom prst="rect">
            <a:avLst/>
          </a:prstGeom>
        </p:spPr>
        <p:txBody>
          <a:bodyPr vert="horz" wrap="square" lIns="0" tIns="12700" rIns="0" bIns="0" rtlCol="0">
            <a:spAutoFit/>
          </a:bodyPr>
          <a:lstStyle/>
          <a:p>
            <a:pPr marL="12700">
              <a:lnSpc>
                <a:spcPct val="100000"/>
              </a:lnSpc>
              <a:spcBef>
                <a:spcPts val="100"/>
              </a:spcBef>
            </a:pPr>
            <a:r>
              <a:rPr sz="2650" spc="-30" dirty="0">
                <a:latin typeface="Times New Roman"/>
                <a:cs typeface="Times New Roman"/>
              </a:rPr>
              <a:t>3</a:t>
            </a:r>
            <a:endParaRPr sz="2650">
              <a:latin typeface="Times New Roman"/>
              <a:cs typeface="Times New Roman"/>
            </a:endParaRPr>
          </a:p>
          <a:p>
            <a:pPr marL="109855">
              <a:lnSpc>
                <a:spcPct val="100000"/>
              </a:lnSpc>
              <a:spcBef>
                <a:spcPts val="1955"/>
              </a:spcBef>
            </a:pPr>
            <a:r>
              <a:rPr sz="2450" spc="90" dirty="0">
                <a:latin typeface="Times New Roman"/>
                <a:cs typeface="Times New Roman"/>
              </a:rPr>
              <a:t>0</a:t>
            </a:r>
            <a:endParaRPr sz="2450">
              <a:latin typeface="Times New Roman"/>
              <a:cs typeface="Times New Roman"/>
            </a:endParaRPr>
          </a:p>
        </p:txBody>
      </p:sp>
      <p:sp>
        <p:nvSpPr>
          <p:cNvPr id="13" name="object 13"/>
          <p:cNvSpPr txBox="1"/>
          <p:nvPr/>
        </p:nvSpPr>
        <p:spPr>
          <a:xfrm>
            <a:off x="2362976" y="2398170"/>
            <a:ext cx="351790" cy="1227455"/>
          </a:xfrm>
          <a:prstGeom prst="rect">
            <a:avLst/>
          </a:prstGeom>
        </p:spPr>
        <p:txBody>
          <a:bodyPr vert="horz" wrap="square" lIns="0" tIns="215265" rIns="0" bIns="0" rtlCol="0">
            <a:spAutoFit/>
          </a:bodyPr>
          <a:lstStyle/>
          <a:p>
            <a:pPr marL="120650">
              <a:lnSpc>
                <a:spcPct val="100000"/>
              </a:lnSpc>
              <a:spcBef>
                <a:spcPts val="1695"/>
              </a:spcBef>
            </a:pPr>
            <a:r>
              <a:rPr sz="2550" spc="-220" dirty="0">
                <a:latin typeface="Times New Roman"/>
                <a:cs typeface="Times New Roman"/>
              </a:rPr>
              <a:t>6</a:t>
            </a:r>
            <a:endParaRPr sz="2550">
              <a:latin typeface="Times New Roman"/>
              <a:cs typeface="Times New Roman"/>
            </a:endParaRPr>
          </a:p>
          <a:p>
            <a:pPr marL="12700">
              <a:lnSpc>
                <a:spcPct val="100000"/>
              </a:lnSpc>
              <a:spcBef>
                <a:spcPts val="1625"/>
              </a:spcBef>
            </a:pPr>
            <a:r>
              <a:rPr sz="2650" spc="-45" dirty="0">
                <a:latin typeface="Times New Roman"/>
                <a:cs typeface="Times New Roman"/>
              </a:rPr>
              <a:t>10</a:t>
            </a:r>
            <a:endParaRPr sz="2650">
              <a:latin typeface="Times New Roman"/>
              <a:cs typeface="Times New Roman"/>
            </a:endParaRPr>
          </a:p>
        </p:txBody>
      </p:sp>
      <p:sp>
        <p:nvSpPr>
          <p:cNvPr id="14" name="object 14"/>
          <p:cNvSpPr txBox="1"/>
          <p:nvPr/>
        </p:nvSpPr>
        <p:spPr>
          <a:xfrm>
            <a:off x="1596870" y="2394372"/>
            <a:ext cx="216535" cy="1249680"/>
          </a:xfrm>
          <a:prstGeom prst="rect">
            <a:avLst/>
          </a:prstGeom>
        </p:spPr>
        <p:txBody>
          <a:bodyPr vert="horz" wrap="square" lIns="0" tIns="217804" rIns="0" bIns="0" rtlCol="0">
            <a:spAutoFit/>
          </a:bodyPr>
          <a:lstStyle/>
          <a:p>
            <a:pPr marL="43180">
              <a:lnSpc>
                <a:spcPct val="100000"/>
              </a:lnSpc>
              <a:spcBef>
                <a:spcPts val="1714"/>
              </a:spcBef>
            </a:pPr>
            <a:r>
              <a:rPr sz="2600" spc="-40" dirty="0">
                <a:latin typeface="Times New Roman"/>
                <a:cs typeface="Times New Roman"/>
              </a:rPr>
              <a:t>1</a:t>
            </a:r>
            <a:endParaRPr sz="2600">
              <a:latin typeface="Times New Roman"/>
              <a:cs typeface="Times New Roman"/>
            </a:endParaRPr>
          </a:p>
          <a:p>
            <a:pPr marL="12700">
              <a:lnSpc>
                <a:spcPct val="100000"/>
              </a:lnSpc>
              <a:spcBef>
                <a:spcPts val="1665"/>
              </a:spcBef>
            </a:pPr>
            <a:r>
              <a:rPr sz="2700" spc="-140" dirty="0">
                <a:latin typeface="Times New Roman"/>
                <a:cs typeface="Times New Roman"/>
              </a:rPr>
              <a:t>2</a:t>
            </a:r>
            <a:endParaRPr sz="2700">
              <a:latin typeface="Times New Roman"/>
              <a:cs typeface="Times New Roman"/>
            </a:endParaRPr>
          </a:p>
        </p:txBody>
      </p:sp>
      <p:sp>
        <p:nvSpPr>
          <p:cNvPr id="15" name="object 15"/>
          <p:cNvSpPr txBox="1"/>
          <p:nvPr/>
        </p:nvSpPr>
        <p:spPr>
          <a:xfrm>
            <a:off x="1560293" y="4680445"/>
            <a:ext cx="241935" cy="412750"/>
          </a:xfrm>
          <a:prstGeom prst="rect">
            <a:avLst/>
          </a:prstGeom>
        </p:spPr>
        <p:txBody>
          <a:bodyPr vert="horz" wrap="square" lIns="0" tIns="17145" rIns="0" bIns="0" rtlCol="0">
            <a:spAutoFit/>
          </a:bodyPr>
          <a:lstStyle/>
          <a:p>
            <a:pPr marL="12700">
              <a:lnSpc>
                <a:spcPct val="100000"/>
              </a:lnSpc>
              <a:spcBef>
                <a:spcPts val="135"/>
              </a:spcBef>
            </a:pPr>
            <a:r>
              <a:rPr sz="2500" i="1" spc="-45" dirty="0">
                <a:latin typeface="Times New Roman"/>
                <a:cs typeface="Times New Roman"/>
              </a:rPr>
              <a:t>c</a:t>
            </a:r>
            <a:r>
              <a:rPr sz="1450" spc="-90" dirty="0">
                <a:latin typeface="Times New Roman"/>
                <a:cs typeface="Times New Roman"/>
              </a:rPr>
              <a:t>1</a:t>
            </a:r>
            <a:endParaRPr sz="1450">
              <a:latin typeface="Times New Roman"/>
              <a:cs typeface="Times New Roman"/>
            </a:endParaRPr>
          </a:p>
        </p:txBody>
      </p:sp>
      <p:sp>
        <p:nvSpPr>
          <p:cNvPr id="16" name="object 16"/>
          <p:cNvSpPr txBox="1"/>
          <p:nvPr/>
        </p:nvSpPr>
        <p:spPr>
          <a:xfrm>
            <a:off x="1484904" y="5343679"/>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7" name="object 17"/>
          <p:cNvSpPr/>
          <p:nvPr/>
        </p:nvSpPr>
        <p:spPr>
          <a:xfrm>
            <a:off x="6312849" y="3059671"/>
            <a:ext cx="1410970" cy="0"/>
          </a:xfrm>
          <a:custGeom>
            <a:avLst/>
            <a:gdLst/>
            <a:ahLst/>
            <a:cxnLst/>
            <a:rect l="l" t="t" r="r" b="b"/>
            <a:pathLst>
              <a:path w="1410970">
                <a:moveTo>
                  <a:pt x="0" y="0"/>
                </a:moveTo>
                <a:lnTo>
                  <a:pt x="1410884" y="0"/>
                </a:lnTo>
              </a:path>
            </a:pathLst>
          </a:custGeom>
          <a:ln w="17521">
            <a:solidFill>
              <a:srgbClr val="000000"/>
            </a:solidFill>
          </a:ln>
        </p:spPr>
        <p:txBody>
          <a:bodyPr wrap="square" lIns="0" tIns="0" rIns="0" bIns="0" rtlCol="0"/>
          <a:lstStyle/>
          <a:p>
            <a:endParaRPr/>
          </a:p>
        </p:txBody>
      </p:sp>
      <p:sp>
        <p:nvSpPr>
          <p:cNvPr id="18" name="object 18"/>
          <p:cNvSpPr txBox="1"/>
          <p:nvPr/>
        </p:nvSpPr>
        <p:spPr>
          <a:xfrm>
            <a:off x="6318530" y="2561282"/>
            <a:ext cx="1403985" cy="447675"/>
          </a:xfrm>
          <a:prstGeom prst="rect">
            <a:avLst/>
          </a:prstGeom>
        </p:spPr>
        <p:txBody>
          <a:bodyPr vert="horz" wrap="square" lIns="0" tIns="15240" rIns="0" bIns="0" rtlCol="0">
            <a:spAutoFit/>
          </a:bodyPr>
          <a:lstStyle/>
          <a:p>
            <a:pPr marL="12700">
              <a:lnSpc>
                <a:spcPct val="100000"/>
              </a:lnSpc>
              <a:spcBef>
                <a:spcPts val="120"/>
              </a:spcBef>
            </a:pPr>
            <a:r>
              <a:rPr sz="2750" i="1" spc="-155" dirty="0">
                <a:latin typeface="Times New Roman"/>
                <a:cs typeface="Times New Roman"/>
              </a:rPr>
              <a:t>a</a:t>
            </a:r>
            <a:r>
              <a:rPr sz="1600" spc="-155" dirty="0">
                <a:latin typeface="Times New Roman"/>
                <a:cs typeface="Times New Roman"/>
              </a:rPr>
              <a:t>1</a:t>
            </a:r>
            <a:r>
              <a:rPr sz="2750" spc="-155" dirty="0">
                <a:latin typeface="Times New Roman"/>
                <a:cs typeface="Times New Roman"/>
              </a:rPr>
              <a:t>.</a:t>
            </a:r>
            <a:r>
              <a:rPr sz="2750" i="1" spc="-155" dirty="0">
                <a:latin typeface="Times New Roman"/>
                <a:cs typeface="Times New Roman"/>
              </a:rPr>
              <a:t>a</a:t>
            </a:r>
            <a:r>
              <a:rPr sz="1600" spc="-155" dirty="0">
                <a:latin typeface="Times New Roman"/>
                <a:cs typeface="Times New Roman"/>
              </a:rPr>
              <a:t>2 </a:t>
            </a:r>
            <a:r>
              <a:rPr sz="2750" spc="-225" dirty="0">
                <a:latin typeface="Symbol"/>
                <a:cs typeface="Symbol"/>
              </a:rPr>
              <a:t></a:t>
            </a:r>
            <a:r>
              <a:rPr sz="2750" spc="-325" dirty="0">
                <a:latin typeface="Times New Roman"/>
                <a:cs typeface="Times New Roman"/>
              </a:rPr>
              <a:t> </a:t>
            </a:r>
            <a:r>
              <a:rPr sz="2750" i="1" spc="-140" dirty="0">
                <a:latin typeface="Times New Roman"/>
                <a:cs typeface="Times New Roman"/>
              </a:rPr>
              <a:t>a</a:t>
            </a:r>
            <a:r>
              <a:rPr sz="1600" spc="-140" dirty="0">
                <a:latin typeface="Times New Roman"/>
                <a:cs typeface="Times New Roman"/>
              </a:rPr>
              <a:t>3</a:t>
            </a:r>
            <a:r>
              <a:rPr sz="2750" spc="-140" dirty="0">
                <a:latin typeface="Times New Roman"/>
                <a:cs typeface="Times New Roman"/>
              </a:rPr>
              <a:t>.</a:t>
            </a:r>
            <a:r>
              <a:rPr sz="2750" i="1" spc="-140" dirty="0">
                <a:latin typeface="Times New Roman"/>
                <a:cs typeface="Times New Roman"/>
              </a:rPr>
              <a:t>a</a:t>
            </a:r>
            <a:r>
              <a:rPr sz="1600" spc="-140" dirty="0">
                <a:latin typeface="Times New Roman"/>
                <a:cs typeface="Times New Roman"/>
              </a:rPr>
              <a:t>0</a:t>
            </a:r>
            <a:endParaRPr sz="1600">
              <a:latin typeface="Times New Roman"/>
              <a:cs typeface="Times New Roman"/>
            </a:endParaRPr>
          </a:p>
        </p:txBody>
      </p:sp>
      <p:sp>
        <p:nvSpPr>
          <p:cNvPr id="19" name="object 19"/>
          <p:cNvSpPr txBox="1"/>
          <p:nvPr/>
        </p:nvSpPr>
        <p:spPr>
          <a:xfrm>
            <a:off x="5764752" y="2783448"/>
            <a:ext cx="480695" cy="447675"/>
          </a:xfrm>
          <a:prstGeom prst="rect">
            <a:avLst/>
          </a:prstGeom>
        </p:spPr>
        <p:txBody>
          <a:bodyPr vert="horz" wrap="square" lIns="0" tIns="15240" rIns="0" bIns="0" rtlCol="0">
            <a:spAutoFit/>
          </a:bodyPr>
          <a:lstStyle/>
          <a:p>
            <a:pPr marL="12700">
              <a:lnSpc>
                <a:spcPct val="100000"/>
              </a:lnSpc>
              <a:spcBef>
                <a:spcPts val="120"/>
              </a:spcBef>
            </a:pPr>
            <a:r>
              <a:rPr sz="2750" i="1" spc="-200" dirty="0">
                <a:latin typeface="Times New Roman"/>
                <a:cs typeface="Times New Roman"/>
              </a:rPr>
              <a:t>b</a:t>
            </a:r>
            <a:r>
              <a:rPr sz="1600" spc="-200" dirty="0">
                <a:latin typeface="Times New Roman"/>
                <a:cs typeface="Times New Roman"/>
              </a:rPr>
              <a:t>1</a:t>
            </a:r>
            <a:r>
              <a:rPr sz="1600" spc="-170" dirty="0">
                <a:latin typeface="Times New Roman"/>
                <a:cs typeface="Times New Roman"/>
              </a:rPr>
              <a:t> </a:t>
            </a:r>
            <a:r>
              <a:rPr sz="2750" spc="-225" dirty="0">
                <a:latin typeface="Symbol"/>
                <a:cs typeface="Symbol"/>
              </a:rPr>
              <a:t></a:t>
            </a:r>
            <a:endParaRPr sz="2750">
              <a:latin typeface="Symbol"/>
              <a:cs typeface="Symbol"/>
            </a:endParaRPr>
          </a:p>
        </p:txBody>
      </p:sp>
      <p:sp>
        <p:nvSpPr>
          <p:cNvPr id="20" name="object 20"/>
          <p:cNvSpPr txBox="1"/>
          <p:nvPr/>
        </p:nvSpPr>
        <p:spPr>
          <a:xfrm>
            <a:off x="6899032" y="3058190"/>
            <a:ext cx="256540" cy="447675"/>
          </a:xfrm>
          <a:prstGeom prst="rect">
            <a:avLst/>
          </a:prstGeom>
        </p:spPr>
        <p:txBody>
          <a:bodyPr vert="horz" wrap="square" lIns="0" tIns="15240" rIns="0" bIns="0" rtlCol="0">
            <a:spAutoFit/>
          </a:bodyPr>
          <a:lstStyle/>
          <a:p>
            <a:pPr marL="12700">
              <a:lnSpc>
                <a:spcPct val="100000"/>
              </a:lnSpc>
              <a:spcBef>
                <a:spcPts val="120"/>
              </a:spcBef>
            </a:pPr>
            <a:r>
              <a:rPr sz="2750" i="1" spc="-240" dirty="0">
                <a:latin typeface="Times New Roman"/>
                <a:cs typeface="Times New Roman"/>
              </a:rPr>
              <a:t>a</a:t>
            </a:r>
            <a:r>
              <a:rPr sz="1600" spc="-125" dirty="0">
                <a:latin typeface="Times New Roman"/>
                <a:cs typeface="Times New Roman"/>
              </a:rPr>
              <a:t>1</a:t>
            </a:r>
            <a:endParaRPr sz="1600">
              <a:latin typeface="Times New Roman"/>
              <a:cs typeface="Times New Roman"/>
            </a:endParaRPr>
          </a:p>
        </p:txBody>
      </p:sp>
      <p:sp>
        <p:nvSpPr>
          <p:cNvPr id="21" name="object 21"/>
          <p:cNvSpPr/>
          <p:nvPr/>
        </p:nvSpPr>
        <p:spPr>
          <a:xfrm>
            <a:off x="6260225" y="4429588"/>
            <a:ext cx="1550035" cy="0"/>
          </a:xfrm>
          <a:custGeom>
            <a:avLst/>
            <a:gdLst/>
            <a:ahLst/>
            <a:cxnLst/>
            <a:rect l="l" t="t" r="r" b="b"/>
            <a:pathLst>
              <a:path w="1550034">
                <a:moveTo>
                  <a:pt x="0" y="0"/>
                </a:moveTo>
                <a:lnTo>
                  <a:pt x="1549901" y="0"/>
                </a:lnTo>
              </a:path>
            </a:pathLst>
          </a:custGeom>
          <a:ln w="14026">
            <a:solidFill>
              <a:srgbClr val="000000"/>
            </a:solidFill>
          </a:ln>
        </p:spPr>
        <p:txBody>
          <a:bodyPr wrap="square" lIns="0" tIns="0" rIns="0" bIns="0" rtlCol="0"/>
          <a:lstStyle/>
          <a:p>
            <a:endParaRPr/>
          </a:p>
        </p:txBody>
      </p:sp>
      <p:sp>
        <p:nvSpPr>
          <p:cNvPr id="22" name="object 22"/>
          <p:cNvSpPr txBox="1"/>
          <p:nvPr/>
        </p:nvSpPr>
        <p:spPr>
          <a:xfrm>
            <a:off x="5798959" y="4197138"/>
            <a:ext cx="408305" cy="377825"/>
          </a:xfrm>
          <a:prstGeom prst="rect">
            <a:avLst/>
          </a:prstGeom>
        </p:spPr>
        <p:txBody>
          <a:bodyPr vert="horz" wrap="square" lIns="0" tIns="13970" rIns="0" bIns="0" rtlCol="0">
            <a:spAutoFit/>
          </a:bodyPr>
          <a:lstStyle/>
          <a:p>
            <a:pPr marL="12700">
              <a:lnSpc>
                <a:spcPct val="100000"/>
              </a:lnSpc>
              <a:spcBef>
                <a:spcPts val="110"/>
              </a:spcBef>
            </a:pPr>
            <a:r>
              <a:rPr sz="2300" i="1" spc="-155" dirty="0">
                <a:latin typeface="Times New Roman"/>
                <a:cs typeface="Times New Roman"/>
              </a:rPr>
              <a:t>b</a:t>
            </a:r>
            <a:r>
              <a:rPr sz="1300" spc="-155" dirty="0">
                <a:latin typeface="Times New Roman"/>
                <a:cs typeface="Times New Roman"/>
              </a:rPr>
              <a:t>1</a:t>
            </a:r>
            <a:r>
              <a:rPr sz="1300" spc="-150" dirty="0">
                <a:latin typeface="Times New Roman"/>
                <a:cs typeface="Times New Roman"/>
              </a:rPr>
              <a:t> </a:t>
            </a:r>
            <a:r>
              <a:rPr sz="2300" spc="-175" dirty="0">
                <a:latin typeface="Symbol"/>
                <a:cs typeface="Symbol"/>
              </a:rPr>
              <a:t></a:t>
            </a:r>
            <a:endParaRPr sz="2300">
              <a:latin typeface="Symbol"/>
              <a:cs typeface="Symbol"/>
            </a:endParaRPr>
          </a:p>
        </p:txBody>
      </p:sp>
      <p:sp>
        <p:nvSpPr>
          <p:cNvPr id="23" name="object 23"/>
          <p:cNvSpPr txBox="1"/>
          <p:nvPr/>
        </p:nvSpPr>
        <p:spPr>
          <a:xfrm>
            <a:off x="6259066" y="4011876"/>
            <a:ext cx="1554480" cy="377825"/>
          </a:xfrm>
          <a:prstGeom prst="rect">
            <a:avLst/>
          </a:prstGeom>
        </p:spPr>
        <p:txBody>
          <a:bodyPr vert="horz" wrap="square" lIns="0" tIns="13970" rIns="0" bIns="0" rtlCol="0">
            <a:spAutoFit/>
          </a:bodyPr>
          <a:lstStyle/>
          <a:p>
            <a:pPr marL="12700">
              <a:lnSpc>
                <a:spcPct val="100000"/>
              </a:lnSpc>
              <a:spcBef>
                <a:spcPts val="110"/>
              </a:spcBef>
            </a:pPr>
            <a:r>
              <a:rPr sz="2300" spc="-114" dirty="0">
                <a:latin typeface="Times New Roman"/>
                <a:cs typeface="Times New Roman"/>
              </a:rPr>
              <a:t>(2</a:t>
            </a:r>
            <a:r>
              <a:rPr sz="2300" spc="-370" dirty="0">
                <a:latin typeface="Times New Roman"/>
                <a:cs typeface="Times New Roman"/>
              </a:rPr>
              <a:t> </a:t>
            </a:r>
            <a:r>
              <a:rPr sz="2300" spc="-175" dirty="0">
                <a:latin typeface="Symbol"/>
                <a:cs typeface="Symbol"/>
              </a:rPr>
              <a:t></a:t>
            </a:r>
            <a:r>
              <a:rPr sz="2300" spc="-315" dirty="0">
                <a:latin typeface="Times New Roman"/>
                <a:cs typeface="Times New Roman"/>
              </a:rPr>
              <a:t> </a:t>
            </a:r>
            <a:r>
              <a:rPr sz="2300" spc="-145" dirty="0">
                <a:latin typeface="Times New Roman"/>
                <a:cs typeface="Times New Roman"/>
              </a:rPr>
              <a:t>6)</a:t>
            </a:r>
            <a:r>
              <a:rPr sz="2300" spc="-225" dirty="0">
                <a:latin typeface="Times New Roman"/>
                <a:cs typeface="Times New Roman"/>
              </a:rPr>
              <a:t> </a:t>
            </a:r>
            <a:r>
              <a:rPr sz="2300" spc="-175" dirty="0">
                <a:latin typeface="Symbol"/>
                <a:cs typeface="Symbol"/>
              </a:rPr>
              <a:t></a:t>
            </a:r>
            <a:r>
              <a:rPr sz="2300" spc="-260" dirty="0">
                <a:latin typeface="Times New Roman"/>
                <a:cs typeface="Times New Roman"/>
              </a:rPr>
              <a:t> </a:t>
            </a:r>
            <a:r>
              <a:rPr sz="2300" spc="-155" dirty="0">
                <a:latin typeface="Times New Roman"/>
                <a:cs typeface="Times New Roman"/>
              </a:rPr>
              <a:t>(1</a:t>
            </a:r>
            <a:r>
              <a:rPr sz="2300" spc="-155" dirty="0">
                <a:latin typeface="Symbol"/>
                <a:cs typeface="Symbol"/>
              </a:rPr>
              <a:t></a:t>
            </a:r>
            <a:r>
              <a:rPr sz="2300" spc="-155" dirty="0">
                <a:latin typeface="Times New Roman"/>
                <a:cs typeface="Times New Roman"/>
              </a:rPr>
              <a:t>10)</a:t>
            </a:r>
            <a:endParaRPr sz="2300">
              <a:latin typeface="Times New Roman"/>
              <a:cs typeface="Times New Roman"/>
            </a:endParaRPr>
          </a:p>
        </p:txBody>
      </p:sp>
      <p:sp>
        <p:nvSpPr>
          <p:cNvPr id="24" name="object 24"/>
          <p:cNvSpPr txBox="1"/>
          <p:nvPr/>
        </p:nvSpPr>
        <p:spPr>
          <a:xfrm>
            <a:off x="6964514" y="44262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2</a:t>
            </a:r>
            <a:endParaRPr sz="2300">
              <a:latin typeface="Times New Roman"/>
              <a:cs typeface="Times New Roman"/>
            </a:endParaRPr>
          </a:p>
        </p:txBody>
      </p:sp>
      <p:sp>
        <p:nvSpPr>
          <p:cNvPr id="25" name="object 25"/>
          <p:cNvSpPr txBox="1"/>
          <p:nvPr/>
        </p:nvSpPr>
        <p:spPr>
          <a:xfrm>
            <a:off x="5751666" y="5293890"/>
            <a:ext cx="941069" cy="422909"/>
          </a:xfrm>
          <a:prstGeom prst="rect">
            <a:avLst/>
          </a:prstGeom>
        </p:spPr>
        <p:txBody>
          <a:bodyPr vert="horz" wrap="square" lIns="0" tIns="13335" rIns="0" bIns="0" rtlCol="0">
            <a:spAutoFit/>
          </a:bodyPr>
          <a:lstStyle/>
          <a:p>
            <a:pPr marL="12700">
              <a:lnSpc>
                <a:spcPct val="100000"/>
              </a:lnSpc>
              <a:spcBef>
                <a:spcPts val="105"/>
              </a:spcBef>
            </a:pPr>
            <a:r>
              <a:rPr sz="2600" i="1" spc="240" dirty="0">
                <a:latin typeface="Times New Roman"/>
                <a:cs typeface="Times New Roman"/>
              </a:rPr>
              <a:t>b</a:t>
            </a:r>
            <a:r>
              <a:rPr sz="1500" spc="240" dirty="0">
                <a:latin typeface="Times New Roman"/>
                <a:cs typeface="Times New Roman"/>
              </a:rPr>
              <a:t>1 </a:t>
            </a:r>
            <a:r>
              <a:rPr sz="2600" spc="430" dirty="0">
                <a:latin typeface="Symbol"/>
                <a:cs typeface="Symbol"/>
              </a:rPr>
              <a:t></a:t>
            </a:r>
            <a:r>
              <a:rPr sz="2600" spc="-245" dirty="0">
                <a:latin typeface="Times New Roman"/>
                <a:cs typeface="Times New Roman"/>
              </a:rPr>
              <a:t> </a:t>
            </a:r>
            <a:r>
              <a:rPr sz="2600" spc="395" dirty="0">
                <a:latin typeface="Times New Roman"/>
                <a:cs typeface="Times New Roman"/>
              </a:rPr>
              <a:t>1</a:t>
            </a:r>
            <a:endParaRPr sz="2600">
              <a:latin typeface="Times New Roman"/>
              <a:cs typeface="Times New Roman"/>
            </a:endParaRPr>
          </a:p>
        </p:txBody>
      </p:sp>
      <p:sp>
        <p:nvSpPr>
          <p:cNvPr id="26" name="object 26"/>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383540" y="160731"/>
            <a:ext cx="3197860" cy="459741"/>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Example</a:t>
            </a:r>
            <a:r>
              <a:rPr sz="2900" b="1" spc="-70" dirty="0">
                <a:solidFill>
                  <a:srgbClr val="FF0000"/>
                </a:solidFill>
                <a:latin typeface="Carlito"/>
                <a:cs typeface="Carlito"/>
              </a:rPr>
              <a:t> </a:t>
            </a:r>
            <a:r>
              <a:rPr sz="2900" b="1" dirty="0">
                <a:solidFill>
                  <a:srgbClr val="FF0000"/>
                </a:solidFill>
                <a:latin typeface="Carlito"/>
                <a:cs typeface="Carlito"/>
              </a:rPr>
              <a:t>2</a:t>
            </a:r>
            <a:endParaRPr sz="2900" dirty="0">
              <a:latin typeface="Carlito"/>
              <a:cs typeface="Carlito"/>
            </a:endParaRPr>
          </a:p>
        </p:txBody>
      </p:sp>
      <p:sp>
        <p:nvSpPr>
          <p:cNvPr id="3" name="object 3"/>
          <p:cNvSpPr txBox="1"/>
          <p:nvPr/>
        </p:nvSpPr>
        <p:spPr>
          <a:xfrm>
            <a:off x="7568945" y="160731"/>
            <a:ext cx="105981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
        <p:nvSpPr>
          <p:cNvPr id="4" name="object 4"/>
          <p:cNvSpPr txBox="1"/>
          <p:nvPr/>
        </p:nvSpPr>
        <p:spPr>
          <a:xfrm>
            <a:off x="936493" y="1985690"/>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8303" y="27025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6" name="object 6"/>
          <p:cNvSpPr txBox="1"/>
          <p:nvPr/>
        </p:nvSpPr>
        <p:spPr>
          <a:xfrm>
            <a:off x="921969" y="34004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7" name="object 7"/>
          <p:cNvSpPr txBox="1"/>
          <p:nvPr/>
        </p:nvSpPr>
        <p:spPr>
          <a:xfrm>
            <a:off x="936493" y="4815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8" name="object 8"/>
          <p:cNvSpPr txBox="1"/>
          <p:nvPr/>
        </p:nvSpPr>
        <p:spPr>
          <a:xfrm>
            <a:off x="2457574" y="3544908"/>
            <a:ext cx="245110" cy="370840"/>
          </a:xfrm>
          <a:prstGeom prst="rect">
            <a:avLst/>
          </a:prstGeom>
        </p:spPr>
        <p:txBody>
          <a:bodyPr vert="horz" wrap="square" lIns="0" tIns="13970" rIns="0" bIns="0" rtlCol="0">
            <a:spAutoFit/>
          </a:bodyPr>
          <a:lstStyle/>
          <a:p>
            <a:pPr marL="12700">
              <a:lnSpc>
                <a:spcPct val="100000"/>
              </a:lnSpc>
              <a:spcBef>
                <a:spcPts val="110"/>
              </a:spcBef>
            </a:pPr>
            <a:r>
              <a:rPr sz="2250" i="1" spc="-5" dirty="0">
                <a:latin typeface="Times New Roman"/>
                <a:cs typeface="Times New Roman"/>
              </a:rPr>
              <a:t>b</a:t>
            </a:r>
            <a:r>
              <a:rPr sz="1300" spc="-50" dirty="0">
                <a:latin typeface="Times New Roman"/>
                <a:cs typeface="Times New Roman"/>
              </a:rPr>
              <a:t>2</a:t>
            </a:r>
            <a:endParaRPr sz="1300">
              <a:latin typeface="Times New Roman"/>
              <a:cs typeface="Times New Roman"/>
            </a:endParaRPr>
          </a:p>
        </p:txBody>
      </p:sp>
      <p:sp>
        <p:nvSpPr>
          <p:cNvPr id="9" name="object 9"/>
          <p:cNvSpPr/>
          <p:nvPr/>
        </p:nvSpPr>
        <p:spPr>
          <a:xfrm>
            <a:off x="1372361" y="16009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0" name="object 10"/>
          <p:cNvSpPr txBox="1"/>
          <p:nvPr/>
        </p:nvSpPr>
        <p:spPr>
          <a:xfrm>
            <a:off x="3362370" y="2057400"/>
            <a:ext cx="290195" cy="1051560"/>
          </a:xfrm>
          <a:prstGeom prst="rect">
            <a:avLst/>
          </a:prstGeom>
        </p:spPr>
        <p:txBody>
          <a:bodyPr vert="horz" wrap="square" lIns="0" tIns="12700" rIns="0" bIns="0" rtlCol="0">
            <a:spAutoFit/>
          </a:bodyPr>
          <a:lstStyle/>
          <a:p>
            <a:pPr marL="12700">
              <a:lnSpc>
                <a:spcPct val="100000"/>
              </a:lnSpc>
              <a:spcBef>
                <a:spcPts val="100"/>
              </a:spcBef>
            </a:pPr>
            <a:r>
              <a:rPr sz="2650" spc="-30" dirty="0">
                <a:latin typeface="Times New Roman"/>
                <a:cs typeface="Times New Roman"/>
              </a:rPr>
              <a:t>3</a:t>
            </a:r>
            <a:endParaRPr sz="2650">
              <a:latin typeface="Times New Roman"/>
              <a:cs typeface="Times New Roman"/>
            </a:endParaRPr>
          </a:p>
          <a:p>
            <a:pPr marL="109855">
              <a:lnSpc>
                <a:spcPct val="100000"/>
              </a:lnSpc>
              <a:spcBef>
                <a:spcPts val="1955"/>
              </a:spcBef>
            </a:pPr>
            <a:r>
              <a:rPr sz="2450" spc="90" dirty="0">
                <a:latin typeface="Times New Roman"/>
                <a:cs typeface="Times New Roman"/>
              </a:rPr>
              <a:t>0</a:t>
            </a:r>
            <a:endParaRPr sz="2450">
              <a:latin typeface="Times New Roman"/>
              <a:cs typeface="Times New Roman"/>
            </a:endParaRPr>
          </a:p>
        </p:txBody>
      </p:sp>
      <p:sp>
        <p:nvSpPr>
          <p:cNvPr id="11" name="object 11"/>
          <p:cNvSpPr txBox="1"/>
          <p:nvPr/>
        </p:nvSpPr>
        <p:spPr>
          <a:xfrm>
            <a:off x="2362976" y="1940970"/>
            <a:ext cx="351790" cy="1227455"/>
          </a:xfrm>
          <a:prstGeom prst="rect">
            <a:avLst/>
          </a:prstGeom>
        </p:spPr>
        <p:txBody>
          <a:bodyPr vert="horz" wrap="square" lIns="0" tIns="215265" rIns="0" bIns="0" rtlCol="0">
            <a:spAutoFit/>
          </a:bodyPr>
          <a:lstStyle/>
          <a:p>
            <a:pPr marL="120650">
              <a:lnSpc>
                <a:spcPct val="100000"/>
              </a:lnSpc>
              <a:spcBef>
                <a:spcPts val="1695"/>
              </a:spcBef>
            </a:pPr>
            <a:r>
              <a:rPr sz="2550" spc="-220" dirty="0">
                <a:latin typeface="Times New Roman"/>
                <a:cs typeface="Times New Roman"/>
              </a:rPr>
              <a:t>6</a:t>
            </a:r>
            <a:endParaRPr sz="2550" dirty="0">
              <a:latin typeface="Times New Roman"/>
              <a:cs typeface="Times New Roman"/>
            </a:endParaRPr>
          </a:p>
          <a:p>
            <a:pPr marL="12700">
              <a:lnSpc>
                <a:spcPct val="100000"/>
              </a:lnSpc>
              <a:spcBef>
                <a:spcPts val="1625"/>
              </a:spcBef>
            </a:pPr>
            <a:r>
              <a:rPr sz="2650" spc="-45" dirty="0">
                <a:latin typeface="Times New Roman"/>
                <a:cs typeface="Times New Roman"/>
              </a:rPr>
              <a:t>10</a:t>
            </a:r>
            <a:endParaRPr sz="2650" dirty="0">
              <a:latin typeface="Times New Roman"/>
              <a:cs typeface="Times New Roman"/>
            </a:endParaRPr>
          </a:p>
        </p:txBody>
      </p:sp>
      <p:sp>
        <p:nvSpPr>
          <p:cNvPr id="12" name="object 12"/>
          <p:cNvSpPr txBox="1"/>
          <p:nvPr/>
        </p:nvSpPr>
        <p:spPr>
          <a:xfrm>
            <a:off x="1596870" y="1937172"/>
            <a:ext cx="216535" cy="1249680"/>
          </a:xfrm>
          <a:prstGeom prst="rect">
            <a:avLst/>
          </a:prstGeom>
        </p:spPr>
        <p:txBody>
          <a:bodyPr vert="horz" wrap="square" lIns="0" tIns="217804" rIns="0" bIns="0" rtlCol="0">
            <a:spAutoFit/>
          </a:bodyPr>
          <a:lstStyle/>
          <a:p>
            <a:pPr marL="43180">
              <a:lnSpc>
                <a:spcPct val="100000"/>
              </a:lnSpc>
              <a:spcBef>
                <a:spcPts val="1714"/>
              </a:spcBef>
            </a:pPr>
            <a:r>
              <a:rPr sz="2600" spc="-40" dirty="0">
                <a:latin typeface="Times New Roman"/>
                <a:cs typeface="Times New Roman"/>
              </a:rPr>
              <a:t>1</a:t>
            </a:r>
            <a:endParaRPr sz="2600">
              <a:latin typeface="Times New Roman"/>
              <a:cs typeface="Times New Roman"/>
            </a:endParaRPr>
          </a:p>
          <a:p>
            <a:pPr marL="12700">
              <a:lnSpc>
                <a:spcPct val="100000"/>
              </a:lnSpc>
              <a:spcBef>
                <a:spcPts val="1665"/>
              </a:spcBef>
            </a:pPr>
            <a:r>
              <a:rPr sz="2700" spc="-140" dirty="0">
                <a:latin typeface="Times New Roman"/>
                <a:cs typeface="Times New Roman"/>
              </a:rPr>
              <a:t>2</a:t>
            </a:r>
            <a:endParaRPr sz="2700">
              <a:latin typeface="Times New Roman"/>
              <a:cs typeface="Times New Roman"/>
            </a:endParaRPr>
          </a:p>
        </p:txBody>
      </p:sp>
      <p:sp>
        <p:nvSpPr>
          <p:cNvPr id="13" name="object 13"/>
          <p:cNvSpPr txBox="1"/>
          <p:nvPr/>
        </p:nvSpPr>
        <p:spPr>
          <a:xfrm>
            <a:off x="1560293" y="3553164"/>
            <a:ext cx="259715" cy="1082675"/>
          </a:xfrm>
          <a:prstGeom prst="rect">
            <a:avLst/>
          </a:prstGeom>
        </p:spPr>
        <p:txBody>
          <a:bodyPr vert="horz" wrap="square" lIns="0" tIns="12065" rIns="0" bIns="0" rtlCol="0">
            <a:spAutoFit/>
          </a:bodyPr>
          <a:lstStyle/>
          <a:p>
            <a:pPr marL="59055">
              <a:lnSpc>
                <a:spcPct val="100000"/>
              </a:lnSpc>
              <a:spcBef>
                <a:spcPts val="95"/>
              </a:spcBef>
            </a:pPr>
            <a:r>
              <a:rPr sz="2650" spc="145" dirty="0">
                <a:latin typeface="Times New Roman"/>
                <a:cs typeface="Times New Roman"/>
              </a:rPr>
              <a:t>1</a:t>
            </a:r>
            <a:endParaRPr sz="2650">
              <a:latin typeface="Times New Roman"/>
              <a:cs typeface="Times New Roman"/>
            </a:endParaRPr>
          </a:p>
          <a:p>
            <a:pPr marL="12700">
              <a:lnSpc>
                <a:spcPct val="100000"/>
              </a:lnSpc>
              <a:spcBef>
                <a:spcPts val="2140"/>
              </a:spcBef>
            </a:pP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p:txBody>
      </p:sp>
      <p:sp>
        <p:nvSpPr>
          <p:cNvPr id="14" name="object 14"/>
          <p:cNvSpPr txBox="1"/>
          <p:nvPr/>
        </p:nvSpPr>
        <p:spPr>
          <a:xfrm>
            <a:off x="1484904" y="4886479"/>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5" name="object 15"/>
          <p:cNvSpPr txBox="1"/>
          <p:nvPr/>
        </p:nvSpPr>
        <p:spPr>
          <a:xfrm>
            <a:off x="5800360" y="4836690"/>
            <a:ext cx="1013460" cy="422909"/>
          </a:xfrm>
          <a:prstGeom prst="rect">
            <a:avLst/>
          </a:prstGeom>
        </p:spPr>
        <p:txBody>
          <a:bodyPr vert="horz" wrap="square" lIns="0" tIns="13335" rIns="0" bIns="0" rtlCol="0">
            <a:spAutoFit/>
          </a:bodyPr>
          <a:lstStyle/>
          <a:p>
            <a:pPr marL="12700">
              <a:lnSpc>
                <a:spcPct val="100000"/>
              </a:lnSpc>
              <a:spcBef>
                <a:spcPts val="105"/>
              </a:spcBef>
            </a:pPr>
            <a:r>
              <a:rPr sz="2600" i="1" spc="340" dirty="0">
                <a:latin typeface="Times New Roman"/>
                <a:cs typeface="Times New Roman"/>
              </a:rPr>
              <a:t>b</a:t>
            </a:r>
            <a:r>
              <a:rPr sz="1500" spc="340" dirty="0">
                <a:latin typeface="Times New Roman"/>
                <a:cs typeface="Times New Roman"/>
              </a:rPr>
              <a:t>2 </a:t>
            </a:r>
            <a:r>
              <a:rPr sz="2600" spc="459" dirty="0">
                <a:latin typeface="Symbol"/>
                <a:cs typeface="Symbol"/>
              </a:rPr>
              <a:t></a:t>
            </a:r>
            <a:r>
              <a:rPr sz="2600" spc="-30" dirty="0">
                <a:latin typeface="Times New Roman"/>
                <a:cs typeface="Times New Roman"/>
              </a:rPr>
              <a:t> </a:t>
            </a:r>
            <a:r>
              <a:rPr sz="2600" spc="420" dirty="0">
                <a:latin typeface="Times New Roman"/>
                <a:cs typeface="Times New Roman"/>
              </a:rPr>
              <a:t>3</a:t>
            </a:r>
            <a:endParaRPr sz="2600">
              <a:latin typeface="Times New Roman"/>
              <a:cs typeface="Times New Roman"/>
            </a:endParaRPr>
          </a:p>
        </p:txBody>
      </p:sp>
      <p:sp>
        <p:nvSpPr>
          <p:cNvPr id="16" name="object 16"/>
          <p:cNvSpPr/>
          <p:nvPr/>
        </p:nvSpPr>
        <p:spPr>
          <a:xfrm>
            <a:off x="6395120" y="2505085"/>
            <a:ext cx="1568450" cy="0"/>
          </a:xfrm>
          <a:custGeom>
            <a:avLst/>
            <a:gdLst/>
            <a:ahLst/>
            <a:cxnLst/>
            <a:rect l="l" t="t" r="r" b="b"/>
            <a:pathLst>
              <a:path w="1568450">
                <a:moveTo>
                  <a:pt x="0" y="0"/>
                </a:moveTo>
                <a:lnTo>
                  <a:pt x="1567865" y="0"/>
                </a:lnTo>
              </a:path>
            </a:pathLst>
          </a:custGeom>
          <a:ln w="17864">
            <a:solidFill>
              <a:srgbClr val="000000"/>
            </a:solidFill>
          </a:ln>
        </p:spPr>
        <p:txBody>
          <a:bodyPr wrap="square" lIns="0" tIns="0" rIns="0" bIns="0" rtlCol="0"/>
          <a:lstStyle/>
          <a:p>
            <a:endParaRPr/>
          </a:p>
        </p:txBody>
      </p:sp>
      <p:sp>
        <p:nvSpPr>
          <p:cNvPr id="17" name="object 17"/>
          <p:cNvSpPr txBox="1"/>
          <p:nvPr/>
        </p:nvSpPr>
        <p:spPr>
          <a:xfrm>
            <a:off x="6403231" y="1976543"/>
            <a:ext cx="1560195" cy="474345"/>
          </a:xfrm>
          <a:prstGeom prst="rect">
            <a:avLst/>
          </a:prstGeom>
        </p:spPr>
        <p:txBody>
          <a:bodyPr vert="horz" wrap="square" lIns="0" tIns="11430" rIns="0" bIns="0" rtlCol="0">
            <a:spAutoFit/>
          </a:bodyPr>
          <a:lstStyle/>
          <a:p>
            <a:pPr marL="12700">
              <a:lnSpc>
                <a:spcPct val="100000"/>
              </a:lnSpc>
              <a:spcBef>
                <a:spcPts val="90"/>
              </a:spcBef>
            </a:pPr>
            <a:r>
              <a:rPr sz="2950" i="1" spc="-114" dirty="0">
                <a:latin typeface="Times New Roman"/>
                <a:cs typeface="Times New Roman"/>
              </a:rPr>
              <a:t>a</a:t>
            </a:r>
            <a:r>
              <a:rPr sz="1700" spc="-114" dirty="0">
                <a:latin typeface="Times New Roman"/>
                <a:cs typeface="Times New Roman"/>
              </a:rPr>
              <a:t>1</a:t>
            </a:r>
            <a:r>
              <a:rPr sz="2950" spc="-114" dirty="0">
                <a:latin typeface="Times New Roman"/>
                <a:cs typeface="Times New Roman"/>
              </a:rPr>
              <a:t>.</a:t>
            </a:r>
            <a:r>
              <a:rPr sz="2950" i="1" spc="-114" dirty="0">
                <a:latin typeface="Times New Roman"/>
                <a:cs typeface="Times New Roman"/>
              </a:rPr>
              <a:t>a</a:t>
            </a:r>
            <a:r>
              <a:rPr sz="1700" spc="-114" dirty="0">
                <a:latin typeface="Times New Roman"/>
                <a:cs typeface="Times New Roman"/>
              </a:rPr>
              <a:t>4 </a:t>
            </a:r>
            <a:r>
              <a:rPr sz="2950" spc="-165" dirty="0">
                <a:latin typeface="Symbol"/>
                <a:cs typeface="Symbol"/>
              </a:rPr>
              <a:t></a:t>
            </a:r>
            <a:r>
              <a:rPr sz="2950" spc="-395" dirty="0">
                <a:latin typeface="Times New Roman"/>
                <a:cs typeface="Times New Roman"/>
              </a:rPr>
              <a:t> </a:t>
            </a:r>
            <a:r>
              <a:rPr sz="2950" i="1" spc="-70" dirty="0">
                <a:latin typeface="Times New Roman"/>
                <a:cs typeface="Times New Roman"/>
              </a:rPr>
              <a:t>a</a:t>
            </a:r>
            <a:r>
              <a:rPr sz="1700" spc="-70" dirty="0">
                <a:latin typeface="Times New Roman"/>
                <a:cs typeface="Times New Roman"/>
              </a:rPr>
              <a:t>0.</a:t>
            </a:r>
            <a:r>
              <a:rPr sz="2950" i="1" spc="-70" dirty="0">
                <a:latin typeface="Times New Roman"/>
                <a:cs typeface="Times New Roman"/>
              </a:rPr>
              <a:t>a</a:t>
            </a:r>
            <a:r>
              <a:rPr sz="1700" spc="-70" dirty="0">
                <a:latin typeface="Times New Roman"/>
                <a:cs typeface="Times New Roman"/>
              </a:rPr>
              <a:t>5</a:t>
            </a:r>
            <a:endParaRPr sz="1700">
              <a:latin typeface="Times New Roman"/>
              <a:cs typeface="Times New Roman"/>
            </a:endParaRPr>
          </a:p>
        </p:txBody>
      </p:sp>
      <p:sp>
        <p:nvSpPr>
          <p:cNvPr id="18" name="object 18"/>
          <p:cNvSpPr txBox="1"/>
          <p:nvPr/>
        </p:nvSpPr>
        <p:spPr>
          <a:xfrm>
            <a:off x="5741951" y="2212501"/>
            <a:ext cx="575945" cy="474345"/>
          </a:xfrm>
          <a:prstGeom prst="rect">
            <a:avLst/>
          </a:prstGeom>
        </p:spPr>
        <p:txBody>
          <a:bodyPr vert="horz" wrap="square" lIns="0" tIns="11430" rIns="0" bIns="0" rtlCol="0">
            <a:spAutoFit/>
          </a:bodyPr>
          <a:lstStyle/>
          <a:p>
            <a:pPr marL="12700">
              <a:lnSpc>
                <a:spcPct val="100000"/>
              </a:lnSpc>
              <a:spcBef>
                <a:spcPts val="90"/>
              </a:spcBef>
            </a:pPr>
            <a:r>
              <a:rPr sz="2950" i="1" spc="-75" dirty="0">
                <a:latin typeface="Times New Roman"/>
                <a:cs typeface="Times New Roman"/>
              </a:rPr>
              <a:t>b</a:t>
            </a:r>
            <a:r>
              <a:rPr sz="1700" spc="-75" dirty="0">
                <a:latin typeface="Times New Roman"/>
                <a:cs typeface="Times New Roman"/>
              </a:rPr>
              <a:t>2</a:t>
            </a:r>
            <a:r>
              <a:rPr sz="1700" spc="180" dirty="0">
                <a:latin typeface="Times New Roman"/>
                <a:cs typeface="Times New Roman"/>
              </a:rPr>
              <a:t> </a:t>
            </a:r>
            <a:r>
              <a:rPr sz="2950" spc="-165" dirty="0">
                <a:latin typeface="Symbol"/>
                <a:cs typeface="Symbol"/>
              </a:rPr>
              <a:t></a:t>
            </a:r>
            <a:endParaRPr sz="2950">
              <a:latin typeface="Symbol"/>
              <a:cs typeface="Symbol"/>
            </a:endParaRPr>
          </a:p>
        </p:txBody>
      </p:sp>
      <p:sp>
        <p:nvSpPr>
          <p:cNvPr id="19" name="object 19"/>
          <p:cNvSpPr txBox="1"/>
          <p:nvPr/>
        </p:nvSpPr>
        <p:spPr>
          <a:xfrm>
            <a:off x="7045716" y="2504301"/>
            <a:ext cx="286385" cy="474345"/>
          </a:xfrm>
          <a:prstGeom prst="rect">
            <a:avLst/>
          </a:prstGeom>
        </p:spPr>
        <p:txBody>
          <a:bodyPr vert="horz" wrap="square" lIns="0" tIns="11430" rIns="0" bIns="0" rtlCol="0">
            <a:spAutoFit/>
          </a:bodyPr>
          <a:lstStyle/>
          <a:p>
            <a:pPr marL="12700">
              <a:lnSpc>
                <a:spcPct val="100000"/>
              </a:lnSpc>
              <a:spcBef>
                <a:spcPts val="90"/>
              </a:spcBef>
            </a:pPr>
            <a:r>
              <a:rPr sz="2950" i="1" spc="-195" dirty="0">
                <a:latin typeface="Times New Roman"/>
                <a:cs typeface="Times New Roman"/>
              </a:rPr>
              <a:t>a</a:t>
            </a:r>
            <a:r>
              <a:rPr sz="1700" spc="-85" dirty="0">
                <a:latin typeface="Times New Roman"/>
                <a:cs typeface="Times New Roman"/>
              </a:rPr>
              <a:t>1</a:t>
            </a:r>
            <a:endParaRPr sz="1700">
              <a:latin typeface="Times New Roman"/>
              <a:cs typeface="Times New Roman"/>
            </a:endParaRPr>
          </a:p>
        </p:txBody>
      </p:sp>
      <p:sp>
        <p:nvSpPr>
          <p:cNvPr id="20" name="object 20"/>
          <p:cNvSpPr/>
          <p:nvPr/>
        </p:nvSpPr>
        <p:spPr>
          <a:xfrm>
            <a:off x="6442113" y="3811441"/>
            <a:ext cx="1554480" cy="0"/>
          </a:xfrm>
          <a:custGeom>
            <a:avLst/>
            <a:gdLst/>
            <a:ahLst/>
            <a:cxnLst/>
            <a:rect l="l" t="t" r="r" b="b"/>
            <a:pathLst>
              <a:path w="1554479">
                <a:moveTo>
                  <a:pt x="0" y="0"/>
                </a:moveTo>
                <a:lnTo>
                  <a:pt x="1554349" y="0"/>
                </a:lnTo>
              </a:path>
            </a:pathLst>
          </a:custGeom>
          <a:ln w="16453">
            <a:solidFill>
              <a:srgbClr val="000000"/>
            </a:solidFill>
          </a:ln>
        </p:spPr>
        <p:txBody>
          <a:bodyPr wrap="square" lIns="0" tIns="0" rIns="0" bIns="0" rtlCol="0"/>
          <a:lstStyle/>
          <a:p>
            <a:endParaRPr/>
          </a:p>
        </p:txBody>
      </p:sp>
      <p:sp>
        <p:nvSpPr>
          <p:cNvPr id="21" name="object 21"/>
          <p:cNvSpPr txBox="1"/>
          <p:nvPr/>
        </p:nvSpPr>
        <p:spPr>
          <a:xfrm>
            <a:off x="5732664" y="3323643"/>
            <a:ext cx="2294890" cy="438784"/>
          </a:xfrm>
          <a:prstGeom prst="rect">
            <a:avLst/>
          </a:prstGeom>
        </p:spPr>
        <p:txBody>
          <a:bodyPr vert="horz" wrap="square" lIns="0" tIns="13970" rIns="0" bIns="0" rtlCol="0">
            <a:spAutoFit/>
          </a:bodyPr>
          <a:lstStyle/>
          <a:p>
            <a:pPr marL="38100">
              <a:lnSpc>
                <a:spcPct val="100000"/>
              </a:lnSpc>
              <a:spcBef>
                <a:spcPts val="110"/>
              </a:spcBef>
            </a:pPr>
            <a:r>
              <a:rPr sz="4050" i="1" spc="120" baseline="-34979" dirty="0">
                <a:latin typeface="Times New Roman"/>
                <a:cs typeface="Times New Roman"/>
              </a:rPr>
              <a:t>b</a:t>
            </a:r>
            <a:r>
              <a:rPr sz="2325" spc="120" baseline="-60931" dirty="0">
                <a:latin typeface="Times New Roman"/>
                <a:cs typeface="Times New Roman"/>
              </a:rPr>
              <a:t>2</a:t>
            </a:r>
            <a:r>
              <a:rPr sz="2325" spc="465" baseline="-60931" dirty="0">
                <a:latin typeface="Times New Roman"/>
                <a:cs typeface="Times New Roman"/>
              </a:rPr>
              <a:t> </a:t>
            </a:r>
            <a:r>
              <a:rPr sz="4050" spc="89" baseline="-34979" dirty="0">
                <a:latin typeface="Symbol"/>
                <a:cs typeface="Symbol"/>
              </a:rPr>
              <a:t></a:t>
            </a:r>
            <a:r>
              <a:rPr sz="4050" spc="315" baseline="-34979" dirty="0">
                <a:latin typeface="Times New Roman"/>
                <a:cs typeface="Times New Roman"/>
              </a:rPr>
              <a:t> </a:t>
            </a:r>
            <a:r>
              <a:rPr sz="2700" spc="55" dirty="0">
                <a:latin typeface="Times New Roman"/>
                <a:cs typeface="Times New Roman"/>
              </a:rPr>
              <a:t>2</a:t>
            </a:r>
            <a:r>
              <a:rPr sz="2700" spc="-380" dirty="0">
                <a:latin typeface="Times New Roman"/>
                <a:cs typeface="Times New Roman"/>
              </a:rPr>
              <a:t> </a:t>
            </a:r>
            <a:r>
              <a:rPr sz="2700" spc="60" dirty="0">
                <a:latin typeface="Symbol"/>
                <a:cs typeface="Symbol"/>
              </a:rPr>
              <a:t></a:t>
            </a:r>
            <a:r>
              <a:rPr sz="2700" spc="-340" dirty="0">
                <a:latin typeface="Times New Roman"/>
                <a:cs typeface="Times New Roman"/>
              </a:rPr>
              <a:t> </a:t>
            </a:r>
            <a:r>
              <a:rPr sz="2700" spc="55" dirty="0">
                <a:latin typeface="Times New Roman"/>
                <a:cs typeface="Times New Roman"/>
              </a:rPr>
              <a:t>3</a:t>
            </a:r>
            <a:r>
              <a:rPr sz="2700" spc="-295" dirty="0">
                <a:latin typeface="Times New Roman"/>
                <a:cs typeface="Times New Roman"/>
              </a:rPr>
              <a:t> </a:t>
            </a:r>
            <a:r>
              <a:rPr sz="2700" spc="160" dirty="0">
                <a:latin typeface="Symbol"/>
                <a:cs typeface="Symbol"/>
              </a:rPr>
              <a:t></a:t>
            </a:r>
            <a:r>
              <a:rPr sz="2700" spc="160" dirty="0">
                <a:latin typeface="Times New Roman"/>
                <a:cs typeface="Times New Roman"/>
              </a:rPr>
              <a:t>1</a:t>
            </a:r>
            <a:r>
              <a:rPr sz="2700" spc="160" dirty="0">
                <a:latin typeface="Symbol"/>
                <a:cs typeface="Symbol"/>
              </a:rPr>
              <a:t></a:t>
            </a:r>
            <a:r>
              <a:rPr sz="2700" spc="-300" dirty="0">
                <a:latin typeface="Times New Roman"/>
                <a:cs typeface="Times New Roman"/>
              </a:rPr>
              <a:t> </a:t>
            </a:r>
            <a:r>
              <a:rPr sz="2700" spc="55" dirty="0">
                <a:latin typeface="Times New Roman"/>
                <a:cs typeface="Times New Roman"/>
              </a:rPr>
              <a:t>0</a:t>
            </a:r>
            <a:endParaRPr sz="2700">
              <a:latin typeface="Times New Roman"/>
              <a:cs typeface="Times New Roman"/>
            </a:endParaRPr>
          </a:p>
        </p:txBody>
      </p:sp>
      <p:sp>
        <p:nvSpPr>
          <p:cNvPr id="22" name="object 22"/>
          <p:cNvSpPr txBox="1"/>
          <p:nvPr/>
        </p:nvSpPr>
        <p:spPr>
          <a:xfrm>
            <a:off x="7124997" y="3809715"/>
            <a:ext cx="204470" cy="438784"/>
          </a:xfrm>
          <a:prstGeom prst="rect">
            <a:avLst/>
          </a:prstGeom>
        </p:spPr>
        <p:txBody>
          <a:bodyPr vert="horz" wrap="square" lIns="0" tIns="13970" rIns="0" bIns="0" rtlCol="0">
            <a:spAutoFit/>
          </a:bodyPr>
          <a:lstStyle/>
          <a:p>
            <a:pPr marL="12700">
              <a:lnSpc>
                <a:spcPct val="100000"/>
              </a:lnSpc>
              <a:spcBef>
                <a:spcPts val="110"/>
              </a:spcBef>
            </a:pPr>
            <a:r>
              <a:rPr sz="2700" spc="55" dirty="0">
                <a:latin typeface="Times New Roman"/>
                <a:cs typeface="Times New Roman"/>
              </a:rPr>
              <a:t>2</a:t>
            </a:r>
            <a:endParaRPr sz="2700">
              <a:latin typeface="Times New Roman"/>
              <a:cs typeface="Times New Roman"/>
            </a:endParaRPr>
          </a:p>
        </p:txBody>
      </p:sp>
      <p:sp>
        <p:nvSpPr>
          <p:cNvPr id="23" name="object 2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36493" y="1909490"/>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3" name="object 3"/>
          <p:cNvSpPr txBox="1"/>
          <p:nvPr/>
        </p:nvSpPr>
        <p:spPr>
          <a:xfrm>
            <a:off x="928303" y="26263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4" name="object 4"/>
          <p:cNvSpPr txBox="1"/>
          <p:nvPr/>
        </p:nvSpPr>
        <p:spPr>
          <a:xfrm>
            <a:off x="921969" y="33242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5" name="object 5"/>
          <p:cNvSpPr txBox="1"/>
          <p:nvPr/>
        </p:nvSpPr>
        <p:spPr>
          <a:xfrm>
            <a:off x="936493" y="47391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6" name="object 6"/>
          <p:cNvSpPr txBox="1"/>
          <p:nvPr/>
        </p:nvSpPr>
        <p:spPr>
          <a:xfrm>
            <a:off x="2510559" y="3468708"/>
            <a:ext cx="158750" cy="370840"/>
          </a:xfrm>
          <a:prstGeom prst="rect">
            <a:avLst/>
          </a:prstGeom>
        </p:spPr>
        <p:txBody>
          <a:bodyPr vert="horz" wrap="square" lIns="0" tIns="13970" rIns="0" bIns="0" rtlCol="0">
            <a:spAutoFit/>
          </a:bodyPr>
          <a:lstStyle/>
          <a:p>
            <a:pPr marL="12700">
              <a:lnSpc>
                <a:spcPct val="100000"/>
              </a:lnSpc>
              <a:spcBef>
                <a:spcPts val="110"/>
              </a:spcBef>
            </a:pPr>
            <a:r>
              <a:rPr sz="2250" spc="-80" dirty="0">
                <a:latin typeface="Times New Roman"/>
                <a:cs typeface="Times New Roman"/>
              </a:rPr>
              <a:t>3</a:t>
            </a:r>
            <a:endParaRPr sz="2250">
              <a:latin typeface="Times New Roman"/>
              <a:cs typeface="Times New Roman"/>
            </a:endParaRPr>
          </a:p>
        </p:txBody>
      </p:sp>
      <p:sp>
        <p:nvSpPr>
          <p:cNvPr id="7" name="object 7"/>
          <p:cNvSpPr/>
          <p:nvPr/>
        </p:nvSpPr>
        <p:spPr>
          <a:xfrm>
            <a:off x="1372361" y="15247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8" name="object 8"/>
          <p:cNvSpPr txBox="1"/>
          <p:nvPr/>
        </p:nvSpPr>
        <p:spPr>
          <a:xfrm>
            <a:off x="3362370" y="2051910"/>
            <a:ext cx="290195" cy="1051560"/>
          </a:xfrm>
          <a:prstGeom prst="rect">
            <a:avLst/>
          </a:prstGeom>
        </p:spPr>
        <p:txBody>
          <a:bodyPr vert="horz" wrap="square" lIns="0" tIns="12700" rIns="0" bIns="0" rtlCol="0">
            <a:spAutoFit/>
          </a:bodyPr>
          <a:lstStyle/>
          <a:p>
            <a:pPr marL="12700">
              <a:lnSpc>
                <a:spcPct val="100000"/>
              </a:lnSpc>
              <a:spcBef>
                <a:spcPts val="100"/>
              </a:spcBef>
            </a:pPr>
            <a:r>
              <a:rPr sz="2650" spc="-30" dirty="0">
                <a:latin typeface="Times New Roman"/>
                <a:cs typeface="Times New Roman"/>
              </a:rPr>
              <a:t>3</a:t>
            </a:r>
            <a:endParaRPr sz="2650">
              <a:latin typeface="Times New Roman"/>
              <a:cs typeface="Times New Roman"/>
            </a:endParaRPr>
          </a:p>
          <a:p>
            <a:pPr marL="109855">
              <a:lnSpc>
                <a:spcPct val="100000"/>
              </a:lnSpc>
              <a:spcBef>
                <a:spcPts val="1955"/>
              </a:spcBef>
            </a:pPr>
            <a:r>
              <a:rPr sz="2450" spc="90" dirty="0">
                <a:latin typeface="Times New Roman"/>
                <a:cs typeface="Times New Roman"/>
              </a:rPr>
              <a:t>0</a:t>
            </a:r>
            <a:endParaRPr sz="2450">
              <a:latin typeface="Times New Roman"/>
              <a:cs typeface="Times New Roman"/>
            </a:endParaRPr>
          </a:p>
        </p:txBody>
      </p:sp>
      <p:sp>
        <p:nvSpPr>
          <p:cNvPr id="9" name="object 9"/>
          <p:cNvSpPr txBox="1"/>
          <p:nvPr/>
        </p:nvSpPr>
        <p:spPr>
          <a:xfrm>
            <a:off x="2362976" y="1864770"/>
            <a:ext cx="351790" cy="1227455"/>
          </a:xfrm>
          <a:prstGeom prst="rect">
            <a:avLst/>
          </a:prstGeom>
        </p:spPr>
        <p:txBody>
          <a:bodyPr vert="horz" wrap="square" lIns="0" tIns="215265" rIns="0" bIns="0" rtlCol="0">
            <a:spAutoFit/>
          </a:bodyPr>
          <a:lstStyle/>
          <a:p>
            <a:pPr marL="120650">
              <a:lnSpc>
                <a:spcPct val="100000"/>
              </a:lnSpc>
              <a:spcBef>
                <a:spcPts val="1695"/>
              </a:spcBef>
            </a:pPr>
            <a:r>
              <a:rPr sz="2550" spc="-220" dirty="0">
                <a:latin typeface="Times New Roman"/>
                <a:cs typeface="Times New Roman"/>
              </a:rPr>
              <a:t>6</a:t>
            </a:r>
            <a:endParaRPr sz="2550">
              <a:latin typeface="Times New Roman"/>
              <a:cs typeface="Times New Roman"/>
            </a:endParaRPr>
          </a:p>
          <a:p>
            <a:pPr marL="12700">
              <a:lnSpc>
                <a:spcPct val="100000"/>
              </a:lnSpc>
              <a:spcBef>
                <a:spcPts val="1625"/>
              </a:spcBef>
            </a:pPr>
            <a:r>
              <a:rPr sz="2650" spc="-45" dirty="0">
                <a:latin typeface="Times New Roman"/>
                <a:cs typeface="Times New Roman"/>
              </a:rPr>
              <a:t>10</a:t>
            </a:r>
            <a:endParaRPr sz="2650">
              <a:latin typeface="Times New Roman"/>
              <a:cs typeface="Times New Roman"/>
            </a:endParaRPr>
          </a:p>
        </p:txBody>
      </p:sp>
      <p:sp>
        <p:nvSpPr>
          <p:cNvPr id="10" name="object 10"/>
          <p:cNvSpPr txBox="1"/>
          <p:nvPr/>
        </p:nvSpPr>
        <p:spPr>
          <a:xfrm>
            <a:off x="1596870" y="1860972"/>
            <a:ext cx="216535" cy="1249680"/>
          </a:xfrm>
          <a:prstGeom prst="rect">
            <a:avLst/>
          </a:prstGeom>
        </p:spPr>
        <p:txBody>
          <a:bodyPr vert="horz" wrap="square" lIns="0" tIns="217804" rIns="0" bIns="0" rtlCol="0">
            <a:spAutoFit/>
          </a:bodyPr>
          <a:lstStyle/>
          <a:p>
            <a:pPr marL="43180">
              <a:lnSpc>
                <a:spcPct val="100000"/>
              </a:lnSpc>
              <a:spcBef>
                <a:spcPts val="1714"/>
              </a:spcBef>
            </a:pPr>
            <a:r>
              <a:rPr sz="2600" spc="-40" dirty="0">
                <a:latin typeface="Times New Roman"/>
                <a:cs typeface="Times New Roman"/>
              </a:rPr>
              <a:t>1</a:t>
            </a:r>
            <a:endParaRPr sz="2600">
              <a:latin typeface="Times New Roman"/>
              <a:cs typeface="Times New Roman"/>
            </a:endParaRPr>
          </a:p>
          <a:p>
            <a:pPr marL="12700">
              <a:lnSpc>
                <a:spcPct val="100000"/>
              </a:lnSpc>
              <a:spcBef>
                <a:spcPts val="1665"/>
              </a:spcBef>
            </a:pPr>
            <a:r>
              <a:rPr sz="2700" spc="-140" dirty="0">
                <a:latin typeface="Times New Roman"/>
                <a:cs typeface="Times New Roman"/>
              </a:rPr>
              <a:t>2</a:t>
            </a:r>
            <a:endParaRPr sz="2700">
              <a:latin typeface="Times New Roman"/>
              <a:cs typeface="Times New Roman"/>
            </a:endParaRPr>
          </a:p>
        </p:txBody>
      </p:sp>
      <p:sp>
        <p:nvSpPr>
          <p:cNvPr id="11" name="object 11"/>
          <p:cNvSpPr txBox="1"/>
          <p:nvPr/>
        </p:nvSpPr>
        <p:spPr>
          <a:xfrm>
            <a:off x="1560293" y="3476964"/>
            <a:ext cx="259715" cy="1082675"/>
          </a:xfrm>
          <a:prstGeom prst="rect">
            <a:avLst/>
          </a:prstGeom>
        </p:spPr>
        <p:txBody>
          <a:bodyPr vert="horz" wrap="square" lIns="0" tIns="12065" rIns="0" bIns="0" rtlCol="0">
            <a:spAutoFit/>
          </a:bodyPr>
          <a:lstStyle/>
          <a:p>
            <a:pPr marL="59055">
              <a:lnSpc>
                <a:spcPct val="100000"/>
              </a:lnSpc>
              <a:spcBef>
                <a:spcPts val="95"/>
              </a:spcBef>
            </a:pPr>
            <a:r>
              <a:rPr sz="2650" spc="145" dirty="0">
                <a:latin typeface="Times New Roman"/>
                <a:cs typeface="Times New Roman"/>
              </a:rPr>
              <a:t>1</a:t>
            </a:r>
            <a:endParaRPr sz="2650">
              <a:latin typeface="Times New Roman"/>
              <a:cs typeface="Times New Roman"/>
            </a:endParaRPr>
          </a:p>
          <a:p>
            <a:pPr marL="12700">
              <a:lnSpc>
                <a:spcPct val="100000"/>
              </a:lnSpc>
              <a:spcBef>
                <a:spcPts val="2140"/>
              </a:spcBef>
            </a:pP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p:txBody>
      </p:sp>
      <p:sp>
        <p:nvSpPr>
          <p:cNvPr id="12" name="object 12"/>
          <p:cNvSpPr txBox="1"/>
          <p:nvPr/>
        </p:nvSpPr>
        <p:spPr>
          <a:xfrm>
            <a:off x="1484904" y="4810279"/>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3" name="object 13"/>
          <p:cNvSpPr txBox="1"/>
          <p:nvPr/>
        </p:nvSpPr>
        <p:spPr>
          <a:xfrm>
            <a:off x="5824927" y="4760490"/>
            <a:ext cx="963930" cy="422909"/>
          </a:xfrm>
          <a:prstGeom prst="rect">
            <a:avLst/>
          </a:prstGeom>
        </p:spPr>
        <p:txBody>
          <a:bodyPr vert="horz" wrap="square" lIns="0" tIns="13335" rIns="0" bIns="0" rtlCol="0">
            <a:spAutoFit/>
          </a:bodyPr>
          <a:lstStyle/>
          <a:p>
            <a:pPr marL="12700">
              <a:lnSpc>
                <a:spcPct val="100000"/>
              </a:lnSpc>
              <a:spcBef>
                <a:spcPts val="105"/>
              </a:spcBef>
            </a:pPr>
            <a:r>
              <a:rPr sz="2600" i="1" spc="235" dirty="0">
                <a:latin typeface="Times New Roman"/>
                <a:cs typeface="Times New Roman"/>
              </a:rPr>
              <a:t>c</a:t>
            </a:r>
            <a:r>
              <a:rPr sz="1500" spc="235" dirty="0">
                <a:latin typeface="Times New Roman"/>
                <a:cs typeface="Times New Roman"/>
              </a:rPr>
              <a:t>1 </a:t>
            </a:r>
            <a:r>
              <a:rPr sz="2600" spc="450" dirty="0">
                <a:latin typeface="Symbol"/>
                <a:cs typeface="Symbol"/>
              </a:rPr>
              <a:t></a:t>
            </a:r>
            <a:r>
              <a:rPr sz="2600" spc="65" dirty="0">
                <a:latin typeface="Times New Roman"/>
                <a:cs typeface="Times New Roman"/>
              </a:rPr>
              <a:t> </a:t>
            </a:r>
            <a:r>
              <a:rPr sz="2600" spc="409" dirty="0">
                <a:latin typeface="Times New Roman"/>
                <a:cs typeface="Times New Roman"/>
              </a:rPr>
              <a:t>4</a:t>
            </a:r>
            <a:endParaRPr sz="2600">
              <a:latin typeface="Times New Roman"/>
              <a:cs typeface="Times New Roman"/>
            </a:endParaRPr>
          </a:p>
        </p:txBody>
      </p:sp>
      <p:sp>
        <p:nvSpPr>
          <p:cNvPr id="14" name="object 14"/>
          <p:cNvSpPr/>
          <p:nvPr/>
        </p:nvSpPr>
        <p:spPr>
          <a:xfrm>
            <a:off x="6188556" y="2148416"/>
            <a:ext cx="1442720" cy="0"/>
          </a:xfrm>
          <a:custGeom>
            <a:avLst/>
            <a:gdLst/>
            <a:ahLst/>
            <a:cxnLst/>
            <a:rect l="l" t="t" r="r" b="b"/>
            <a:pathLst>
              <a:path w="1442720">
                <a:moveTo>
                  <a:pt x="0" y="0"/>
                </a:moveTo>
                <a:lnTo>
                  <a:pt x="1442352" y="0"/>
                </a:lnTo>
              </a:path>
            </a:pathLst>
          </a:custGeom>
          <a:ln w="16933">
            <a:solidFill>
              <a:srgbClr val="000000"/>
            </a:solidFill>
          </a:ln>
        </p:spPr>
        <p:txBody>
          <a:bodyPr wrap="square" lIns="0" tIns="0" rIns="0" bIns="0" rtlCol="0"/>
          <a:lstStyle/>
          <a:p>
            <a:endParaRPr/>
          </a:p>
        </p:txBody>
      </p:sp>
      <p:sp>
        <p:nvSpPr>
          <p:cNvPr id="15" name="object 15"/>
          <p:cNvSpPr txBox="1"/>
          <p:nvPr/>
        </p:nvSpPr>
        <p:spPr>
          <a:xfrm>
            <a:off x="6185842" y="1646766"/>
            <a:ext cx="1457960" cy="450850"/>
          </a:xfrm>
          <a:prstGeom prst="rect">
            <a:avLst/>
          </a:prstGeom>
        </p:spPr>
        <p:txBody>
          <a:bodyPr vert="horz" wrap="square" lIns="0" tIns="17145" rIns="0" bIns="0" rtlCol="0">
            <a:spAutoFit/>
          </a:bodyPr>
          <a:lstStyle/>
          <a:p>
            <a:pPr marL="12700">
              <a:lnSpc>
                <a:spcPct val="100000"/>
              </a:lnSpc>
              <a:spcBef>
                <a:spcPts val="135"/>
              </a:spcBef>
            </a:pPr>
            <a:r>
              <a:rPr sz="2750" i="1" spc="-75" dirty="0">
                <a:latin typeface="Times New Roman"/>
                <a:cs typeface="Times New Roman"/>
              </a:rPr>
              <a:t>b</a:t>
            </a:r>
            <a:r>
              <a:rPr sz="1600" spc="-75" dirty="0">
                <a:latin typeface="Times New Roman"/>
                <a:cs typeface="Times New Roman"/>
              </a:rPr>
              <a:t>1</a:t>
            </a:r>
            <a:r>
              <a:rPr sz="2750" spc="-75" dirty="0">
                <a:latin typeface="Times New Roman"/>
                <a:cs typeface="Times New Roman"/>
              </a:rPr>
              <a:t>.</a:t>
            </a:r>
            <a:r>
              <a:rPr sz="2750" i="1" spc="-75" dirty="0">
                <a:latin typeface="Times New Roman"/>
                <a:cs typeface="Times New Roman"/>
              </a:rPr>
              <a:t>a</a:t>
            </a:r>
            <a:r>
              <a:rPr sz="1600" spc="-75" dirty="0">
                <a:latin typeface="Times New Roman"/>
                <a:cs typeface="Times New Roman"/>
              </a:rPr>
              <a:t>3 </a:t>
            </a:r>
            <a:r>
              <a:rPr sz="2750" spc="-65" dirty="0">
                <a:latin typeface="Symbol"/>
                <a:cs typeface="Symbol"/>
              </a:rPr>
              <a:t></a:t>
            </a:r>
            <a:r>
              <a:rPr sz="2750" spc="-530" dirty="0">
                <a:latin typeface="Times New Roman"/>
                <a:cs typeface="Times New Roman"/>
              </a:rPr>
              <a:t> </a:t>
            </a:r>
            <a:r>
              <a:rPr sz="2750" i="1" spc="-25" dirty="0">
                <a:latin typeface="Times New Roman"/>
                <a:cs typeface="Times New Roman"/>
              </a:rPr>
              <a:t>b</a:t>
            </a:r>
            <a:r>
              <a:rPr sz="1600" spc="-25" dirty="0">
                <a:latin typeface="Times New Roman"/>
                <a:cs typeface="Times New Roman"/>
              </a:rPr>
              <a:t>2</a:t>
            </a:r>
            <a:r>
              <a:rPr sz="2750" i="1" spc="-25" dirty="0">
                <a:latin typeface="Times New Roman"/>
                <a:cs typeface="Times New Roman"/>
              </a:rPr>
              <a:t>a</a:t>
            </a:r>
            <a:r>
              <a:rPr sz="1600" spc="-25" dirty="0">
                <a:latin typeface="Times New Roman"/>
                <a:cs typeface="Times New Roman"/>
              </a:rPr>
              <a:t>1</a:t>
            </a:r>
            <a:endParaRPr sz="1600">
              <a:latin typeface="Times New Roman"/>
              <a:cs typeface="Times New Roman"/>
            </a:endParaRPr>
          </a:p>
        </p:txBody>
      </p:sp>
      <p:sp>
        <p:nvSpPr>
          <p:cNvPr id="16" name="object 16"/>
          <p:cNvSpPr txBox="1"/>
          <p:nvPr/>
        </p:nvSpPr>
        <p:spPr>
          <a:xfrm>
            <a:off x="5594515" y="1870424"/>
            <a:ext cx="518159" cy="450850"/>
          </a:xfrm>
          <a:prstGeom prst="rect">
            <a:avLst/>
          </a:prstGeom>
        </p:spPr>
        <p:txBody>
          <a:bodyPr vert="horz" wrap="square" lIns="0" tIns="17145" rIns="0" bIns="0" rtlCol="0">
            <a:spAutoFit/>
          </a:bodyPr>
          <a:lstStyle/>
          <a:p>
            <a:pPr marL="12700">
              <a:lnSpc>
                <a:spcPct val="100000"/>
              </a:lnSpc>
              <a:spcBef>
                <a:spcPts val="135"/>
              </a:spcBef>
            </a:pPr>
            <a:r>
              <a:rPr sz="2750" i="1" spc="-80" dirty="0">
                <a:latin typeface="Times New Roman"/>
                <a:cs typeface="Times New Roman"/>
              </a:rPr>
              <a:t>c</a:t>
            </a:r>
            <a:r>
              <a:rPr sz="1600" spc="-80" dirty="0">
                <a:latin typeface="Times New Roman"/>
                <a:cs typeface="Times New Roman"/>
              </a:rPr>
              <a:t>1</a:t>
            </a:r>
            <a:r>
              <a:rPr sz="1600" spc="80" dirty="0">
                <a:latin typeface="Times New Roman"/>
                <a:cs typeface="Times New Roman"/>
              </a:rPr>
              <a:t> </a:t>
            </a:r>
            <a:r>
              <a:rPr sz="2750" spc="-65" dirty="0">
                <a:latin typeface="Symbol"/>
                <a:cs typeface="Symbol"/>
              </a:rPr>
              <a:t></a:t>
            </a:r>
            <a:endParaRPr sz="2750">
              <a:latin typeface="Symbol"/>
              <a:cs typeface="Symbol"/>
            </a:endParaRPr>
          </a:p>
        </p:txBody>
      </p:sp>
      <p:sp>
        <p:nvSpPr>
          <p:cNvPr id="17" name="object 17"/>
          <p:cNvSpPr txBox="1"/>
          <p:nvPr/>
        </p:nvSpPr>
        <p:spPr>
          <a:xfrm>
            <a:off x="6775833" y="2147011"/>
            <a:ext cx="278765" cy="450850"/>
          </a:xfrm>
          <a:prstGeom prst="rect">
            <a:avLst/>
          </a:prstGeom>
        </p:spPr>
        <p:txBody>
          <a:bodyPr vert="horz" wrap="square" lIns="0" tIns="17145" rIns="0" bIns="0" rtlCol="0">
            <a:spAutoFit/>
          </a:bodyPr>
          <a:lstStyle/>
          <a:p>
            <a:pPr marL="12700">
              <a:lnSpc>
                <a:spcPct val="100000"/>
              </a:lnSpc>
              <a:spcBef>
                <a:spcPts val="135"/>
              </a:spcBef>
            </a:pPr>
            <a:r>
              <a:rPr sz="2750" i="1" spc="-145" dirty="0">
                <a:latin typeface="Times New Roman"/>
                <a:cs typeface="Times New Roman"/>
              </a:rPr>
              <a:t>b</a:t>
            </a:r>
            <a:r>
              <a:rPr sz="1600" spc="-40" dirty="0">
                <a:latin typeface="Times New Roman"/>
                <a:cs typeface="Times New Roman"/>
              </a:rPr>
              <a:t>1</a:t>
            </a:r>
            <a:endParaRPr sz="1600">
              <a:latin typeface="Times New Roman"/>
              <a:cs typeface="Times New Roman"/>
            </a:endParaRPr>
          </a:p>
        </p:txBody>
      </p:sp>
      <p:sp>
        <p:nvSpPr>
          <p:cNvPr id="18" name="object 18"/>
          <p:cNvSpPr/>
          <p:nvPr/>
        </p:nvSpPr>
        <p:spPr>
          <a:xfrm>
            <a:off x="6108511" y="3596216"/>
            <a:ext cx="1598295" cy="0"/>
          </a:xfrm>
          <a:custGeom>
            <a:avLst/>
            <a:gdLst/>
            <a:ahLst/>
            <a:cxnLst/>
            <a:rect l="l" t="t" r="r" b="b"/>
            <a:pathLst>
              <a:path w="1598295">
                <a:moveTo>
                  <a:pt x="0" y="0"/>
                </a:moveTo>
                <a:lnTo>
                  <a:pt x="1598254" y="0"/>
                </a:lnTo>
              </a:path>
            </a:pathLst>
          </a:custGeom>
          <a:ln w="16933">
            <a:solidFill>
              <a:srgbClr val="000000"/>
            </a:solidFill>
          </a:ln>
        </p:spPr>
        <p:txBody>
          <a:bodyPr wrap="square" lIns="0" tIns="0" rIns="0" bIns="0" rtlCol="0"/>
          <a:lstStyle/>
          <a:p>
            <a:endParaRPr/>
          </a:p>
        </p:txBody>
      </p:sp>
      <p:sp>
        <p:nvSpPr>
          <p:cNvPr id="19" name="object 19"/>
          <p:cNvSpPr txBox="1"/>
          <p:nvPr/>
        </p:nvSpPr>
        <p:spPr>
          <a:xfrm>
            <a:off x="5513652" y="3318224"/>
            <a:ext cx="518795" cy="450850"/>
          </a:xfrm>
          <a:prstGeom prst="rect">
            <a:avLst/>
          </a:prstGeom>
        </p:spPr>
        <p:txBody>
          <a:bodyPr vert="horz" wrap="square" lIns="0" tIns="17145" rIns="0" bIns="0" rtlCol="0">
            <a:spAutoFit/>
          </a:bodyPr>
          <a:lstStyle/>
          <a:p>
            <a:pPr marL="12700">
              <a:lnSpc>
                <a:spcPct val="100000"/>
              </a:lnSpc>
              <a:spcBef>
                <a:spcPts val="135"/>
              </a:spcBef>
            </a:pPr>
            <a:r>
              <a:rPr sz="2750" i="1" spc="-80" dirty="0">
                <a:latin typeface="Times New Roman"/>
                <a:cs typeface="Times New Roman"/>
              </a:rPr>
              <a:t>c</a:t>
            </a:r>
            <a:r>
              <a:rPr sz="1600" spc="-80" dirty="0">
                <a:latin typeface="Times New Roman"/>
                <a:cs typeface="Times New Roman"/>
              </a:rPr>
              <a:t>1</a:t>
            </a:r>
            <a:r>
              <a:rPr sz="1600" spc="90" dirty="0">
                <a:latin typeface="Times New Roman"/>
                <a:cs typeface="Times New Roman"/>
              </a:rPr>
              <a:t> </a:t>
            </a:r>
            <a:r>
              <a:rPr sz="2750" spc="-70" dirty="0">
                <a:latin typeface="Symbol"/>
                <a:cs typeface="Symbol"/>
              </a:rPr>
              <a:t></a:t>
            </a:r>
            <a:endParaRPr sz="2750">
              <a:latin typeface="Symbol"/>
              <a:cs typeface="Symbol"/>
            </a:endParaRPr>
          </a:p>
        </p:txBody>
      </p:sp>
      <p:sp>
        <p:nvSpPr>
          <p:cNvPr id="20" name="object 20"/>
          <p:cNvSpPr txBox="1"/>
          <p:nvPr/>
        </p:nvSpPr>
        <p:spPr>
          <a:xfrm>
            <a:off x="6080525" y="3094566"/>
            <a:ext cx="1639570" cy="450850"/>
          </a:xfrm>
          <a:prstGeom prst="rect">
            <a:avLst/>
          </a:prstGeom>
        </p:spPr>
        <p:txBody>
          <a:bodyPr vert="horz" wrap="square" lIns="0" tIns="17145" rIns="0" bIns="0" rtlCol="0">
            <a:spAutoFit/>
          </a:bodyPr>
          <a:lstStyle/>
          <a:p>
            <a:pPr marL="12700">
              <a:lnSpc>
                <a:spcPct val="100000"/>
              </a:lnSpc>
              <a:spcBef>
                <a:spcPts val="135"/>
              </a:spcBef>
            </a:pPr>
            <a:r>
              <a:rPr sz="2750" spc="-15" dirty="0">
                <a:latin typeface="Times New Roman"/>
                <a:cs typeface="Times New Roman"/>
              </a:rPr>
              <a:t>1</a:t>
            </a:r>
            <a:r>
              <a:rPr sz="2750" spc="-15" dirty="0">
                <a:latin typeface="Symbol"/>
                <a:cs typeface="Symbol"/>
              </a:rPr>
              <a:t></a:t>
            </a:r>
            <a:r>
              <a:rPr sz="2750" spc="-15" dirty="0">
                <a:latin typeface="Times New Roman"/>
                <a:cs typeface="Times New Roman"/>
              </a:rPr>
              <a:t>10</a:t>
            </a:r>
            <a:r>
              <a:rPr sz="2750" spc="-245" dirty="0">
                <a:latin typeface="Times New Roman"/>
                <a:cs typeface="Times New Roman"/>
              </a:rPr>
              <a:t> </a:t>
            </a:r>
            <a:r>
              <a:rPr sz="2750" spc="-70" dirty="0">
                <a:latin typeface="Symbol"/>
                <a:cs typeface="Symbol"/>
              </a:rPr>
              <a:t></a:t>
            </a:r>
            <a:r>
              <a:rPr sz="2750" spc="-225" dirty="0">
                <a:latin typeface="Times New Roman"/>
                <a:cs typeface="Times New Roman"/>
              </a:rPr>
              <a:t> </a:t>
            </a:r>
            <a:r>
              <a:rPr sz="2750" spc="-65" dirty="0">
                <a:latin typeface="Times New Roman"/>
                <a:cs typeface="Times New Roman"/>
              </a:rPr>
              <a:t>2</a:t>
            </a:r>
            <a:r>
              <a:rPr sz="2750" spc="-390" dirty="0">
                <a:latin typeface="Times New Roman"/>
                <a:cs typeface="Times New Roman"/>
              </a:rPr>
              <a:t> </a:t>
            </a:r>
            <a:r>
              <a:rPr sz="2750" spc="-70" dirty="0">
                <a:latin typeface="Symbol"/>
                <a:cs typeface="Symbol"/>
              </a:rPr>
              <a:t></a:t>
            </a:r>
            <a:r>
              <a:rPr sz="2750" spc="-380" dirty="0">
                <a:latin typeface="Times New Roman"/>
                <a:cs typeface="Times New Roman"/>
              </a:rPr>
              <a:t> </a:t>
            </a:r>
            <a:r>
              <a:rPr sz="2750" spc="-65" dirty="0">
                <a:latin typeface="Times New Roman"/>
                <a:cs typeface="Times New Roman"/>
              </a:rPr>
              <a:t>3</a:t>
            </a:r>
            <a:endParaRPr sz="2750">
              <a:latin typeface="Times New Roman"/>
              <a:cs typeface="Times New Roman"/>
            </a:endParaRPr>
          </a:p>
        </p:txBody>
      </p:sp>
      <p:sp>
        <p:nvSpPr>
          <p:cNvPr id="21" name="object 21"/>
          <p:cNvSpPr txBox="1"/>
          <p:nvPr/>
        </p:nvSpPr>
        <p:spPr>
          <a:xfrm>
            <a:off x="6812863" y="3594811"/>
            <a:ext cx="192405" cy="450850"/>
          </a:xfrm>
          <a:prstGeom prst="rect">
            <a:avLst/>
          </a:prstGeom>
        </p:spPr>
        <p:txBody>
          <a:bodyPr vert="horz" wrap="square" lIns="0" tIns="17145" rIns="0" bIns="0" rtlCol="0">
            <a:spAutoFit/>
          </a:bodyPr>
          <a:lstStyle/>
          <a:p>
            <a:pPr marL="12700">
              <a:lnSpc>
                <a:spcPct val="100000"/>
              </a:lnSpc>
              <a:spcBef>
                <a:spcPts val="135"/>
              </a:spcBef>
            </a:pPr>
            <a:r>
              <a:rPr sz="2750" spc="-65" dirty="0">
                <a:latin typeface="Times New Roman"/>
                <a:cs typeface="Times New Roman"/>
              </a:rPr>
              <a:t>1</a:t>
            </a:r>
            <a:endParaRPr sz="2750">
              <a:latin typeface="Times New Roman"/>
              <a:cs typeface="Times New Roman"/>
            </a:endParaRPr>
          </a:p>
        </p:txBody>
      </p:sp>
      <p:sp>
        <p:nvSpPr>
          <p:cNvPr id="22" name="object 22"/>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3" name="object 23"/>
          <p:cNvSpPr txBox="1">
            <a:spLocks noGrp="1"/>
          </p:cNvSpPr>
          <p:nvPr>
            <p:ph type="title"/>
          </p:nvPr>
        </p:nvSpPr>
        <p:spPr>
          <a:xfrm>
            <a:off x="383540" y="160730"/>
            <a:ext cx="34264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2</a:t>
            </a:r>
          </a:p>
        </p:txBody>
      </p:sp>
      <p:sp>
        <p:nvSpPr>
          <p:cNvPr id="24" name="object 24"/>
          <p:cNvSpPr txBox="1"/>
          <p:nvPr/>
        </p:nvSpPr>
        <p:spPr>
          <a:xfrm>
            <a:off x="7568945" y="160731"/>
            <a:ext cx="105981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36493" y="1833290"/>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3" name="object 3"/>
          <p:cNvSpPr txBox="1"/>
          <p:nvPr/>
        </p:nvSpPr>
        <p:spPr>
          <a:xfrm>
            <a:off x="928303" y="25501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4" name="object 4"/>
          <p:cNvSpPr txBox="1"/>
          <p:nvPr/>
        </p:nvSpPr>
        <p:spPr>
          <a:xfrm>
            <a:off x="921969" y="32480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5" name="object 5"/>
          <p:cNvSpPr txBox="1"/>
          <p:nvPr/>
        </p:nvSpPr>
        <p:spPr>
          <a:xfrm>
            <a:off x="936493" y="46629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6" name="object 6"/>
          <p:cNvSpPr txBox="1"/>
          <p:nvPr/>
        </p:nvSpPr>
        <p:spPr>
          <a:xfrm>
            <a:off x="1607029" y="3400764"/>
            <a:ext cx="212725" cy="428625"/>
          </a:xfrm>
          <a:prstGeom prst="rect">
            <a:avLst/>
          </a:prstGeom>
        </p:spPr>
        <p:txBody>
          <a:bodyPr vert="horz" wrap="square" lIns="0" tIns="12065" rIns="0" bIns="0" rtlCol="0">
            <a:spAutoFit/>
          </a:bodyPr>
          <a:lstStyle/>
          <a:p>
            <a:pPr marL="12700">
              <a:lnSpc>
                <a:spcPct val="100000"/>
              </a:lnSpc>
              <a:spcBef>
                <a:spcPts val="95"/>
              </a:spcBef>
            </a:pPr>
            <a:r>
              <a:rPr sz="2650" spc="145" dirty="0">
                <a:latin typeface="Times New Roman"/>
                <a:cs typeface="Times New Roman"/>
              </a:rPr>
              <a:t>1</a:t>
            </a:r>
            <a:endParaRPr sz="2650">
              <a:latin typeface="Times New Roman"/>
              <a:cs typeface="Times New Roman"/>
            </a:endParaRPr>
          </a:p>
        </p:txBody>
      </p:sp>
      <p:sp>
        <p:nvSpPr>
          <p:cNvPr id="7" name="object 7"/>
          <p:cNvSpPr txBox="1"/>
          <p:nvPr/>
        </p:nvSpPr>
        <p:spPr>
          <a:xfrm>
            <a:off x="2510559" y="3392508"/>
            <a:ext cx="158750" cy="370840"/>
          </a:xfrm>
          <a:prstGeom prst="rect">
            <a:avLst/>
          </a:prstGeom>
        </p:spPr>
        <p:txBody>
          <a:bodyPr vert="horz" wrap="square" lIns="0" tIns="13970" rIns="0" bIns="0" rtlCol="0">
            <a:spAutoFit/>
          </a:bodyPr>
          <a:lstStyle/>
          <a:p>
            <a:pPr marL="12700">
              <a:lnSpc>
                <a:spcPct val="100000"/>
              </a:lnSpc>
              <a:spcBef>
                <a:spcPts val="110"/>
              </a:spcBef>
            </a:pPr>
            <a:r>
              <a:rPr sz="2250" spc="-80" dirty="0">
                <a:latin typeface="Times New Roman"/>
                <a:cs typeface="Times New Roman"/>
              </a:rPr>
              <a:t>3</a:t>
            </a:r>
            <a:endParaRPr sz="2250">
              <a:latin typeface="Times New Roman"/>
              <a:cs typeface="Times New Roman"/>
            </a:endParaRPr>
          </a:p>
        </p:txBody>
      </p:sp>
      <p:sp>
        <p:nvSpPr>
          <p:cNvPr id="8" name="object 8"/>
          <p:cNvSpPr/>
          <p:nvPr/>
        </p:nvSpPr>
        <p:spPr>
          <a:xfrm>
            <a:off x="1372361" y="14485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9" name="object 9"/>
          <p:cNvSpPr txBox="1"/>
          <p:nvPr/>
        </p:nvSpPr>
        <p:spPr>
          <a:xfrm>
            <a:off x="3362370" y="1975710"/>
            <a:ext cx="290195" cy="1051560"/>
          </a:xfrm>
          <a:prstGeom prst="rect">
            <a:avLst/>
          </a:prstGeom>
        </p:spPr>
        <p:txBody>
          <a:bodyPr vert="horz" wrap="square" lIns="0" tIns="12700" rIns="0" bIns="0" rtlCol="0">
            <a:spAutoFit/>
          </a:bodyPr>
          <a:lstStyle/>
          <a:p>
            <a:pPr marL="12700">
              <a:lnSpc>
                <a:spcPct val="100000"/>
              </a:lnSpc>
              <a:spcBef>
                <a:spcPts val="100"/>
              </a:spcBef>
            </a:pPr>
            <a:r>
              <a:rPr sz="2650" spc="-30" dirty="0">
                <a:latin typeface="Times New Roman"/>
                <a:cs typeface="Times New Roman"/>
              </a:rPr>
              <a:t>3</a:t>
            </a:r>
            <a:endParaRPr sz="2650">
              <a:latin typeface="Times New Roman"/>
              <a:cs typeface="Times New Roman"/>
            </a:endParaRPr>
          </a:p>
          <a:p>
            <a:pPr marL="109855">
              <a:lnSpc>
                <a:spcPct val="100000"/>
              </a:lnSpc>
              <a:spcBef>
                <a:spcPts val="1955"/>
              </a:spcBef>
            </a:pPr>
            <a:r>
              <a:rPr sz="2450" spc="90" dirty="0">
                <a:latin typeface="Times New Roman"/>
                <a:cs typeface="Times New Roman"/>
              </a:rPr>
              <a:t>0</a:t>
            </a:r>
            <a:endParaRPr sz="2450">
              <a:latin typeface="Times New Roman"/>
              <a:cs typeface="Times New Roman"/>
            </a:endParaRPr>
          </a:p>
        </p:txBody>
      </p:sp>
      <p:sp>
        <p:nvSpPr>
          <p:cNvPr id="10" name="object 10"/>
          <p:cNvSpPr txBox="1"/>
          <p:nvPr/>
        </p:nvSpPr>
        <p:spPr>
          <a:xfrm>
            <a:off x="2362976" y="1788570"/>
            <a:ext cx="351790" cy="1227455"/>
          </a:xfrm>
          <a:prstGeom prst="rect">
            <a:avLst/>
          </a:prstGeom>
        </p:spPr>
        <p:txBody>
          <a:bodyPr vert="horz" wrap="square" lIns="0" tIns="215265" rIns="0" bIns="0" rtlCol="0">
            <a:spAutoFit/>
          </a:bodyPr>
          <a:lstStyle/>
          <a:p>
            <a:pPr marL="120650">
              <a:lnSpc>
                <a:spcPct val="100000"/>
              </a:lnSpc>
              <a:spcBef>
                <a:spcPts val="1695"/>
              </a:spcBef>
            </a:pPr>
            <a:r>
              <a:rPr sz="2550" spc="-220" dirty="0">
                <a:latin typeface="Times New Roman"/>
                <a:cs typeface="Times New Roman"/>
              </a:rPr>
              <a:t>6</a:t>
            </a:r>
            <a:endParaRPr sz="2550">
              <a:latin typeface="Times New Roman"/>
              <a:cs typeface="Times New Roman"/>
            </a:endParaRPr>
          </a:p>
          <a:p>
            <a:pPr marL="12700">
              <a:lnSpc>
                <a:spcPct val="100000"/>
              </a:lnSpc>
              <a:spcBef>
                <a:spcPts val="1625"/>
              </a:spcBef>
            </a:pPr>
            <a:r>
              <a:rPr sz="2650" spc="-45" dirty="0">
                <a:latin typeface="Times New Roman"/>
                <a:cs typeface="Times New Roman"/>
              </a:rPr>
              <a:t>10</a:t>
            </a:r>
            <a:endParaRPr sz="2650">
              <a:latin typeface="Times New Roman"/>
              <a:cs typeface="Times New Roman"/>
            </a:endParaRPr>
          </a:p>
        </p:txBody>
      </p:sp>
      <p:sp>
        <p:nvSpPr>
          <p:cNvPr id="11" name="object 11"/>
          <p:cNvSpPr txBox="1"/>
          <p:nvPr/>
        </p:nvSpPr>
        <p:spPr>
          <a:xfrm>
            <a:off x="1596870" y="1784772"/>
            <a:ext cx="216535" cy="1249680"/>
          </a:xfrm>
          <a:prstGeom prst="rect">
            <a:avLst/>
          </a:prstGeom>
        </p:spPr>
        <p:txBody>
          <a:bodyPr vert="horz" wrap="square" lIns="0" tIns="217804" rIns="0" bIns="0" rtlCol="0">
            <a:spAutoFit/>
          </a:bodyPr>
          <a:lstStyle/>
          <a:p>
            <a:pPr marL="43180">
              <a:lnSpc>
                <a:spcPct val="100000"/>
              </a:lnSpc>
              <a:spcBef>
                <a:spcPts val="1714"/>
              </a:spcBef>
            </a:pPr>
            <a:r>
              <a:rPr sz="2600" spc="-40" dirty="0">
                <a:latin typeface="Times New Roman"/>
                <a:cs typeface="Times New Roman"/>
              </a:rPr>
              <a:t>1</a:t>
            </a:r>
            <a:endParaRPr sz="2600">
              <a:latin typeface="Times New Roman"/>
              <a:cs typeface="Times New Roman"/>
            </a:endParaRPr>
          </a:p>
          <a:p>
            <a:pPr marL="12700">
              <a:lnSpc>
                <a:spcPct val="100000"/>
              </a:lnSpc>
              <a:spcBef>
                <a:spcPts val="1665"/>
              </a:spcBef>
            </a:pPr>
            <a:r>
              <a:rPr sz="2700" spc="-140" dirty="0">
                <a:latin typeface="Times New Roman"/>
                <a:cs typeface="Times New Roman"/>
              </a:rPr>
              <a:t>2</a:t>
            </a:r>
            <a:endParaRPr sz="2700">
              <a:latin typeface="Times New Roman"/>
              <a:cs typeface="Times New Roman"/>
            </a:endParaRPr>
          </a:p>
        </p:txBody>
      </p:sp>
      <p:sp>
        <p:nvSpPr>
          <p:cNvPr id="12" name="object 12"/>
          <p:cNvSpPr txBox="1"/>
          <p:nvPr/>
        </p:nvSpPr>
        <p:spPr>
          <a:xfrm>
            <a:off x="1484904" y="3946278"/>
            <a:ext cx="289560" cy="1281430"/>
          </a:xfrm>
          <a:prstGeom prst="rect">
            <a:avLst/>
          </a:prstGeom>
        </p:spPr>
        <p:txBody>
          <a:bodyPr vert="horz" wrap="square" lIns="0" tIns="187960" rIns="0" bIns="0" rtlCol="0">
            <a:spAutoFit/>
          </a:bodyPr>
          <a:lstStyle/>
          <a:p>
            <a:pPr marL="115570">
              <a:lnSpc>
                <a:spcPct val="100000"/>
              </a:lnSpc>
              <a:spcBef>
                <a:spcPts val="1480"/>
              </a:spcBef>
            </a:pPr>
            <a:r>
              <a:rPr sz="2700" spc="-90" dirty="0">
                <a:latin typeface="Times New Roman"/>
                <a:cs typeface="Times New Roman"/>
              </a:rPr>
              <a:t>4</a:t>
            </a:r>
            <a:endParaRPr sz="2700">
              <a:latin typeface="Times New Roman"/>
              <a:cs typeface="Times New Roman"/>
            </a:endParaRPr>
          </a:p>
          <a:p>
            <a:pPr marL="12700">
              <a:lnSpc>
                <a:spcPct val="100000"/>
              </a:lnSpc>
              <a:spcBef>
                <a:spcPts val="160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3" name="object 13"/>
          <p:cNvSpPr txBox="1"/>
          <p:nvPr/>
        </p:nvSpPr>
        <p:spPr>
          <a:xfrm>
            <a:off x="5814120" y="4684290"/>
            <a:ext cx="1000125" cy="422909"/>
          </a:xfrm>
          <a:prstGeom prst="rect">
            <a:avLst/>
          </a:prstGeom>
        </p:spPr>
        <p:txBody>
          <a:bodyPr vert="horz" wrap="square" lIns="0" tIns="13335" rIns="0" bIns="0" rtlCol="0">
            <a:spAutoFit/>
          </a:bodyPr>
          <a:lstStyle/>
          <a:p>
            <a:pPr marL="12700">
              <a:lnSpc>
                <a:spcPct val="100000"/>
              </a:lnSpc>
              <a:spcBef>
                <a:spcPts val="105"/>
              </a:spcBef>
            </a:pPr>
            <a:r>
              <a:rPr sz="2600" i="1" spc="275" dirty="0">
                <a:latin typeface="Times New Roman"/>
                <a:cs typeface="Times New Roman"/>
              </a:rPr>
              <a:t>a</a:t>
            </a:r>
            <a:r>
              <a:rPr sz="1500" i="1" spc="275" dirty="0">
                <a:latin typeface="Times New Roman"/>
                <a:cs typeface="Times New Roman"/>
              </a:rPr>
              <a:t>n </a:t>
            </a:r>
            <a:r>
              <a:rPr sz="2600" spc="455" dirty="0">
                <a:latin typeface="Symbol"/>
                <a:cs typeface="Symbol"/>
              </a:rPr>
              <a:t></a:t>
            </a:r>
            <a:r>
              <a:rPr sz="2600" spc="75" dirty="0">
                <a:latin typeface="Times New Roman"/>
                <a:cs typeface="Times New Roman"/>
              </a:rPr>
              <a:t> </a:t>
            </a:r>
            <a:r>
              <a:rPr sz="2600" spc="415" dirty="0">
                <a:latin typeface="Times New Roman"/>
                <a:cs typeface="Times New Roman"/>
              </a:rPr>
              <a:t>3</a:t>
            </a:r>
            <a:endParaRPr sz="2600">
              <a:latin typeface="Times New Roman"/>
              <a:cs typeface="Times New Roman"/>
            </a:endParaRPr>
          </a:p>
        </p:txBody>
      </p:sp>
      <p:sp>
        <p:nvSpPr>
          <p:cNvPr id="14" name="object 14"/>
          <p:cNvSpPr/>
          <p:nvPr/>
        </p:nvSpPr>
        <p:spPr>
          <a:xfrm>
            <a:off x="6191568" y="2072216"/>
            <a:ext cx="1478915" cy="0"/>
          </a:xfrm>
          <a:custGeom>
            <a:avLst/>
            <a:gdLst/>
            <a:ahLst/>
            <a:cxnLst/>
            <a:rect l="l" t="t" r="r" b="b"/>
            <a:pathLst>
              <a:path w="1478915">
                <a:moveTo>
                  <a:pt x="0" y="0"/>
                </a:moveTo>
                <a:lnTo>
                  <a:pt x="1478289" y="0"/>
                </a:lnTo>
              </a:path>
            </a:pathLst>
          </a:custGeom>
          <a:ln w="16933">
            <a:solidFill>
              <a:srgbClr val="000000"/>
            </a:solidFill>
          </a:ln>
        </p:spPr>
        <p:txBody>
          <a:bodyPr wrap="square" lIns="0" tIns="0" rIns="0" bIns="0" rtlCol="0"/>
          <a:lstStyle/>
          <a:p>
            <a:endParaRPr/>
          </a:p>
        </p:txBody>
      </p:sp>
      <p:sp>
        <p:nvSpPr>
          <p:cNvPr id="15" name="object 15"/>
          <p:cNvSpPr txBox="1"/>
          <p:nvPr/>
        </p:nvSpPr>
        <p:spPr>
          <a:xfrm>
            <a:off x="6194247" y="1570566"/>
            <a:ext cx="1474470" cy="450850"/>
          </a:xfrm>
          <a:prstGeom prst="rect">
            <a:avLst/>
          </a:prstGeom>
        </p:spPr>
        <p:txBody>
          <a:bodyPr vert="horz" wrap="square" lIns="0" tIns="17145" rIns="0" bIns="0" rtlCol="0">
            <a:spAutoFit/>
          </a:bodyPr>
          <a:lstStyle/>
          <a:p>
            <a:pPr marL="12700">
              <a:lnSpc>
                <a:spcPct val="100000"/>
              </a:lnSpc>
              <a:spcBef>
                <a:spcPts val="135"/>
              </a:spcBef>
            </a:pPr>
            <a:r>
              <a:rPr sz="2750" i="1" spc="-20" dirty="0">
                <a:latin typeface="Times New Roman"/>
                <a:cs typeface="Times New Roman"/>
              </a:rPr>
              <a:t>c</a:t>
            </a:r>
            <a:r>
              <a:rPr sz="1600" spc="-20" dirty="0">
                <a:latin typeface="Times New Roman"/>
                <a:cs typeface="Times New Roman"/>
              </a:rPr>
              <a:t>1</a:t>
            </a:r>
            <a:r>
              <a:rPr sz="2750" spc="-20" dirty="0">
                <a:latin typeface="Times New Roman"/>
                <a:cs typeface="Times New Roman"/>
              </a:rPr>
              <a:t>.b </a:t>
            </a:r>
            <a:r>
              <a:rPr sz="1600" spc="-40" dirty="0">
                <a:latin typeface="Times New Roman"/>
                <a:cs typeface="Times New Roman"/>
              </a:rPr>
              <a:t>2 </a:t>
            </a:r>
            <a:r>
              <a:rPr sz="2750" spc="-60" dirty="0">
                <a:latin typeface="Symbol"/>
                <a:cs typeface="Symbol"/>
              </a:rPr>
              <a:t></a:t>
            </a:r>
            <a:r>
              <a:rPr sz="2750" spc="-555" dirty="0">
                <a:latin typeface="Times New Roman"/>
                <a:cs typeface="Times New Roman"/>
              </a:rPr>
              <a:t> </a:t>
            </a:r>
            <a:r>
              <a:rPr sz="2750" i="1" spc="-70" dirty="0">
                <a:latin typeface="Times New Roman"/>
                <a:cs typeface="Times New Roman"/>
              </a:rPr>
              <a:t>b</a:t>
            </a:r>
            <a:r>
              <a:rPr sz="1600" spc="-70" dirty="0">
                <a:latin typeface="Times New Roman"/>
                <a:cs typeface="Times New Roman"/>
              </a:rPr>
              <a:t>1</a:t>
            </a:r>
            <a:r>
              <a:rPr sz="2750" i="1" spc="-70" dirty="0">
                <a:latin typeface="Times New Roman"/>
                <a:cs typeface="Times New Roman"/>
              </a:rPr>
              <a:t>c</a:t>
            </a:r>
            <a:r>
              <a:rPr sz="1600" spc="-70" dirty="0">
                <a:latin typeface="Times New Roman"/>
                <a:cs typeface="Times New Roman"/>
              </a:rPr>
              <a:t>2</a:t>
            </a:r>
            <a:endParaRPr sz="1600">
              <a:latin typeface="Times New Roman"/>
              <a:cs typeface="Times New Roman"/>
            </a:endParaRPr>
          </a:p>
        </p:txBody>
      </p:sp>
      <p:sp>
        <p:nvSpPr>
          <p:cNvPr id="16" name="object 16"/>
          <p:cNvSpPr txBox="1"/>
          <p:nvPr/>
        </p:nvSpPr>
        <p:spPr>
          <a:xfrm>
            <a:off x="6807355" y="2070811"/>
            <a:ext cx="262890" cy="450850"/>
          </a:xfrm>
          <a:prstGeom prst="rect">
            <a:avLst/>
          </a:prstGeom>
        </p:spPr>
        <p:txBody>
          <a:bodyPr vert="horz" wrap="square" lIns="0" tIns="17145" rIns="0" bIns="0" rtlCol="0">
            <a:spAutoFit/>
          </a:bodyPr>
          <a:lstStyle/>
          <a:p>
            <a:pPr marL="12700">
              <a:lnSpc>
                <a:spcPct val="100000"/>
              </a:lnSpc>
              <a:spcBef>
                <a:spcPts val="135"/>
              </a:spcBef>
            </a:pPr>
            <a:r>
              <a:rPr sz="2750" i="1" spc="-120" dirty="0">
                <a:latin typeface="Times New Roman"/>
                <a:cs typeface="Times New Roman"/>
              </a:rPr>
              <a:t>c</a:t>
            </a:r>
            <a:r>
              <a:rPr sz="1600" spc="-40" dirty="0">
                <a:latin typeface="Times New Roman"/>
                <a:cs typeface="Times New Roman"/>
              </a:rPr>
              <a:t>1</a:t>
            </a:r>
            <a:endParaRPr sz="1600">
              <a:latin typeface="Times New Roman"/>
              <a:cs typeface="Times New Roman"/>
            </a:endParaRPr>
          </a:p>
        </p:txBody>
      </p:sp>
      <p:sp>
        <p:nvSpPr>
          <p:cNvPr id="17" name="object 17"/>
          <p:cNvSpPr txBox="1"/>
          <p:nvPr/>
        </p:nvSpPr>
        <p:spPr>
          <a:xfrm>
            <a:off x="5559753" y="1794224"/>
            <a:ext cx="558165" cy="450850"/>
          </a:xfrm>
          <a:prstGeom prst="rect">
            <a:avLst/>
          </a:prstGeom>
        </p:spPr>
        <p:txBody>
          <a:bodyPr vert="horz" wrap="square" lIns="0" tIns="17145" rIns="0" bIns="0" rtlCol="0">
            <a:spAutoFit/>
          </a:bodyPr>
          <a:lstStyle/>
          <a:p>
            <a:pPr marL="12700">
              <a:lnSpc>
                <a:spcPct val="100000"/>
              </a:lnSpc>
              <a:spcBef>
                <a:spcPts val="135"/>
              </a:spcBef>
            </a:pPr>
            <a:r>
              <a:rPr sz="2750" i="1" spc="-70" dirty="0">
                <a:latin typeface="Times New Roman"/>
                <a:cs typeface="Times New Roman"/>
              </a:rPr>
              <a:t>a</a:t>
            </a:r>
            <a:r>
              <a:rPr sz="1600" i="1" spc="-70" dirty="0">
                <a:latin typeface="Times New Roman"/>
                <a:cs typeface="Times New Roman"/>
              </a:rPr>
              <a:t>n</a:t>
            </a:r>
            <a:r>
              <a:rPr sz="1600" i="1" spc="215" dirty="0">
                <a:latin typeface="Times New Roman"/>
                <a:cs typeface="Times New Roman"/>
              </a:rPr>
              <a:t> </a:t>
            </a:r>
            <a:r>
              <a:rPr sz="2750" spc="-60" dirty="0">
                <a:latin typeface="Symbol"/>
                <a:cs typeface="Symbol"/>
              </a:rPr>
              <a:t></a:t>
            </a:r>
            <a:endParaRPr sz="2750">
              <a:latin typeface="Symbol"/>
              <a:cs typeface="Symbol"/>
            </a:endParaRPr>
          </a:p>
        </p:txBody>
      </p:sp>
      <p:sp>
        <p:nvSpPr>
          <p:cNvPr id="18" name="object 18"/>
          <p:cNvSpPr/>
          <p:nvPr/>
        </p:nvSpPr>
        <p:spPr>
          <a:xfrm>
            <a:off x="6204539" y="3520016"/>
            <a:ext cx="1457325" cy="0"/>
          </a:xfrm>
          <a:custGeom>
            <a:avLst/>
            <a:gdLst/>
            <a:ahLst/>
            <a:cxnLst/>
            <a:rect l="l" t="t" r="r" b="b"/>
            <a:pathLst>
              <a:path w="1457325">
                <a:moveTo>
                  <a:pt x="0" y="0"/>
                </a:moveTo>
                <a:lnTo>
                  <a:pt x="1456947" y="0"/>
                </a:lnTo>
              </a:path>
            </a:pathLst>
          </a:custGeom>
          <a:ln w="16933">
            <a:solidFill>
              <a:srgbClr val="000000"/>
            </a:solidFill>
          </a:ln>
        </p:spPr>
        <p:txBody>
          <a:bodyPr wrap="square" lIns="0" tIns="0" rIns="0" bIns="0" rtlCol="0"/>
          <a:lstStyle/>
          <a:p>
            <a:endParaRPr/>
          </a:p>
        </p:txBody>
      </p:sp>
      <p:sp>
        <p:nvSpPr>
          <p:cNvPr id="19" name="object 19"/>
          <p:cNvSpPr txBox="1"/>
          <p:nvPr/>
        </p:nvSpPr>
        <p:spPr>
          <a:xfrm>
            <a:off x="6212526" y="3018366"/>
            <a:ext cx="1454785" cy="450850"/>
          </a:xfrm>
          <a:prstGeom prst="rect">
            <a:avLst/>
          </a:prstGeom>
        </p:spPr>
        <p:txBody>
          <a:bodyPr vert="horz" wrap="square" lIns="0" tIns="17145" rIns="0" bIns="0" rtlCol="0">
            <a:spAutoFit/>
          </a:bodyPr>
          <a:lstStyle/>
          <a:p>
            <a:pPr marL="12700">
              <a:lnSpc>
                <a:spcPct val="100000"/>
              </a:lnSpc>
              <a:spcBef>
                <a:spcPts val="135"/>
              </a:spcBef>
            </a:pPr>
            <a:r>
              <a:rPr sz="2750" spc="-55" dirty="0">
                <a:latin typeface="Times New Roman"/>
                <a:cs typeface="Times New Roman"/>
              </a:rPr>
              <a:t>4</a:t>
            </a:r>
            <a:r>
              <a:rPr sz="2750" spc="-420" dirty="0">
                <a:latin typeface="Times New Roman"/>
                <a:cs typeface="Times New Roman"/>
              </a:rPr>
              <a:t> </a:t>
            </a:r>
            <a:r>
              <a:rPr sz="2750" spc="-65" dirty="0">
                <a:latin typeface="Symbol"/>
                <a:cs typeface="Symbol"/>
              </a:rPr>
              <a:t></a:t>
            </a:r>
            <a:r>
              <a:rPr sz="2750" spc="-390" dirty="0">
                <a:latin typeface="Times New Roman"/>
                <a:cs typeface="Times New Roman"/>
              </a:rPr>
              <a:t> </a:t>
            </a:r>
            <a:r>
              <a:rPr sz="2750" spc="-55" dirty="0">
                <a:latin typeface="Times New Roman"/>
                <a:cs typeface="Times New Roman"/>
              </a:rPr>
              <a:t>3</a:t>
            </a:r>
            <a:r>
              <a:rPr sz="2750" spc="-345" dirty="0">
                <a:latin typeface="Times New Roman"/>
                <a:cs typeface="Times New Roman"/>
              </a:rPr>
              <a:t> </a:t>
            </a:r>
            <a:r>
              <a:rPr sz="2750" spc="35" dirty="0">
                <a:latin typeface="Symbol"/>
                <a:cs typeface="Symbol"/>
              </a:rPr>
              <a:t></a:t>
            </a:r>
            <a:r>
              <a:rPr sz="2750" spc="35" dirty="0">
                <a:latin typeface="Times New Roman"/>
                <a:cs typeface="Times New Roman"/>
              </a:rPr>
              <a:t>1</a:t>
            </a:r>
            <a:r>
              <a:rPr sz="2750" spc="35" dirty="0">
                <a:latin typeface="Symbol"/>
                <a:cs typeface="Symbol"/>
              </a:rPr>
              <a:t></a:t>
            </a:r>
            <a:r>
              <a:rPr sz="2750" spc="-355" dirty="0">
                <a:latin typeface="Times New Roman"/>
                <a:cs typeface="Times New Roman"/>
              </a:rPr>
              <a:t> </a:t>
            </a:r>
            <a:r>
              <a:rPr sz="2750" spc="-55" dirty="0">
                <a:latin typeface="Times New Roman"/>
                <a:cs typeface="Times New Roman"/>
              </a:rPr>
              <a:t>0</a:t>
            </a:r>
            <a:endParaRPr sz="2750">
              <a:latin typeface="Times New Roman"/>
              <a:cs typeface="Times New Roman"/>
            </a:endParaRPr>
          </a:p>
        </p:txBody>
      </p:sp>
      <p:sp>
        <p:nvSpPr>
          <p:cNvPr id="20" name="object 20"/>
          <p:cNvSpPr txBox="1"/>
          <p:nvPr/>
        </p:nvSpPr>
        <p:spPr>
          <a:xfrm>
            <a:off x="6843809" y="3518611"/>
            <a:ext cx="193675" cy="450850"/>
          </a:xfrm>
          <a:prstGeom prst="rect">
            <a:avLst/>
          </a:prstGeom>
        </p:spPr>
        <p:txBody>
          <a:bodyPr vert="horz" wrap="square" lIns="0" tIns="17145" rIns="0" bIns="0" rtlCol="0">
            <a:spAutoFit/>
          </a:bodyPr>
          <a:lstStyle/>
          <a:p>
            <a:pPr marL="12700">
              <a:lnSpc>
                <a:spcPct val="100000"/>
              </a:lnSpc>
              <a:spcBef>
                <a:spcPts val="135"/>
              </a:spcBef>
            </a:pPr>
            <a:r>
              <a:rPr sz="2750" spc="-55" dirty="0">
                <a:latin typeface="Times New Roman"/>
                <a:cs typeface="Times New Roman"/>
              </a:rPr>
              <a:t>4</a:t>
            </a:r>
            <a:endParaRPr sz="2750">
              <a:latin typeface="Times New Roman"/>
              <a:cs typeface="Times New Roman"/>
            </a:endParaRPr>
          </a:p>
        </p:txBody>
      </p:sp>
      <p:sp>
        <p:nvSpPr>
          <p:cNvPr id="21" name="object 21"/>
          <p:cNvSpPr txBox="1"/>
          <p:nvPr/>
        </p:nvSpPr>
        <p:spPr>
          <a:xfrm>
            <a:off x="5571902" y="3242024"/>
            <a:ext cx="559435" cy="450850"/>
          </a:xfrm>
          <a:prstGeom prst="rect">
            <a:avLst/>
          </a:prstGeom>
        </p:spPr>
        <p:txBody>
          <a:bodyPr vert="horz" wrap="square" lIns="0" tIns="17145" rIns="0" bIns="0" rtlCol="0">
            <a:spAutoFit/>
          </a:bodyPr>
          <a:lstStyle/>
          <a:p>
            <a:pPr marL="12700">
              <a:lnSpc>
                <a:spcPct val="100000"/>
              </a:lnSpc>
              <a:spcBef>
                <a:spcPts val="135"/>
              </a:spcBef>
            </a:pPr>
            <a:r>
              <a:rPr sz="2750" i="1" spc="-65" dirty="0">
                <a:latin typeface="Times New Roman"/>
                <a:cs typeface="Times New Roman"/>
              </a:rPr>
              <a:t>a</a:t>
            </a:r>
            <a:r>
              <a:rPr sz="1600" i="1" spc="-65" dirty="0">
                <a:latin typeface="Times New Roman"/>
                <a:cs typeface="Times New Roman"/>
              </a:rPr>
              <a:t>n</a:t>
            </a:r>
            <a:r>
              <a:rPr sz="1600" i="1" spc="215" dirty="0">
                <a:latin typeface="Times New Roman"/>
                <a:cs typeface="Times New Roman"/>
              </a:rPr>
              <a:t> </a:t>
            </a:r>
            <a:r>
              <a:rPr sz="2750" spc="-65" dirty="0">
                <a:latin typeface="Symbol"/>
                <a:cs typeface="Symbol"/>
              </a:rPr>
              <a:t></a:t>
            </a:r>
            <a:endParaRPr sz="2750">
              <a:latin typeface="Symbol"/>
              <a:cs typeface="Symbol"/>
            </a:endParaRPr>
          </a:p>
        </p:txBody>
      </p:sp>
      <p:sp>
        <p:nvSpPr>
          <p:cNvPr id="22" name="object 22"/>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3" name="object 23"/>
          <p:cNvSpPr txBox="1">
            <a:spLocks noGrp="1"/>
          </p:cNvSpPr>
          <p:nvPr>
            <p:ph type="title"/>
          </p:nvPr>
        </p:nvSpPr>
        <p:spPr>
          <a:xfrm>
            <a:off x="383540" y="160731"/>
            <a:ext cx="30454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2</a:t>
            </a:r>
          </a:p>
        </p:txBody>
      </p:sp>
      <p:sp>
        <p:nvSpPr>
          <p:cNvPr id="24" name="object 24"/>
          <p:cNvSpPr txBox="1"/>
          <p:nvPr/>
        </p:nvSpPr>
        <p:spPr>
          <a:xfrm>
            <a:off x="7568945" y="160731"/>
            <a:ext cx="105981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36493" y="1680890"/>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3" name="object 3"/>
          <p:cNvSpPr txBox="1"/>
          <p:nvPr/>
        </p:nvSpPr>
        <p:spPr>
          <a:xfrm>
            <a:off x="928303" y="23977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4" name="object 4"/>
          <p:cNvSpPr txBox="1"/>
          <p:nvPr/>
        </p:nvSpPr>
        <p:spPr>
          <a:xfrm>
            <a:off x="921969" y="30956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5" name="object 5"/>
          <p:cNvSpPr txBox="1"/>
          <p:nvPr/>
        </p:nvSpPr>
        <p:spPr>
          <a:xfrm>
            <a:off x="936493" y="45105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6" name="object 6"/>
          <p:cNvSpPr txBox="1"/>
          <p:nvPr/>
        </p:nvSpPr>
        <p:spPr>
          <a:xfrm>
            <a:off x="1607029" y="3248364"/>
            <a:ext cx="212725" cy="428625"/>
          </a:xfrm>
          <a:prstGeom prst="rect">
            <a:avLst/>
          </a:prstGeom>
        </p:spPr>
        <p:txBody>
          <a:bodyPr vert="horz" wrap="square" lIns="0" tIns="12065" rIns="0" bIns="0" rtlCol="0">
            <a:spAutoFit/>
          </a:bodyPr>
          <a:lstStyle/>
          <a:p>
            <a:pPr marL="12700">
              <a:lnSpc>
                <a:spcPct val="100000"/>
              </a:lnSpc>
              <a:spcBef>
                <a:spcPts val="95"/>
              </a:spcBef>
            </a:pPr>
            <a:r>
              <a:rPr sz="2650" spc="145" dirty="0">
                <a:latin typeface="Times New Roman"/>
                <a:cs typeface="Times New Roman"/>
              </a:rPr>
              <a:t>1</a:t>
            </a:r>
            <a:endParaRPr sz="2650">
              <a:latin typeface="Times New Roman"/>
              <a:cs typeface="Times New Roman"/>
            </a:endParaRPr>
          </a:p>
        </p:txBody>
      </p:sp>
      <p:sp>
        <p:nvSpPr>
          <p:cNvPr id="7" name="object 7"/>
          <p:cNvSpPr txBox="1"/>
          <p:nvPr/>
        </p:nvSpPr>
        <p:spPr>
          <a:xfrm>
            <a:off x="2510559" y="3240108"/>
            <a:ext cx="158750" cy="370840"/>
          </a:xfrm>
          <a:prstGeom prst="rect">
            <a:avLst/>
          </a:prstGeom>
        </p:spPr>
        <p:txBody>
          <a:bodyPr vert="horz" wrap="square" lIns="0" tIns="13970" rIns="0" bIns="0" rtlCol="0">
            <a:spAutoFit/>
          </a:bodyPr>
          <a:lstStyle/>
          <a:p>
            <a:pPr marL="12700">
              <a:lnSpc>
                <a:spcPct val="100000"/>
              </a:lnSpc>
              <a:spcBef>
                <a:spcPts val="110"/>
              </a:spcBef>
            </a:pPr>
            <a:r>
              <a:rPr sz="2250" spc="-80" dirty="0">
                <a:latin typeface="Times New Roman"/>
                <a:cs typeface="Times New Roman"/>
              </a:rPr>
              <a:t>3</a:t>
            </a:r>
            <a:endParaRPr sz="2250">
              <a:latin typeface="Times New Roman"/>
              <a:cs typeface="Times New Roman"/>
            </a:endParaRPr>
          </a:p>
        </p:txBody>
      </p:sp>
      <p:sp>
        <p:nvSpPr>
          <p:cNvPr id="8" name="object 8"/>
          <p:cNvSpPr/>
          <p:nvPr/>
        </p:nvSpPr>
        <p:spPr>
          <a:xfrm>
            <a:off x="1372361" y="12961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9" name="object 9"/>
          <p:cNvSpPr txBox="1"/>
          <p:nvPr/>
        </p:nvSpPr>
        <p:spPr>
          <a:xfrm>
            <a:off x="3362370" y="1823310"/>
            <a:ext cx="290195" cy="1051560"/>
          </a:xfrm>
          <a:prstGeom prst="rect">
            <a:avLst/>
          </a:prstGeom>
        </p:spPr>
        <p:txBody>
          <a:bodyPr vert="horz" wrap="square" lIns="0" tIns="12700" rIns="0" bIns="0" rtlCol="0">
            <a:spAutoFit/>
          </a:bodyPr>
          <a:lstStyle/>
          <a:p>
            <a:pPr marL="12700">
              <a:lnSpc>
                <a:spcPct val="100000"/>
              </a:lnSpc>
              <a:spcBef>
                <a:spcPts val="100"/>
              </a:spcBef>
            </a:pPr>
            <a:r>
              <a:rPr sz="2650" spc="-30" dirty="0">
                <a:latin typeface="Times New Roman"/>
                <a:cs typeface="Times New Roman"/>
              </a:rPr>
              <a:t>3</a:t>
            </a:r>
            <a:endParaRPr sz="2650">
              <a:latin typeface="Times New Roman"/>
              <a:cs typeface="Times New Roman"/>
            </a:endParaRPr>
          </a:p>
          <a:p>
            <a:pPr marL="109855">
              <a:lnSpc>
                <a:spcPct val="100000"/>
              </a:lnSpc>
              <a:spcBef>
                <a:spcPts val="1955"/>
              </a:spcBef>
            </a:pPr>
            <a:r>
              <a:rPr sz="2450" spc="90" dirty="0">
                <a:latin typeface="Times New Roman"/>
                <a:cs typeface="Times New Roman"/>
              </a:rPr>
              <a:t>0</a:t>
            </a:r>
            <a:endParaRPr sz="2450">
              <a:latin typeface="Times New Roman"/>
              <a:cs typeface="Times New Roman"/>
            </a:endParaRPr>
          </a:p>
        </p:txBody>
      </p:sp>
      <p:sp>
        <p:nvSpPr>
          <p:cNvPr id="10" name="object 10"/>
          <p:cNvSpPr txBox="1"/>
          <p:nvPr/>
        </p:nvSpPr>
        <p:spPr>
          <a:xfrm>
            <a:off x="2362976" y="1636170"/>
            <a:ext cx="351790" cy="1227455"/>
          </a:xfrm>
          <a:prstGeom prst="rect">
            <a:avLst/>
          </a:prstGeom>
        </p:spPr>
        <p:txBody>
          <a:bodyPr vert="horz" wrap="square" lIns="0" tIns="215265" rIns="0" bIns="0" rtlCol="0">
            <a:spAutoFit/>
          </a:bodyPr>
          <a:lstStyle/>
          <a:p>
            <a:pPr marL="120650">
              <a:lnSpc>
                <a:spcPct val="100000"/>
              </a:lnSpc>
              <a:spcBef>
                <a:spcPts val="1695"/>
              </a:spcBef>
            </a:pPr>
            <a:r>
              <a:rPr sz="2550" spc="-220" dirty="0">
                <a:latin typeface="Times New Roman"/>
                <a:cs typeface="Times New Roman"/>
              </a:rPr>
              <a:t>6</a:t>
            </a:r>
            <a:endParaRPr sz="2550">
              <a:latin typeface="Times New Roman"/>
              <a:cs typeface="Times New Roman"/>
            </a:endParaRPr>
          </a:p>
          <a:p>
            <a:pPr marL="12700">
              <a:lnSpc>
                <a:spcPct val="100000"/>
              </a:lnSpc>
              <a:spcBef>
                <a:spcPts val="1625"/>
              </a:spcBef>
            </a:pPr>
            <a:r>
              <a:rPr sz="2650" spc="-45" dirty="0">
                <a:latin typeface="Times New Roman"/>
                <a:cs typeface="Times New Roman"/>
              </a:rPr>
              <a:t>10</a:t>
            </a:r>
            <a:endParaRPr sz="2650">
              <a:latin typeface="Times New Roman"/>
              <a:cs typeface="Times New Roman"/>
            </a:endParaRPr>
          </a:p>
        </p:txBody>
      </p:sp>
      <p:sp>
        <p:nvSpPr>
          <p:cNvPr id="11" name="object 11"/>
          <p:cNvSpPr txBox="1"/>
          <p:nvPr/>
        </p:nvSpPr>
        <p:spPr>
          <a:xfrm>
            <a:off x="1596870" y="1632372"/>
            <a:ext cx="216535" cy="1249680"/>
          </a:xfrm>
          <a:prstGeom prst="rect">
            <a:avLst/>
          </a:prstGeom>
        </p:spPr>
        <p:txBody>
          <a:bodyPr vert="horz" wrap="square" lIns="0" tIns="217804" rIns="0" bIns="0" rtlCol="0">
            <a:spAutoFit/>
          </a:bodyPr>
          <a:lstStyle/>
          <a:p>
            <a:pPr marL="43180">
              <a:lnSpc>
                <a:spcPct val="100000"/>
              </a:lnSpc>
              <a:spcBef>
                <a:spcPts val="1714"/>
              </a:spcBef>
            </a:pPr>
            <a:r>
              <a:rPr sz="2600" spc="-40" dirty="0">
                <a:latin typeface="Times New Roman"/>
                <a:cs typeface="Times New Roman"/>
              </a:rPr>
              <a:t>1</a:t>
            </a:r>
            <a:endParaRPr sz="2600">
              <a:latin typeface="Times New Roman"/>
              <a:cs typeface="Times New Roman"/>
            </a:endParaRPr>
          </a:p>
          <a:p>
            <a:pPr marL="12700">
              <a:lnSpc>
                <a:spcPct val="100000"/>
              </a:lnSpc>
              <a:spcBef>
                <a:spcPts val="1665"/>
              </a:spcBef>
            </a:pPr>
            <a:r>
              <a:rPr sz="2700" spc="-140" dirty="0">
                <a:latin typeface="Times New Roman"/>
                <a:cs typeface="Times New Roman"/>
              </a:rPr>
              <a:t>2</a:t>
            </a:r>
            <a:endParaRPr sz="2700">
              <a:latin typeface="Times New Roman"/>
              <a:cs typeface="Times New Roman"/>
            </a:endParaRPr>
          </a:p>
        </p:txBody>
      </p:sp>
      <p:sp>
        <p:nvSpPr>
          <p:cNvPr id="12" name="object 12"/>
          <p:cNvSpPr txBox="1"/>
          <p:nvPr/>
        </p:nvSpPr>
        <p:spPr>
          <a:xfrm>
            <a:off x="1541190" y="3761108"/>
            <a:ext cx="233045" cy="1381760"/>
          </a:xfrm>
          <a:prstGeom prst="rect">
            <a:avLst/>
          </a:prstGeom>
        </p:spPr>
        <p:txBody>
          <a:bodyPr vert="horz" wrap="square" lIns="0" tIns="220345" rIns="0" bIns="0" rtlCol="0">
            <a:spAutoFit/>
          </a:bodyPr>
          <a:lstStyle/>
          <a:p>
            <a:pPr marL="59055">
              <a:lnSpc>
                <a:spcPct val="100000"/>
              </a:lnSpc>
              <a:spcBef>
                <a:spcPts val="1735"/>
              </a:spcBef>
            </a:pPr>
            <a:r>
              <a:rPr sz="2700" spc="-90" dirty="0">
                <a:latin typeface="Times New Roman"/>
                <a:cs typeface="Times New Roman"/>
              </a:rPr>
              <a:t>4</a:t>
            </a:r>
            <a:endParaRPr sz="2700">
              <a:latin typeface="Times New Roman"/>
              <a:cs typeface="Times New Roman"/>
            </a:endParaRPr>
          </a:p>
          <a:p>
            <a:pPr marL="12700">
              <a:lnSpc>
                <a:spcPct val="100000"/>
              </a:lnSpc>
              <a:spcBef>
                <a:spcPts val="1960"/>
              </a:spcBef>
            </a:pPr>
            <a:r>
              <a:rPr sz="3200" spc="-305" dirty="0">
                <a:latin typeface="Times New Roman"/>
                <a:cs typeface="Times New Roman"/>
              </a:rPr>
              <a:t>3</a:t>
            </a:r>
            <a:endParaRPr sz="3200">
              <a:latin typeface="Times New Roman"/>
              <a:cs typeface="Times New Roman"/>
            </a:endParaRPr>
          </a:p>
        </p:txBody>
      </p:sp>
      <p:sp>
        <p:nvSpPr>
          <p:cNvPr id="13" name="object 13"/>
          <p:cNvSpPr txBox="1"/>
          <p:nvPr/>
        </p:nvSpPr>
        <p:spPr>
          <a:xfrm>
            <a:off x="4956175" y="2241930"/>
            <a:ext cx="3886200" cy="756920"/>
          </a:xfrm>
          <a:prstGeom prst="rect">
            <a:avLst/>
          </a:prstGeom>
        </p:spPr>
        <p:txBody>
          <a:bodyPr vert="horz" wrap="square" lIns="0" tIns="12700" rIns="0" bIns="0" rtlCol="0">
            <a:spAutoFit/>
          </a:bodyPr>
          <a:lstStyle/>
          <a:p>
            <a:pPr marL="100965" marR="5080" indent="-88900">
              <a:lnSpc>
                <a:spcPct val="100000"/>
              </a:lnSpc>
              <a:spcBef>
                <a:spcPts val="100"/>
              </a:spcBef>
            </a:pPr>
            <a:r>
              <a:rPr sz="2400" b="1" dirty="0">
                <a:solidFill>
                  <a:srgbClr val="FF0000"/>
                </a:solidFill>
                <a:latin typeface="Tahoma"/>
                <a:cs typeface="Tahoma"/>
              </a:rPr>
              <a:t>As </a:t>
            </a:r>
            <a:r>
              <a:rPr sz="2400" b="1" spc="-5" dirty="0">
                <a:solidFill>
                  <a:srgbClr val="FF0000"/>
                </a:solidFill>
                <a:latin typeface="Tahoma"/>
                <a:cs typeface="Tahoma"/>
              </a:rPr>
              <a:t>no </a:t>
            </a:r>
            <a:r>
              <a:rPr sz="2400" b="1" dirty="0">
                <a:solidFill>
                  <a:srgbClr val="FF0000"/>
                </a:solidFill>
                <a:latin typeface="Tahoma"/>
                <a:cs typeface="Tahoma"/>
              </a:rPr>
              <a:t>sign </a:t>
            </a:r>
            <a:r>
              <a:rPr sz="2400" b="1" spc="-5" dirty="0">
                <a:solidFill>
                  <a:srgbClr val="FF0000"/>
                </a:solidFill>
                <a:latin typeface="Tahoma"/>
                <a:cs typeface="Tahoma"/>
              </a:rPr>
              <a:t>change </a:t>
            </a:r>
            <a:r>
              <a:rPr sz="2400" b="1" dirty="0">
                <a:solidFill>
                  <a:srgbClr val="FF0000"/>
                </a:solidFill>
                <a:latin typeface="Tahoma"/>
                <a:cs typeface="Tahoma"/>
              </a:rPr>
              <a:t>in </a:t>
            </a:r>
            <a:r>
              <a:rPr sz="2400" b="1" spc="-5" dirty="0">
                <a:solidFill>
                  <a:srgbClr val="FF0000"/>
                </a:solidFill>
                <a:latin typeface="Tahoma"/>
                <a:cs typeface="Tahoma"/>
              </a:rPr>
              <a:t>first  column; </a:t>
            </a:r>
            <a:r>
              <a:rPr sz="2400" b="1" dirty="0">
                <a:solidFill>
                  <a:srgbClr val="FF0000"/>
                </a:solidFill>
                <a:latin typeface="Tahoma"/>
                <a:cs typeface="Tahoma"/>
              </a:rPr>
              <a:t>system is</a:t>
            </a:r>
            <a:r>
              <a:rPr sz="2400" b="1" spc="-45" dirty="0">
                <a:solidFill>
                  <a:srgbClr val="FF0000"/>
                </a:solidFill>
                <a:latin typeface="Tahoma"/>
                <a:cs typeface="Tahoma"/>
              </a:rPr>
              <a:t> </a:t>
            </a:r>
            <a:r>
              <a:rPr sz="2400" b="1" spc="-5" dirty="0">
                <a:solidFill>
                  <a:srgbClr val="FF0000"/>
                </a:solidFill>
                <a:latin typeface="Tahoma"/>
                <a:cs typeface="Tahoma"/>
              </a:rPr>
              <a:t>stable</a:t>
            </a:r>
            <a:endParaRPr sz="2400">
              <a:latin typeface="Tahoma"/>
              <a:cs typeface="Tahoma"/>
            </a:endParaRPr>
          </a:p>
        </p:txBody>
      </p:sp>
      <p:sp>
        <p:nvSpPr>
          <p:cNvPr id="14" name="object 1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5" name="object 15"/>
          <p:cNvSpPr txBox="1">
            <a:spLocks noGrp="1"/>
          </p:cNvSpPr>
          <p:nvPr>
            <p:ph type="title"/>
          </p:nvPr>
        </p:nvSpPr>
        <p:spPr>
          <a:xfrm>
            <a:off x="383540" y="160731"/>
            <a:ext cx="20548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2</a:t>
            </a:r>
          </a:p>
        </p:txBody>
      </p:sp>
      <p:sp>
        <p:nvSpPr>
          <p:cNvPr id="16" name="object 16"/>
          <p:cNvSpPr txBox="1"/>
          <p:nvPr/>
        </p:nvSpPr>
        <p:spPr>
          <a:xfrm>
            <a:off x="7568945" y="160731"/>
            <a:ext cx="105981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0"/>
            <a:ext cx="24358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3</a:t>
            </a:r>
          </a:p>
        </p:txBody>
      </p:sp>
      <p:sp>
        <p:nvSpPr>
          <p:cNvPr id="3" name="object 3"/>
          <p:cNvSpPr txBox="1"/>
          <p:nvPr/>
        </p:nvSpPr>
        <p:spPr>
          <a:xfrm>
            <a:off x="764540" y="1022350"/>
            <a:ext cx="293687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Comment </a:t>
            </a:r>
            <a:r>
              <a:rPr sz="2400" spc="-5" dirty="0">
                <a:latin typeface="Tahoma"/>
                <a:cs typeface="Tahoma"/>
              </a:rPr>
              <a:t>on</a:t>
            </a:r>
            <a:r>
              <a:rPr sz="2400" spc="-60" dirty="0">
                <a:latin typeface="Tahoma"/>
                <a:cs typeface="Tahoma"/>
              </a:rPr>
              <a:t> </a:t>
            </a:r>
            <a:r>
              <a:rPr sz="2400" spc="-30" dirty="0">
                <a:latin typeface="Tahoma"/>
                <a:cs typeface="Tahoma"/>
              </a:rPr>
              <a:t>stability.</a:t>
            </a:r>
            <a:endParaRPr sz="2400">
              <a:latin typeface="Tahoma"/>
              <a:cs typeface="Tahoma"/>
            </a:endParaRPr>
          </a:p>
        </p:txBody>
      </p:sp>
      <p:sp>
        <p:nvSpPr>
          <p:cNvPr id="4" name="object 4"/>
          <p:cNvSpPr txBox="1"/>
          <p:nvPr/>
        </p:nvSpPr>
        <p:spPr>
          <a:xfrm>
            <a:off x="4388239" y="1004390"/>
            <a:ext cx="2839720" cy="413384"/>
          </a:xfrm>
          <a:prstGeom prst="rect">
            <a:avLst/>
          </a:prstGeom>
        </p:spPr>
        <p:txBody>
          <a:bodyPr vert="horz" wrap="square" lIns="0" tIns="11430" rIns="0" bIns="0" rtlCol="0">
            <a:spAutoFit/>
          </a:bodyPr>
          <a:lstStyle/>
          <a:p>
            <a:pPr marL="63500">
              <a:lnSpc>
                <a:spcPct val="100000"/>
              </a:lnSpc>
              <a:spcBef>
                <a:spcPts val="90"/>
              </a:spcBef>
            </a:pPr>
            <a:r>
              <a:rPr sz="2550" dirty="0">
                <a:latin typeface="Times New Roman"/>
                <a:cs typeface="Times New Roman"/>
              </a:rPr>
              <a:t>2</a:t>
            </a:r>
            <a:r>
              <a:rPr sz="2550" i="1" dirty="0">
                <a:latin typeface="Times New Roman"/>
                <a:cs typeface="Times New Roman"/>
              </a:rPr>
              <a:t>s</a:t>
            </a:r>
            <a:r>
              <a:rPr sz="2175" baseline="44061" dirty="0">
                <a:latin typeface="Times New Roman"/>
                <a:cs typeface="Times New Roman"/>
              </a:rPr>
              <a:t>3 </a:t>
            </a:r>
            <a:r>
              <a:rPr sz="2550" spc="-30" dirty="0">
                <a:latin typeface="Symbol"/>
                <a:cs typeface="Symbol"/>
              </a:rPr>
              <a:t></a:t>
            </a:r>
            <a:r>
              <a:rPr sz="2550" spc="-30" dirty="0">
                <a:latin typeface="Times New Roman"/>
                <a:cs typeface="Times New Roman"/>
              </a:rPr>
              <a:t> </a:t>
            </a:r>
            <a:r>
              <a:rPr sz="2550" spc="15" dirty="0">
                <a:latin typeface="Times New Roman"/>
                <a:cs typeface="Times New Roman"/>
              </a:rPr>
              <a:t>4</a:t>
            </a:r>
            <a:r>
              <a:rPr sz="2550" i="1" spc="15" dirty="0">
                <a:latin typeface="Times New Roman"/>
                <a:cs typeface="Times New Roman"/>
              </a:rPr>
              <a:t>s</a:t>
            </a:r>
            <a:r>
              <a:rPr sz="2175" spc="22" baseline="44061" dirty="0">
                <a:latin typeface="Times New Roman"/>
                <a:cs typeface="Times New Roman"/>
              </a:rPr>
              <a:t>2 </a:t>
            </a:r>
            <a:r>
              <a:rPr sz="2550" spc="-30" dirty="0">
                <a:latin typeface="Symbol"/>
                <a:cs typeface="Symbol"/>
              </a:rPr>
              <a:t></a:t>
            </a:r>
            <a:r>
              <a:rPr sz="2550" spc="-30" dirty="0">
                <a:latin typeface="Times New Roman"/>
                <a:cs typeface="Times New Roman"/>
              </a:rPr>
              <a:t> </a:t>
            </a:r>
            <a:r>
              <a:rPr sz="2550" spc="-20" dirty="0">
                <a:latin typeface="Times New Roman"/>
                <a:cs typeface="Times New Roman"/>
              </a:rPr>
              <a:t>4</a:t>
            </a:r>
            <a:r>
              <a:rPr sz="2550" i="1" spc="-20" dirty="0">
                <a:latin typeface="Times New Roman"/>
                <a:cs typeface="Times New Roman"/>
              </a:rPr>
              <a:t>s </a:t>
            </a:r>
            <a:r>
              <a:rPr sz="2550" spc="10" dirty="0">
                <a:latin typeface="Symbol"/>
                <a:cs typeface="Symbol"/>
              </a:rPr>
              <a:t></a:t>
            </a:r>
            <a:r>
              <a:rPr sz="2550" spc="10" dirty="0">
                <a:latin typeface="Times New Roman"/>
                <a:cs typeface="Times New Roman"/>
              </a:rPr>
              <a:t>12 </a:t>
            </a:r>
            <a:r>
              <a:rPr sz="2550" spc="-30" dirty="0">
                <a:latin typeface="Symbol"/>
                <a:cs typeface="Symbol"/>
              </a:rPr>
              <a:t></a:t>
            </a:r>
            <a:r>
              <a:rPr sz="2550" spc="-35" dirty="0">
                <a:latin typeface="Times New Roman"/>
                <a:cs typeface="Times New Roman"/>
              </a:rPr>
              <a:t> </a:t>
            </a:r>
            <a:r>
              <a:rPr sz="2550" spc="-30" dirty="0">
                <a:latin typeface="Times New Roman"/>
                <a:cs typeface="Times New Roman"/>
              </a:rPr>
              <a:t>0</a:t>
            </a:r>
            <a:endParaRPr sz="2550">
              <a:latin typeface="Times New Roman"/>
              <a:cs typeface="Times New Roman"/>
            </a:endParaRPr>
          </a:p>
        </p:txBody>
      </p:sp>
      <p:sp>
        <p:nvSpPr>
          <p:cNvPr id="5" name="object 5"/>
          <p:cNvSpPr txBox="1"/>
          <p:nvPr/>
        </p:nvSpPr>
        <p:spPr>
          <a:xfrm>
            <a:off x="928303" y="23215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6" name="object 6"/>
          <p:cNvSpPr txBox="1"/>
          <p:nvPr/>
        </p:nvSpPr>
        <p:spPr>
          <a:xfrm>
            <a:off x="921969" y="30194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7" name="object 7"/>
          <p:cNvSpPr txBox="1"/>
          <p:nvPr/>
        </p:nvSpPr>
        <p:spPr>
          <a:xfrm>
            <a:off x="936493" y="4434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8" name="object 8"/>
          <p:cNvSpPr txBox="1"/>
          <p:nvPr/>
        </p:nvSpPr>
        <p:spPr>
          <a:xfrm>
            <a:off x="2457574" y="3849708"/>
            <a:ext cx="245110" cy="370840"/>
          </a:xfrm>
          <a:prstGeom prst="rect">
            <a:avLst/>
          </a:prstGeom>
        </p:spPr>
        <p:txBody>
          <a:bodyPr vert="horz" wrap="square" lIns="0" tIns="13970" rIns="0" bIns="0" rtlCol="0">
            <a:spAutoFit/>
          </a:bodyPr>
          <a:lstStyle/>
          <a:p>
            <a:pPr marL="12700">
              <a:lnSpc>
                <a:spcPct val="100000"/>
              </a:lnSpc>
              <a:spcBef>
                <a:spcPts val="110"/>
              </a:spcBef>
            </a:pPr>
            <a:r>
              <a:rPr sz="2250" i="1" spc="-5" dirty="0">
                <a:latin typeface="Times New Roman"/>
                <a:cs typeface="Times New Roman"/>
              </a:rPr>
              <a:t>b</a:t>
            </a:r>
            <a:r>
              <a:rPr sz="1300" spc="-50" dirty="0">
                <a:latin typeface="Times New Roman"/>
                <a:cs typeface="Times New Roman"/>
              </a:rPr>
              <a:t>2</a:t>
            </a:r>
            <a:endParaRPr sz="1300">
              <a:latin typeface="Times New Roman"/>
              <a:cs typeface="Times New Roman"/>
            </a:endParaRPr>
          </a:p>
        </p:txBody>
      </p:sp>
      <p:sp>
        <p:nvSpPr>
          <p:cNvPr id="9" name="object 9"/>
          <p:cNvSpPr/>
          <p:nvPr/>
        </p:nvSpPr>
        <p:spPr>
          <a:xfrm>
            <a:off x="1372361" y="17533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0" name="object 10"/>
          <p:cNvSpPr txBox="1"/>
          <p:nvPr/>
        </p:nvSpPr>
        <p:spPr>
          <a:xfrm>
            <a:off x="3459627" y="2400062"/>
            <a:ext cx="193040" cy="398145"/>
          </a:xfrm>
          <a:prstGeom prst="rect">
            <a:avLst/>
          </a:prstGeom>
        </p:spPr>
        <p:txBody>
          <a:bodyPr vert="horz" wrap="square" lIns="0" tIns="12065" rIns="0" bIns="0" rtlCol="0">
            <a:spAutoFit/>
          </a:bodyPr>
          <a:lstStyle/>
          <a:p>
            <a:pPr marL="12700">
              <a:lnSpc>
                <a:spcPct val="100000"/>
              </a:lnSpc>
              <a:spcBef>
                <a:spcPts val="95"/>
              </a:spcBef>
            </a:pPr>
            <a:r>
              <a:rPr sz="2450" spc="90" dirty="0">
                <a:latin typeface="Times New Roman"/>
                <a:cs typeface="Times New Roman"/>
              </a:rPr>
              <a:t>0</a:t>
            </a:r>
            <a:endParaRPr sz="2450">
              <a:latin typeface="Times New Roman"/>
              <a:cs typeface="Times New Roman"/>
            </a:endParaRPr>
          </a:p>
        </p:txBody>
      </p:sp>
      <p:sp>
        <p:nvSpPr>
          <p:cNvPr id="11" name="object 11"/>
          <p:cNvSpPr txBox="1"/>
          <p:nvPr/>
        </p:nvSpPr>
        <p:spPr>
          <a:xfrm>
            <a:off x="2449760" y="2368414"/>
            <a:ext cx="193675" cy="437515"/>
          </a:xfrm>
          <a:prstGeom prst="rect">
            <a:avLst/>
          </a:prstGeom>
        </p:spPr>
        <p:txBody>
          <a:bodyPr vert="horz" wrap="square" lIns="0" tIns="12700" rIns="0" bIns="0" rtlCol="0">
            <a:spAutoFit/>
          </a:bodyPr>
          <a:lstStyle/>
          <a:p>
            <a:pPr marL="12700">
              <a:lnSpc>
                <a:spcPct val="100000"/>
              </a:lnSpc>
              <a:spcBef>
                <a:spcPts val="100"/>
              </a:spcBef>
            </a:pPr>
            <a:r>
              <a:rPr sz="2700" spc="-30" dirty="0">
                <a:latin typeface="Times New Roman"/>
                <a:cs typeface="Times New Roman"/>
              </a:rPr>
              <a:t>4</a:t>
            </a:r>
            <a:endParaRPr sz="2700">
              <a:latin typeface="Times New Roman"/>
              <a:cs typeface="Times New Roman"/>
            </a:endParaRPr>
          </a:p>
        </p:txBody>
      </p:sp>
      <p:sp>
        <p:nvSpPr>
          <p:cNvPr id="12" name="object 12"/>
          <p:cNvSpPr txBox="1"/>
          <p:nvPr/>
        </p:nvSpPr>
        <p:spPr>
          <a:xfrm>
            <a:off x="1596870" y="2370060"/>
            <a:ext cx="179705" cy="435609"/>
          </a:xfrm>
          <a:prstGeom prst="rect">
            <a:avLst/>
          </a:prstGeom>
        </p:spPr>
        <p:txBody>
          <a:bodyPr vert="horz" wrap="square" lIns="0" tIns="11430" rIns="0" bIns="0" rtlCol="0">
            <a:spAutoFit/>
          </a:bodyPr>
          <a:lstStyle/>
          <a:p>
            <a:pPr marL="12700">
              <a:lnSpc>
                <a:spcPct val="100000"/>
              </a:lnSpc>
              <a:spcBef>
                <a:spcPts val="90"/>
              </a:spcBef>
            </a:pPr>
            <a:r>
              <a:rPr sz="2700" spc="-140" dirty="0">
                <a:latin typeface="Times New Roman"/>
                <a:cs typeface="Times New Roman"/>
              </a:rPr>
              <a:t>2</a:t>
            </a:r>
            <a:endParaRPr sz="2700">
              <a:latin typeface="Times New Roman"/>
              <a:cs typeface="Times New Roman"/>
            </a:endParaRPr>
          </a:p>
        </p:txBody>
      </p:sp>
      <p:sp>
        <p:nvSpPr>
          <p:cNvPr id="13" name="object 13"/>
          <p:cNvSpPr txBox="1"/>
          <p:nvPr/>
        </p:nvSpPr>
        <p:spPr>
          <a:xfrm>
            <a:off x="1484904" y="3159614"/>
            <a:ext cx="396240" cy="1839595"/>
          </a:xfrm>
          <a:prstGeom prst="rect">
            <a:avLst/>
          </a:prstGeom>
        </p:spPr>
        <p:txBody>
          <a:bodyPr vert="horz" wrap="square" lIns="0" tIns="16510" rIns="0" bIns="0" rtlCol="0">
            <a:spAutoFit/>
          </a:bodyPr>
          <a:lstStyle/>
          <a:p>
            <a:pPr marL="157480">
              <a:lnSpc>
                <a:spcPct val="100000"/>
              </a:lnSpc>
              <a:spcBef>
                <a:spcPts val="130"/>
              </a:spcBef>
            </a:pPr>
            <a:r>
              <a:rPr sz="2650" spc="-125" dirty="0">
                <a:latin typeface="Times New Roman"/>
                <a:cs typeface="Times New Roman"/>
              </a:rPr>
              <a:t>4</a:t>
            </a:r>
            <a:endParaRPr sz="2650">
              <a:latin typeface="Times New Roman"/>
              <a:cs typeface="Times New Roman"/>
            </a:endParaRPr>
          </a:p>
          <a:p>
            <a:pPr marL="86360">
              <a:lnSpc>
                <a:spcPct val="100000"/>
              </a:lnSpc>
              <a:spcBef>
                <a:spcPts val="2200"/>
              </a:spcBef>
            </a:pPr>
            <a:r>
              <a:rPr sz="2600" i="1" spc="180" dirty="0">
                <a:latin typeface="Times New Roman"/>
                <a:cs typeface="Times New Roman"/>
              </a:rPr>
              <a:t>b</a:t>
            </a:r>
            <a:r>
              <a:rPr sz="1500" spc="105" dirty="0">
                <a:latin typeface="Times New Roman"/>
                <a:cs typeface="Times New Roman"/>
              </a:rPr>
              <a:t>1</a:t>
            </a:r>
            <a:endParaRPr sz="1500">
              <a:latin typeface="Times New Roman"/>
              <a:cs typeface="Times New Roman"/>
            </a:endParaRPr>
          </a:p>
          <a:p>
            <a:pPr marL="12700">
              <a:lnSpc>
                <a:spcPct val="100000"/>
              </a:lnSpc>
              <a:spcBef>
                <a:spcPts val="208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4" name="object 14"/>
          <p:cNvSpPr/>
          <p:nvPr/>
        </p:nvSpPr>
        <p:spPr>
          <a:xfrm>
            <a:off x="6312849" y="2754871"/>
            <a:ext cx="1410970" cy="0"/>
          </a:xfrm>
          <a:custGeom>
            <a:avLst/>
            <a:gdLst/>
            <a:ahLst/>
            <a:cxnLst/>
            <a:rect l="l" t="t" r="r" b="b"/>
            <a:pathLst>
              <a:path w="1410970">
                <a:moveTo>
                  <a:pt x="0" y="0"/>
                </a:moveTo>
                <a:lnTo>
                  <a:pt x="1410884" y="0"/>
                </a:lnTo>
              </a:path>
            </a:pathLst>
          </a:custGeom>
          <a:ln w="17521">
            <a:solidFill>
              <a:srgbClr val="000000"/>
            </a:solidFill>
          </a:ln>
        </p:spPr>
        <p:txBody>
          <a:bodyPr wrap="square" lIns="0" tIns="0" rIns="0" bIns="0" rtlCol="0"/>
          <a:lstStyle/>
          <a:p>
            <a:endParaRPr/>
          </a:p>
        </p:txBody>
      </p:sp>
      <p:sp>
        <p:nvSpPr>
          <p:cNvPr id="15" name="object 15"/>
          <p:cNvSpPr txBox="1"/>
          <p:nvPr/>
        </p:nvSpPr>
        <p:spPr>
          <a:xfrm>
            <a:off x="6318530" y="2256482"/>
            <a:ext cx="1403985" cy="447675"/>
          </a:xfrm>
          <a:prstGeom prst="rect">
            <a:avLst/>
          </a:prstGeom>
        </p:spPr>
        <p:txBody>
          <a:bodyPr vert="horz" wrap="square" lIns="0" tIns="15240" rIns="0" bIns="0" rtlCol="0">
            <a:spAutoFit/>
          </a:bodyPr>
          <a:lstStyle/>
          <a:p>
            <a:pPr marL="12700">
              <a:lnSpc>
                <a:spcPct val="100000"/>
              </a:lnSpc>
              <a:spcBef>
                <a:spcPts val="120"/>
              </a:spcBef>
            </a:pPr>
            <a:r>
              <a:rPr sz="2750" i="1" spc="-155" dirty="0">
                <a:latin typeface="Times New Roman"/>
                <a:cs typeface="Times New Roman"/>
              </a:rPr>
              <a:t>a</a:t>
            </a:r>
            <a:r>
              <a:rPr sz="1600" spc="-155" dirty="0">
                <a:latin typeface="Times New Roman"/>
                <a:cs typeface="Times New Roman"/>
              </a:rPr>
              <a:t>1</a:t>
            </a:r>
            <a:r>
              <a:rPr sz="2750" spc="-155" dirty="0">
                <a:latin typeface="Times New Roman"/>
                <a:cs typeface="Times New Roman"/>
              </a:rPr>
              <a:t>.</a:t>
            </a:r>
            <a:r>
              <a:rPr sz="2750" i="1" spc="-155" dirty="0">
                <a:latin typeface="Times New Roman"/>
                <a:cs typeface="Times New Roman"/>
              </a:rPr>
              <a:t>a</a:t>
            </a:r>
            <a:r>
              <a:rPr sz="1600" spc="-155" dirty="0">
                <a:latin typeface="Times New Roman"/>
                <a:cs typeface="Times New Roman"/>
              </a:rPr>
              <a:t>2 </a:t>
            </a:r>
            <a:r>
              <a:rPr sz="2750" spc="-225" dirty="0">
                <a:latin typeface="Symbol"/>
                <a:cs typeface="Symbol"/>
              </a:rPr>
              <a:t></a:t>
            </a:r>
            <a:r>
              <a:rPr sz="2750" spc="-325" dirty="0">
                <a:latin typeface="Times New Roman"/>
                <a:cs typeface="Times New Roman"/>
              </a:rPr>
              <a:t> </a:t>
            </a:r>
            <a:r>
              <a:rPr sz="2750" i="1" spc="-140" dirty="0">
                <a:latin typeface="Times New Roman"/>
                <a:cs typeface="Times New Roman"/>
              </a:rPr>
              <a:t>a</a:t>
            </a:r>
            <a:r>
              <a:rPr sz="1600" spc="-140" dirty="0">
                <a:latin typeface="Times New Roman"/>
                <a:cs typeface="Times New Roman"/>
              </a:rPr>
              <a:t>3</a:t>
            </a:r>
            <a:r>
              <a:rPr sz="2750" spc="-140" dirty="0">
                <a:latin typeface="Times New Roman"/>
                <a:cs typeface="Times New Roman"/>
              </a:rPr>
              <a:t>.</a:t>
            </a:r>
            <a:r>
              <a:rPr sz="2750" i="1" spc="-140" dirty="0">
                <a:latin typeface="Times New Roman"/>
                <a:cs typeface="Times New Roman"/>
              </a:rPr>
              <a:t>a</a:t>
            </a:r>
            <a:r>
              <a:rPr sz="1600" spc="-140" dirty="0">
                <a:latin typeface="Times New Roman"/>
                <a:cs typeface="Times New Roman"/>
              </a:rPr>
              <a:t>0</a:t>
            </a:r>
            <a:endParaRPr sz="1600">
              <a:latin typeface="Times New Roman"/>
              <a:cs typeface="Times New Roman"/>
            </a:endParaRPr>
          </a:p>
        </p:txBody>
      </p:sp>
      <p:sp>
        <p:nvSpPr>
          <p:cNvPr id="16" name="object 16"/>
          <p:cNvSpPr txBox="1"/>
          <p:nvPr/>
        </p:nvSpPr>
        <p:spPr>
          <a:xfrm>
            <a:off x="5764752" y="2478648"/>
            <a:ext cx="480695" cy="447675"/>
          </a:xfrm>
          <a:prstGeom prst="rect">
            <a:avLst/>
          </a:prstGeom>
        </p:spPr>
        <p:txBody>
          <a:bodyPr vert="horz" wrap="square" lIns="0" tIns="15240" rIns="0" bIns="0" rtlCol="0">
            <a:spAutoFit/>
          </a:bodyPr>
          <a:lstStyle/>
          <a:p>
            <a:pPr marL="12700">
              <a:lnSpc>
                <a:spcPct val="100000"/>
              </a:lnSpc>
              <a:spcBef>
                <a:spcPts val="120"/>
              </a:spcBef>
            </a:pPr>
            <a:r>
              <a:rPr sz="2750" i="1" spc="-200" dirty="0">
                <a:latin typeface="Times New Roman"/>
                <a:cs typeface="Times New Roman"/>
              </a:rPr>
              <a:t>b</a:t>
            </a:r>
            <a:r>
              <a:rPr sz="1600" spc="-200" dirty="0">
                <a:latin typeface="Times New Roman"/>
                <a:cs typeface="Times New Roman"/>
              </a:rPr>
              <a:t>1</a:t>
            </a:r>
            <a:r>
              <a:rPr sz="1600" spc="-170" dirty="0">
                <a:latin typeface="Times New Roman"/>
                <a:cs typeface="Times New Roman"/>
              </a:rPr>
              <a:t> </a:t>
            </a:r>
            <a:r>
              <a:rPr sz="2750" spc="-225" dirty="0">
                <a:latin typeface="Symbol"/>
                <a:cs typeface="Symbol"/>
              </a:rPr>
              <a:t></a:t>
            </a:r>
            <a:endParaRPr sz="2750">
              <a:latin typeface="Symbol"/>
              <a:cs typeface="Symbol"/>
            </a:endParaRPr>
          </a:p>
        </p:txBody>
      </p:sp>
      <p:sp>
        <p:nvSpPr>
          <p:cNvPr id="17" name="object 17"/>
          <p:cNvSpPr txBox="1"/>
          <p:nvPr/>
        </p:nvSpPr>
        <p:spPr>
          <a:xfrm>
            <a:off x="6899032" y="2753390"/>
            <a:ext cx="256540" cy="447675"/>
          </a:xfrm>
          <a:prstGeom prst="rect">
            <a:avLst/>
          </a:prstGeom>
        </p:spPr>
        <p:txBody>
          <a:bodyPr vert="horz" wrap="square" lIns="0" tIns="15240" rIns="0" bIns="0" rtlCol="0">
            <a:spAutoFit/>
          </a:bodyPr>
          <a:lstStyle/>
          <a:p>
            <a:pPr marL="12700">
              <a:lnSpc>
                <a:spcPct val="100000"/>
              </a:lnSpc>
              <a:spcBef>
                <a:spcPts val="120"/>
              </a:spcBef>
            </a:pPr>
            <a:r>
              <a:rPr sz="2750" i="1" spc="-240" dirty="0">
                <a:latin typeface="Times New Roman"/>
                <a:cs typeface="Times New Roman"/>
              </a:rPr>
              <a:t>a</a:t>
            </a:r>
            <a:r>
              <a:rPr sz="1600" spc="-125" dirty="0">
                <a:latin typeface="Times New Roman"/>
                <a:cs typeface="Times New Roman"/>
              </a:rPr>
              <a:t>1</a:t>
            </a:r>
            <a:endParaRPr sz="1600">
              <a:latin typeface="Times New Roman"/>
              <a:cs typeface="Times New Roman"/>
            </a:endParaRPr>
          </a:p>
        </p:txBody>
      </p:sp>
      <p:sp>
        <p:nvSpPr>
          <p:cNvPr id="18" name="object 18"/>
          <p:cNvSpPr/>
          <p:nvPr/>
        </p:nvSpPr>
        <p:spPr>
          <a:xfrm>
            <a:off x="6228569" y="4124788"/>
            <a:ext cx="1596390" cy="0"/>
          </a:xfrm>
          <a:custGeom>
            <a:avLst/>
            <a:gdLst/>
            <a:ahLst/>
            <a:cxnLst/>
            <a:rect l="l" t="t" r="r" b="b"/>
            <a:pathLst>
              <a:path w="1596390">
                <a:moveTo>
                  <a:pt x="0" y="0"/>
                </a:moveTo>
                <a:lnTo>
                  <a:pt x="1596213" y="0"/>
                </a:lnTo>
              </a:path>
            </a:pathLst>
          </a:custGeom>
          <a:ln w="14026">
            <a:solidFill>
              <a:srgbClr val="000000"/>
            </a:solidFill>
          </a:ln>
        </p:spPr>
        <p:txBody>
          <a:bodyPr wrap="square" lIns="0" tIns="0" rIns="0" bIns="0" rtlCol="0"/>
          <a:lstStyle/>
          <a:p>
            <a:endParaRPr/>
          </a:p>
        </p:txBody>
      </p:sp>
      <p:sp>
        <p:nvSpPr>
          <p:cNvPr id="19" name="object 19"/>
          <p:cNvSpPr txBox="1"/>
          <p:nvPr/>
        </p:nvSpPr>
        <p:spPr>
          <a:xfrm>
            <a:off x="5743194" y="3707076"/>
            <a:ext cx="2110740" cy="377825"/>
          </a:xfrm>
          <a:prstGeom prst="rect">
            <a:avLst/>
          </a:prstGeom>
        </p:spPr>
        <p:txBody>
          <a:bodyPr vert="horz" wrap="square" lIns="0" tIns="13970" rIns="0" bIns="0" rtlCol="0">
            <a:spAutoFit/>
          </a:bodyPr>
          <a:lstStyle/>
          <a:p>
            <a:pPr marL="38100">
              <a:lnSpc>
                <a:spcPct val="100000"/>
              </a:lnSpc>
              <a:spcBef>
                <a:spcPts val="110"/>
              </a:spcBef>
            </a:pPr>
            <a:r>
              <a:rPr sz="3450" i="1" spc="-232" baseline="-35024" dirty="0">
                <a:latin typeface="Times New Roman"/>
                <a:cs typeface="Times New Roman"/>
              </a:rPr>
              <a:t>b</a:t>
            </a:r>
            <a:r>
              <a:rPr sz="1950" spc="-232" baseline="-61965" dirty="0">
                <a:latin typeface="Times New Roman"/>
                <a:cs typeface="Times New Roman"/>
              </a:rPr>
              <a:t>1</a:t>
            </a:r>
            <a:r>
              <a:rPr sz="1950" spc="-135" baseline="-61965" dirty="0">
                <a:latin typeface="Times New Roman"/>
                <a:cs typeface="Times New Roman"/>
              </a:rPr>
              <a:t> </a:t>
            </a:r>
            <a:r>
              <a:rPr sz="3450" spc="-254" baseline="-35024" dirty="0">
                <a:latin typeface="Symbol"/>
                <a:cs typeface="Symbol"/>
              </a:rPr>
              <a:t></a:t>
            </a:r>
            <a:r>
              <a:rPr sz="3450" spc="7" baseline="-35024" dirty="0">
                <a:latin typeface="Times New Roman"/>
                <a:cs typeface="Times New Roman"/>
              </a:rPr>
              <a:t> </a:t>
            </a:r>
            <a:r>
              <a:rPr sz="2300" spc="-114" dirty="0">
                <a:latin typeface="Times New Roman"/>
                <a:cs typeface="Times New Roman"/>
              </a:rPr>
              <a:t>(4</a:t>
            </a:r>
            <a:r>
              <a:rPr sz="2300" spc="-365" dirty="0">
                <a:latin typeface="Times New Roman"/>
                <a:cs typeface="Times New Roman"/>
              </a:rPr>
              <a:t> </a:t>
            </a:r>
            <a:r>
              <a:rPr sz="2300" spc="-170" dirty="0">
                <a:latin typeface="Symbol"/>
                <a:cs typeface="Symbol"/>
              </a:rPr>
              <a:t></a:t>
            </a:r>
            <a:r>
              <a:rPr sz="2300" spc="-285" dirty="0">
                <a:latin typeface="Times New Roman"/>
                <a:cs typeface="Times New Roman"/>
              </a:rPr>
              <a:t> </a:t>
            </a:r>
            <a:r>
              <a:rPr sz="2300" spc="-145" dirty="0">
                <a:latin typeface="Times New Roman"/>
                <a:cs typeface="Times New Roman"/>
              </a:rPr>
              <a:t>4)</a:t>
            </a:r>
            <a:r>
              <a:rPr sz="2300" spc="-225" dirty="0">
                <a:latin typeface="Times New Roman"/>
                <a:cs typeface="Times New Roman"/>
              </a:rPr>
              <a:t> </a:t>
            </a:r>
            <a:r>
              <a:rPr sz="2300" spc="-170" dirty="0">
                <a:latin typeface="Symbol"/>
                <a:cs typeface="Symbol"/>
              </a:rPr>
              <a:t></a:t>
            </a:r>
            <a:r>
              <a:rPr sz="2300" spc="-260" dirty="0">
                <a:latin typeface="Times New Roman"/>
                <a:cs typeface="Times New Roman"/>
              </a:rPr>
              <a:t> </a:t>
            </a:r>
            <a:r>
              <a:rPr sz="2300" spc="-114" dirty="0">
                <a:latin typeface="Times New Roman"/>
                <a:cs typeface="Times New Roman"/>
              </a:rPr>
              <a:t>(2</a:t>
            </a:r>
            <a:r>
              <a:rPr sz="2300" spc="-370" dirty="0">
                <a:latin typeface="Times New Roman"/>
                <a:cs typeface="Times New Roman"/>
              </a:rPr>
              <a:t> </a:t>
            </a:r>
            <a:r>
              <a:rPr sz="2300" spc="-140" dirty="0">
                <a:latin typeface="Symbol"/>
                <a:cs typeface="Symbol"/>
              </a:rPr>
              <a:t></a:t>
            </a:r>
            <a:r>
              <a:rPr sz="2300" spc="-140" dirty="0">
                <a:latin typeface="Times New Roman"/>
                <a:cs typeface="Times New Roman"/>
              </a:rPr>
              <a:t>12)</a:t>
            </a:r>
            <a:endParaRPr sz="2300">
              <a:latin typeface="Times New Roman"/>
              <a:cs typeface="Times New Roman"/>
            </a:endParaRPr>
          </a:p>
        </p:txBody>
      </p:sp>
      <p:sp>
        <p:nvSpPr>
          <p:cNvPr id="20" name="object 20"/>
          <p:cNvSpPr txBox="1"/>
          <p:nvPr/>
        </p:nvSpPr>
        <p:spPr>
          <a:xfrm>
            <a:off x="6956291" y="4121444"/>
            <a:ext cx="152400" cy="377825"/>
          </a:xfrm>
          <a:prstGeom prst="rect">
            <a:avLst/>
          </a:prstGeom>
        </p:spPr>
        <p:txBody>
          <a:bodyPr vert="horz" wrap="square" lIns="0" tIns="13970" rIns="0" bIns="0" rtlCol="0">
            <a:spAutoFit/>
          </a:bodyPr>
          <a:lstStyle/>
          <a:p>
            <a:pPr marL="12700">
              <a:lnSpc>
                <a:spcPct val="100000"/>
              </a:lnSpc>
              <a:spcBef>
                <a:spcPts val="110"/>
              </a:spcBef>
            </a:pPr>
            <a:r>
              <a:rPr sz="2300" spc="-155" dirty="0">
                <a:latin typeface="Times New Roman"/>
                <a:cs typeface="Times New Roman"/>
              </a:rPr>
              <a:t>4</a:t>
            </a:r>
            <a:endParaRPr sz="2300">
              <a:latin typeface="Times New Roman"/>
              <a:cs typeface="Times New Roman"/>
            </a:endParaRPr>
          </a:p>
        </p:txBody>
      </p:sp>
      <p:sp>
        <p:nvSpPr>
          <p:cNvPr id="21" name="object 21"/>
          <p:cNvSpPr txBox="1"/>
          <p:nvPr/>
        </p:nvSpPr>
        <p:spPr>
          <a:xfrm>
            <a:off x="5597560" y="4989090"/>
            <a:ext cx="1210310" cy="422909"/>
          </a:xfrm>
          <a:prstGeom prst="rect">
            <a:avLst/>
          </a:prstGeom>
        </p:spPr>
        <p:txBody>
          <a:bodyPr vert="horz" wrap="square" lIns="0" tIns="13335" rIns="0" bIns="0" rtlCol="0">
            <a:spAutoFit/>
          </a:bodyPr>
          <a:lstStyle/>
          <a:p>
            <a:pPr marL="12700">
              <a:lnSpc>
                <a:spcPct val="100000"/>
              </a:lnSpc>
              <a:spcBef>
                <a:spcPts val="105"/>
              </a:spcBef>
            </a:pPr>
            <a:r>
              <a:rPr sz="2600" i="1" spc="240" dirty="0">
                <a:latin typeface="Times New Roman"/>
                <a:cs typeface="Times New Roman"/>
              </a:rPr>
              <a:t>b</a:t>
            </a:r>
            <a:r>
              <a:rPr sz="1500" spc="240" dirty="0">
                <a:latin typeface="Times New Roman"/>
                <a:cs typeface="Times New Roman"/>
              </a:rPr>
              <a:t>1 </a:t>
            </a:r>
            <a:r>
              <a:rPr sz="2600" spc="455" dirty="0">
                <a:latin typeface="Symbol"/>
                <a:cs typeface="Symbol"/>
              </a:rPr>
              <a:t></a:t>
            </a:r>
            <a:r>
              <a:rPr sz="2600" spc="65" dirty="0">
                <a:latin typeface="Times New Roman"/>
                <a:cs typeface="Times New Roman"/>
              </a:rPr>
              <a:t> </a:t>
            </a:r>
            <a:r>
              <a:rPr sz="2600" spc="375" dirty="0">
                <a:latin typeface="Symbol"/>
                <a:cs typeface="Symbol"/>
              </a:rPr>
              <a:t></a:t>
            </a:r>
            <a:r>
              <a:rPr sz="2600" spc="375" dirty="0">
                <a:latin typeface="Times New Roman"/>
                <a:cs typeface="Times New Roman"/>
              </a:rPr>
              <a:t>2</a:t>
            </a:r>
            <a:endParaRPr sz="2600">
              <a:latin typeface="Times New Roman"/>
              <a:cs typeface="Times New Roman"/>
            </a:endParaRPr>
          </a:p>
        </p:txBody>
      </p:sp>
      <p:sp>
        <p:nvSpPr>
          <p:cNvPr id="22" name="object 22"/>
          <p:cNvSpPr txBox="1"/>
          <p:nvPr/>
        </p:nvSpPr>
        <p:spPr>
          <a:xfrm>
            <a:off x="2362976" y="3089388"/>
            <a:ext cx="351790" cy="435609"/>
          </a:xfrm>
          <a:prstGeom prst="rect">
            <a:avLst/>
          </a:prstGeom>
        </p:spPr>
        <p:txBody>
          <a:bodyPr vert="horz" wrap="square" lIns="0" tIns="11430" rIns="0" bIns="0" rtlCol="0">
            <a:spAutoFit/>
          </a:bodyPr>
          <a:lstStyle/>
          <a:p>
            <a:pPr marL="12700">
              <a:lnSpc>
                <a:spcPct val="100000"/>
              </a:lnSpc>
              <a:spcBef>
                <a:spcPts val="90"/>
              </a:spcBef>
            </a:pPr>
            <a:r>
              <a:rPr sz="2700" spc="-75" dirty="0">
                <a:latin typeface="Times New Roman"/>
                <a:cs typeface="Times New Roman"/>
              </a:rPr>
              <a:t>12</a:t>
            </a:r>
            <a:endParaRPr sz="2700">
              <a:latin typeface="Times New Roman"/>
              <a:cs typeface="Times New Roman"/>
            </a:endParaRPr>
          </a:p>
        </p:txBody>
      </p:sp>
      <p:sp>
        <p:nvSpPr>
          <p:cNvPr id="23" name="object 2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19786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3</a:t>
            </a:r>
          </a:p>
        </p:txBody>
      </p:sp>
      <p:sp>
        <p:nvSpPr>
          <p:cNvPr id="3" name="object 3"/>
          <p:cNvSpPr txBox="1"/>
          <p:nvPr/>
        </p:nvSpPr>
        <p:spPr>
          <a:xfrm>
            <a:off x="7568945" y="160731"/>
            <a:ext cx="105981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
        <p:nvSpPr>
          <p:cNvPr id="4" name="object 4"/>
          <p:cNvSpPr txBox="1"/>
          <p:nvPr/>
        </p:nvSpPr>
        <p:spPr>
          <a:xfrm>
            <a:off x="928303" y="20167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5" name="object 5"/>
          <p:cNvSpPr txBox="1"/>
          <p:nvPr/>
        </p:nvSpPr>
        <p:spPr>
          <a:xfrm>
            <a:off x="921969" y="27146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6" name="object 6"/>
          <p:cNvSpPr txBox="1"/>
          <p:nvPr/>
        </p:nvSpPr>
        <p:spPr>
          <a:xfrm>
            <a:off x="936493" y="41295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7" name="object 7"/>
          <p:cNvSpPr txBox="1"/>
          <p:nvPr/>
        </p:nvSpPr>
        <p:spPr>
          <a:xfrm>
            <a:off x="2457574" y="3544908"/>
            <a:ext cx="245110" cy="370840"/>
          </a:xfrm>
          <a:prstGeom prst="rect">
            <a:avLst/>
          </a:prstGeom>
        </p:spPr>
        <p:txBody>
          <a:bodyPr vert="horz" wrap="square" lIns="0" tIns="13970" rIns="0" bIns="0" rtlCol="0">
            <a:spAutoFit/>
          </a:bodyPr>
          <a:lstStyle/>
          <a:p>
            <a:pPr marL="12700">
              <a:lnSpc>
                <a:spcPct val="100000"/>
              </a:lnSpc>
              <a:spcBef>
                <a:spcPts val="110"/>
              </a:spcBef>
            </a:pPr>
            <a:r>
              <a:rPr sz="2250" i="1" spc="-5" dirty="0">
                <a:latin typeface="Times New Roman"/>
                <a:cs typeface="Times New Roman"/>
              </a:rPr>
              <a:t>b</a:t>
            </a:r>
            <a:r>
              <a:rPr sz="1300" spc="-50" dirty="0">
                <a:latin typeface="Times New Roman"/>
                <a:cs typeface="Times New Roman"/>
              </a:rPr>
              <a:t>2</a:t>
            </a:r>
            <a:endParaRPr sz="1300">
              <a:latin typeface="Times New Roman"/>
              <a:cs typeface="Times New Roman"/>
            </a:endParaRPr>
          </a:p>
        </p:txBody>
      </p:sp>
      <p:sp>
        <p:nvSpPr>
          <p:cNvPr id="8" name="object 8"/>
          <p:cNvSpPr/>
          <p:nvPr/>
        </p:nvSpPr>
        <p:spPr>
          <a:xfrm>
            <a:off x="1372361" y="14485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9" name="object 9"/>
          <p:cNvSpPr txBox="1"/>
          <p:nvPr/>
        </p:nvSpPr>
        <p:spPr>
          <a:xfrm>
            <a:off x="3459627" y="2095262"/>
            <a:ext cx="193040" cy="398145"/>
          </a:xfrm>
          <a:prstGeom prst="rect">
            <a:avLst/>
          </a:prstGeom>
        </p:spPr>
        <p:txBody>
          <a:bodyPr vert="horz" wrap="square" lIns="0" tIns="12065" rIns="0" bIns="0" rtlCol="0">
            <a:spAutoFit/>
          </a:bodyPr>
          <a:lstStyle/>
          <a:p>
            <a:pPr marL="12700">
              <a:lnSpc>
                <a:spcPct val="100000"/>
              </a:lnSpc>
              <a:spcBef>
                <a:spcPts val="95"/>
              </a:spcBef>
            </a:pPr>
            <a:r>
              <a:rPr sz="2450" spc="90" dirty="0">
                <a:latin typeface="Times New Roman"/>
                <a:cs typeface="Times New Roman"/>
              </a:rPr>
              <a:t>0</a:t>
            </a:r>
            <a:endParaRPr sz="2450">
              <a:latin typeface="Times New Roman"/>
              <a:cs typeface="Times New Roman"/>
            </a:endParaRPr>
          </a:p>
        </p:txBody>
      </p:sp>
      <p:sp>
        <p:nvSpPr>
          <p:cNvPr id="10" name="object 10"/>
          <p:cNvSpPr txBox="1"/>
          <p:nvPr/>
        </p:nvSpPr>
        <p:spPr>
          <a:xfrm>
            <a:off x="2449760" y="2063614"/>
            <a:ext cx="193675" cy="437515"/>
          </a:xfrm>
          <a:prstGeom prst="rect">
            <a:avLst/>
          </a:prstGeom>
        </p:spPr>
        <p:txBody>
          <a:bodyPr vert="horz" wrap="square" lIns="0" tIns="12700" rIns="0" bIns="0" rtlCol="0">
            <a:spAutoFit/>
          </a:bodyPr>
          <a:lstStyle/>
          <a:p>
            <a:pPr marL="12700">
              <a:lnSpc>
                <a:spcPct val="100000"/>
              </a:lnSpc>
              <a:spcBef>
                <a:spcPts val="100"/>
              </a:spcBef>
            </a:pPr>
            <a:r>
              <a:rPr sz="2700" spc="-30" dirty="0">
                <a:latin typeface="Times New Roman"/>
                <a:cs typeface="Times New Roman"/>
              </a:rPr>
              <a:t>4</a:t>
            </a:r>
            <a:endParaRPr sz="2700">
              <a:latin typeface="Times New Roman"/>
              <a:cs typeface="Times New Roman"/>
            </a:endParaRPr>
          </a:p>
        </p:txBody>
      </p:sp>
      <p:sp>
        <p:nvSpPr>
          <p:cNvPr id="11" name="object 11"/>
          <p:cNvSpPr txBox="1"/>
          <p:nvPr/>
        </p:nvSpPr>
        <p:spPr>
          <a:xfrm>
            <a:off x="1596870" y="2065260"/>
            <a:ext cx="179705" cy="435609"/>
          </a:xfrm>
          <a:prstGeom prst="rect">
            <a:avLst/>
          </a:prstGeom>
        </p:spPr>
        <p:txBody>
          <a:bodyPr vert="horz" wrap="square" lIns="0" tIns="11430" rIns="0" bIns="0" rtlCol="0">
            <a:spAutoFit/>
          </a:bodyPr>
          <a:lstStyle/>
          <a:p>
            <a:pPr marL="12700">
              <a:lnSpc>
                <a:spcPct val="100000"/>
              </a:lnSpc>
              <a:spcBef>
                <a:spcPts val="90"/>
              </a:spcBef>
            </a:pPr>
            <a:r>
              <a:rPr sz="2700" spc="-140" dirty="0">
                <a:latin typeface="Times New Roman"/>
                <a:cs typeface="Times New Roman"/>
              </a:rPr>
              <a:t>2</a:t>
            </a:r>
            <a:endParaRPr sz="2700">
              <a:latin typeface="Times New Roman"/>
              <a:cs typeface="Times New Roman"/>
            </a:endParaRPr>
          </a:p>
        </p:txBody>
      </p:sp>
      <p:sp>
        <p:nvSpPr>
          <p:cNvPr id="12" name="object 12"/>
          <p:cNvSpPr txBox="1"/>
          <p:nvPr/>
        </p:nvSpPr>
        <p:spPr>
          <a:xfrm>
            <a:off x="1484904" y="2854814"/>
            <a:ext cx="457200" cy="1839595"/>
          </a:xfrm>
          <a:prstGeom prst="rect">
            <a:avLst/>
          </a:prstGeom>
        </p:spPr>
        <p:txBody>
          <a:bodyPr vert="horz" wrap="square" lIns="0" tIns="16510" rIns="0" bIns="0" rtlCol="0">
            <a:spAutoFit/>
          </a:bodyPr>
          <a:lstStyle/>
          <a:p>
            <a:pPr marL="157480">
              <a:lnSpc>
                <a:spcPct val="100000"/>
              </a:lnSpc>
              <a:spcBef>
                <a:spcPts val="130"/>
              </a:spcBef>
            </a:pPr>
            <a:r>
              <a:rPr sz="2650" spc="-125" dirty="0">
                <a:latin typeface="Times New Roman"/>
                <a:cs typeface="Times New Roman"/>
              </a:rPr>
              <a:t>4</a:t>
            </a:r>
            <a:endParaRPr sz="2650">
              <a:latin typeface="Times New Roman"/>
              <a:cs typeface="Times New Roman"/>
            </a:endParaRPr>
          </a:p>
          <a:p>
            <a:pPr marL="32384">
              <a:lnSpc>
                <a:spcPct val="100000"/>
              </a:lnSpc>
              <a:spcBef>
                <a:spcPts val="2280"/>
              </a:spcBef>
            </a:pPr>
            <a:r>
              <a:rPr sz="2650" spc="190" dirty="0">
                <a:latin typeface="Symbol"/>
                <a:cs typeface="Symbol"/>
              </a:rPr>
              <a:t></a:t>
            </a:r>
            <a:r>
              <a:rPr sz="2650" spc="265" dirty="0">
                <a:latin typeface="Times New Roman"/>
                <a:cs typeface="Times New Roman"/>
              </a:rPr>
              <a:t>2</a:t>
            </a:r>
            <a:endParaRPr sz="2650">
              <a:latin typeface="Times New Roman"/>
              <a:cs typeface="Times New Roman"/>
            </a:endParaRPr>
          </a:p>
          <a:p>
            <a:pPr marL="12700">
              <a:lnSpc>
                <a:spcPct val="100000"/>
              </a:lnSpc>
              <a:spcBef>
                <a:spcPts val="194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3" name="object 13"/>
          <p:cNvSpPr/>
          <p:nvPr/>
        </p:nvSpPr>
        <p:spPr>
          <a:xfrm>
            <a:off x="6032869" y="2600788"/>
            <a:ext cx="1499235" cy="0"/>
          </a:xfrm>
          <a:custGeom>
            <a:avLst/>
            <a:gdLst/>
            <a:ahLst/>
            <a:cxnLst/>
            <a:rect l="l" t="t" r="r" b="b"/>
            <a:pathLst>
              <a:path w="1499234">
                <a:moveTo>
                  <a:pt x="0" y="0"/>
                </a:moveTo>
                <a:lnTo>
                  <a:pt x="1498932" y="0"/>
                </a:lnTo>
              </a:path>
            </a:pathLst>
          </a:custGeom>
          <a:ln w="14026">
            <a:solidFill>
              <a:srgbClr val="000000"/>
            </a:solidFill>
          </a:ln>
        </p:spPr>
        <p:txBody>
          <a:bodyPr wrap="square" lIns="0" tIns="0" rIns="0" bIns="0" rtlCol="0"/>
          <a:lstStyle/>
          <a:p>
            <a:endParaRPr/>
          </a:p>
        </p:txBody>
      </p:sp>
      <p:sp>
        <p:nvSpPr>
          <p:cNvPr id="14" name="object 14"/>
          <p:cNvSpPr txBox="1"/>
          <p:nvPr/>
        </p:nvSpPr>
        <p:spPr>
          <a:xfrm>
            <a:off x="5544425" y="2368338"/>
            <a:ext cx="434975" cy="377825"/>
          </a:xfrm>
          <a:prstGeom prst="rect">
            <a:avLst/>
          </a:prstGeom>
        </p:spPr>
        <p:txBody>
          <a:bodyPr vert="horz" wrap="square" lIns="0" tIns="13970" rIns="0" bIns="0" rtlCol="0">
            <a:spAutoFit/>
          </a:bodyPr>
          <a:lstStyle/>
          <a:p>
            <a:pPr marL="12700">
              <a:lnSpc>
                <a:spcPct val="100000"/>
              </a:lnSpc>
              <a:spcBef>
                <a:spcPts val="110"/>
              </a:spcBef>
            </a:pPr>
            <a:r>
              <a:rPr sz="2300" i="1" spc="-95" dirty="0">
                <a:latin typeface="Times New Roman"/>
                <a:cs typeface="Times New Roman"/>
              </a:rPr>
              <a:t>b</a:t>
            </a:r>
            <a:r>
              <a:rPr sz="1300" spc="-95" dirty="0">
                <a:latin typeface="Times New Roman"/>
                <a:cs typeface="Times New Roman"/>
              </a:rPr>
              <a:t>2</a:t>
            </a:r>
            <a:r>
              <a:rPr sz="1300" spc="105" dirty="0">
                <a:latin typeface="Times New Roman"/>
                <a:cs typeface="Times New Roman"/>
              </a:rPr>
              <a:t> </a:t>
            </a:r>
            <a:r>
              <a:rPr sz="2300" spc="-175" dirty="0">
                <a:latin typeface="Symbol"/>
                <a:cs typeface="Symbol"/>
              </a:rPr>
              <a:t></a:t>
            </a:r>
            <a:endParaRPr sz="2300">
              <a:latin typeface="Symbol"/>
              <a:cs typeface="Symbol"/>
            </a:endParaRPr>
          </a:p>
        </p:txBody>
      </p:sp>
      <p:sp>
        <p:nvSpPr>
          <p:cNvPr id="15" name="object 15"/>
          <p:cNvSpPr txBox="1"/>
          <p:nvPr/>
        </p:nvSpPr>
        <p:spPr>
          <a:xfrm>
            <a:off x="6031700" y="2183076"/>
            <a:ext cx="1503045" cy="377825"/>
          </a:xfrm>
          <a:prstGeom prst="rect">
            <a:avLst/>
          </a:prstGeom>
        </p:spPr>
        <p:txBody>
          <a:bodyPr vert="horz" wrap="square" lIns="0" tIns="13970" rIns="0" bIns="0" rtlCol="0">
            <a:spAutoFit/>
          </a:bodyPr>
          <a:lstStyle/>
          <a:p>
            <a:pPr marL="12700">
              <a:lnSpc>
                <a:spcPct val="100000"/>
              </a:lnSpc>
              <a:spcBef>
                <a:spcPts val="110"/>
              </a:spcBef>
            </a:pPr>
            <a:r>
              <a:rPr sz="2300" spc="-120" dirty="0">
                <a:latin typeface="Times New Roman"/>
                <a:cs typeface="Times New Roman"/>
              </a:rPr>
              <a:t>(4</a:t>
            </a:r>
            <a:r>
              <a:rPr sz="2300" spc="-355" dirty="0">
                <a:latin typeface="Times New Roman"/>
                <a:cs typeface="Times New Roman"/>
              </a:rPr>
              <a:t> </a:t>
            </a:r>
            <a:r>
              <a:rPr sz="2300" spc="-175" dirty="0">
                <a:latin typeface="Symbol"/>
                <a:cs typeface="Symbol"/>
              </a:rPr>
              <a:t></a:t>
            </a:r>
            <a:r>
              <a:rPr sz="2300" spc="-310" dirty="0">
                <a:latin typeface="Times New Roman"/>
                <a:cs typeface="Times New Roman"/>
              </a:rPr>
              <a:t> </a:t>
            </a:r>
            <a:r>
              <a:rPr sz="2300" spc="-145" dirty="0">
                <a:latin typeface="Times New Roman"/>
                <a:cs typeface="Times New Roman"/>
              </a:rPr>
              <a:t>0)</a:t>
            </a:r>
            <a:r>
              <a:rPr sz="2300" spc="-220" dirty="0">
                <a:latin typeface="Times New Roman"/>
                <a:cs typeface="Times New Roman"/>
              </a:rPr>
              <a:t> </a:t>
            </a:r>
            <a:r>
              <a:rPr sz="2300" spc="-175" dirty="0">
                <a:latin typeface="Symbol"/>
                <a:cs typeface="Symbol"/>
              </a:rPr>
              <a:t></a:t>
            </a:r>
            <a:r>
              <a:rPr sz="2300" spc="-254" dirty="0">
                <a:latin typeface="Times New Roman"/>
                <a:cs typeface="Times New Roman"/>
              </a:rPr>
              <a:t> </a:t>
            </a:r>
            <a:r>
              <a:rPr sz="2300" spc="-120" dirty="0">
                <a:latin typeface="Times New Roman"/>
                <a:cs typeface="Times New Roman"/>
              </a:rPr>
              <a:t>(2</a:t>
            </a:r>
            <a:r>
              <a:rPr sz="2300" spc="-355" dirty="0">
                <a:latin typeface="Times New Roman"/>
                <a:cs typeface="Times New Roman"/>
              </a:rPr>
              <a:t> </a:t>
            </a:r>
            <a:r>
              <a:rPr sz="2300" spc="-175" dirty="0">
                <a:latin typeface="Symbol"/>
                <a:cs typeface="Symbol"/>
              </a:rPr>
              <a:t></a:t>
            </a:r>
            <a:r>
              <a:rPr sz="2300" spc="-310" dirty="0">
                <a:latin typeface="Times New Roman"/>
                <a:cs typeface="Times New Roman"/>
              </a:rPr>
              <a:t> </a:t>
            </a:r>
            <a:r>
              <a:rPr sz="2300" spc="-145" dirty="0">
                <a:latin typeface="Times New Roman"/>
                <a:cs typeface="Times New Roman"/>
              </a:rPr>
              <a:t>0)</a:t>
            </a:r>
            <a:endParaRPr sz="2300">
              <a:latin typeface="Times New Roman"/>
              <a:cs typeface="Times New Roman"/>
            </a:endParaRPr>
          </a:p>
        </p:txBody>
      </p:sp>
      <p:sp>
        <p:nvSpPr>
          <p:cNvPr id="16" name="object 16"/>
          <p:cNvSpPr txBox="1"/>
          <p:nvPr/>
        </p:nvSpPr>
        <p:spPr>
          <a:xfrm>
            <a:off x="6711988" y="25974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4</a:t>
            </a:r>
            <a:endParaRPr sz="2300">
              <a:latin typeface="Times New Roman"/>
              <a:cs typeface="Times New Roman"/>
            </a:endParaRPr>
          </a:p>
        </p:txBody>
      </p:sp>
      <p:sp>
        <p:nvSpPr>
          <p:cNvPr id="17" name="object 17"/>
          <p:cNvSpPr txBox="1"/>
          <p:nvPr/>
        </p:nvSpPr>
        <p:spPr>
          <a:xfrm>
            <a:off x="5774382" y="3693690"/>
            <a:ext cx="1018540" cy="422909"/>
          </a:xfrm>
          <a:prstGeom prst="rect">
            <a:avLst/>
          </a:prstGeom>
        </p:spPr>
        <p:txBody>
          <a:bodyPr vert="horz" wrap="square" lIns="0" tIns="13335" rIns="0" bIns="0" rtlCol="0">
            <a:spAutoFit/>
          </a:bodyPr>
          <a:lstStyle/>
          <a:p>
            <a:pPr marL="12700">
              <a:lnSpc>
                <a:spcPct val="100000"/>
              </a:lnSpc>
              <a:spcBef>
                <a:spcPts val="105"/>
              </a:spcBef>
            </a:pPr>
            <a:r>
              <a:rPr sz="2600" i="1" spc="335" dirty="0">
                <a:latin typeface="Times New Roman"/>
                <a:cs typeface="Times New Roman"/>
              </a:rPr>
              <a:t>b</a:t>
            </a:r>
            <a:r>
              <a:rPr sz="1500" spc="335" dirty="0">
                <a:latin typeface="Times New Roman"/>
                <a:cs typeface="Times New Roman"/>
              </a:rPr>
              <a:t>2 </a:t>
            </a:r>
            <a:r>
              <a:rPr sz="2600" spc="455" dirty="0">
                <a:latin typeface="Symbol"/>
                <a:cs typeface="Symbol"/>
              </a:rPr>
              <a:t></a:t>
            </a:r>
            <a:r>
              <a:rPr sz="2600" spc="35" dirty="0">
                <a:latin typeface="Times New Roman"/>
                <a:cs typeface="Times New Roman"/>
              </a:rPr>
              <a:t> </a:t>
            </a:r>
            <a:r>
              <a:rPr sz="2600" spc="415" dirty="0">
                <a:latin typeface="Times New Roman"/>
                <a:cs typeface="Times New Roman"/>
              </a:rPr>
              <a:t>0</a:t>
            </a:r>
            <a:endParaRPr sz="2600">
              <a:latin typeface="Times New Roman"/>
              <a:cs typeface="Times New Roman"/>
            </a:endParaRPr>
          </a:p>
        </p:txBody>
      </p:sp>
      <p:sp>
        <p:nvSpPr>
          <p:cNvPr id="18" name="object 18"/>
          <p:cNvSpPr txBox="1"/>
          <p:nvPr/>
        </p:nvSpPr>
        <p:spPr>
          <a:xfrm>
            <a:off x="2362976" y="2784588"/>
            <a:ext cx="351790" cy="435609"/>
          </a:xfrm>
          <a:prstGeom prst="rect">
            <a:avLst/>
          </a:prstGeom>
        </p:spPr>
        <p:txBody>
          <a:bodyPr vert="horz" wrap="square" lIns="0" tIns="11430" rIns="0" bIns="0" rtlCol="0">
            <a:spAutoFit/>
          </a:bodyPr>
          <a:lstStyle/>
          <a:p>
            <a:pPr marL="12700">
              <a:lnSpc>
                <a:spcPct val="100000"/>
              </a:lnSpc>
              <a:spcBef>
                <a:spcPts val="90"/>
              </a:spcBef>
            </a:pPr>
            <a:r>
              <a:rPr sz="2700" spc="-75" dirty="0">
                <a:latin typeface="Times New Roman"/>
                <a:cs typeface="Times New Roman"/>
              </a:rPr>
              <a:t>12</a:t>
            </a:r>
            <a:endParaRPr sz="2700">
              <a:latin typeface="Times New Roman"/>
              <a:cs typeface="Times New Roman"/>
            </a:endParaRPr>
          </a:p>
        </p:txBody>
      </p:sp>
      <p:sp>
        <p:nvSpPr>
          <p:cNvPr id="19" name="object 19"/>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28303" y="19405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3" name="object 3"/>
          <p:cNvSpPr txBox="1"/>
          <p:nvPr/>
        </p:nvSpPr>
        <p:spPr>
          <a:xfrm>
            <a:off x="921969" y="26384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4" name="object 4"/>
          <p:cNvSpPr txBox="1"/>
          <p:nvPr/>
        </p:nvSpPr>
        <p:spPr>
          <a:xfrm>
            <a:off x="936493" y="4053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5" name="object 5"/>
          <p:cNvSpPr txBox="1"/>
          <p:nvPr/>
        </p:nvSpPr>
        <p:spPr>
          <a:xfrm>
            <a:off x="2503179" y="3468721"/>
            <a:ext cx="160020" cy="371475"/>
          </a:xfrm>
          <a:prstGeom prst="rect">
            <a:avLst/>
          </a:prstGeom>
        </p:spPr>
        <p:txBody>
          <a:bodyPr vert="horz" wrap="square" lIns="0" tIns="14604" rIns="0" bIns="0" rtlCol="0">
            <a:spAutoFit/>
          </a:bodyPr>
          <a:lstStyle/>
          <a:p>
            <a:pPr marL="12700">
              <a:lnSpc>
                <a:spcPct val="100000"/>
              </a:lnSpc>
              <a:spcBef>
                <a:spcPts val="114"/>
              </a:spcBef>
            </a:pPr>
            <a:r>
              <a:rPr sz="2250" spc="-70" dirty="0">
                <a:latin typeface="Times New Roman"/>
                <a:cs typeface="Times New Roman"/>
              </a:rPr>
              <a:t>0</a:t>
            </a:r>
            <a:endParaRPr sz="2250">
              <a:latin typeface="Times New Roman"/>
              <a:cs typeface="Times New Roman"/>
            </a:endParaRPr>
          </a:p>
        </p:txBody>
      </p:sp>
      <p:sp>
        <p:nvSpPr>
          <p:cNvPr id="6" name="object 6"/>
          <p:cNvSpPr/>
          <p:nvPr/>
        </p:nvSpPr>
        <p:spPr>
          <a:xfrm>
            <a:off x="1372361" y="13723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3459627" y="2019062"/>
            <a:ext cx="193040" cy="398145"/>
          </a:xfrm>
          <a:prstGeom prst="rect">
            <a:avLst/>
          </a:prstGeom>
        </p:spPr>
        <p:txBody>
          <a:bodyPr vert="horz" wrap="square" lIns="0" tIns="12065" rIns="0" bIns="0" rtlCol="0">
            <a:spAutoFit/>
          </a:bodyPr>
          <a:lstStyle/>
          <a:p>
            <a:pPr marL="12700">
              <a:lnSpc>
                <a:spcPct val="100000"/>
              </a:lnSpc>
              <a:spcBef>
                <a:spcPts val="95"/>
              </a:spcBef>
            </a:pPr>
            <a:r>
              <a:rPr sz="2450" spc="90" dirty="0">
                <a:latin typeface="Times New Roman"/>
                <a:cs typeface="Times New Roman"/>
              </a:rPr>
              <a:t>0</a:t>
            </a:r>
            <a:endParaRPr sz="2450">
              <a:latin typeface="Times New Roman"/>
              <a:cs typeface="Times New Roman"/>
            </a:endParaRPr>
          </a:p>
        </p:txBody>
      </p:sp>
      <p:sp>
        <p:nvSpPr>
          <p:cNvPr id="8" name="object 8"/>
          <p:cNvSpPr txBox="1"/>
          <p:nvPr/>
        </p:nvSpPr>
        <p:spPr>
          <a:xfrm>
            <a:off x="2449760" y="1987414"/>
            <a:ext cx="193675" cy="437515"/>
          </a:xfrm>
          <a:prstGeom prst="rect">
            <a:avLst/>
          </a:prstGeom>
        </p:spPr>
        <p:txBody>
          <a:bodyPr vert="horz" wrap="square" lIns="0" tIns="12700" rIns="0" bIns="0" rtlCol="0">
            <a:spAutoFit/>
          </a:bodyPr>
          <a:lstStyle/>
          <a:p>
            <a:pPr marL="12700">
              <a:lnSpc>
                <a:spcPct val="100000"/>
              </a:lnSpc>
              <a:spcBef>
                <a:spcPts val="100"/>
              </a:spcBef>
            </a:pPr>
            <a:r>
              <a:rPr sz="2700" spc="-30" dirty="0">
                <a:latin typeface="Times New Roman"/>
                <a:cs typeface="Times New Roman"/>
              </a:rPr>
              <a:t>4</a:t>
            </a:r>
            <a:endParaRPr sz="2700">
              <a:latin typeface="Times New Roman"/>
              <a:cs typeface="Times New Roman"/>
            </a:endParaRPr>
          </a:p>
        </p:txBody>
      </p:sp>
      <p:sp>
        <p:nvSpPr>
          <p:cNvPr id="9" name="object 9"/>
          <p:cNvSpPr txBox="1"/>
          <p:nvPr/>
        </p:nvSpPr>
        <p:spPr>
          <a:xfrm>
            <a:off x="1596870" y="1989060"/>
            <a:ext cx="179705" cy="435609"/>
          </a:xfrm>
          <a:prstGeom prst="rect">
            <a:avLst/>
          </a:prstGeom>
        </p:spPr>
        <p:txBody>
          <a:bodyPr vert="horz" wrap="square" lIns="0" tIns="11430" rIns="0" bIns="0" rtlCol="0">
            <a:spAutoFit/>
          </a:bodyPr>
          <a:lstStyle/>
          <a:p>
            <a:pPr marL="12700">
              <a:lnSpc>
                <a:spcPct val="100000"/>
              </a:lnSpc>
              <a:spcBef>
                <a:spcPts val="90"/>
              </a:spcBef>
            </a:pPr>
            <a:r>
              <a:rPr sz="2700" spc="-140" dirty="0">
                <a:latin typeface="Times New Roman"/>
                <a:cs typeface="Times New Roman"/>
              </a:rPr>
              <a:t>2</a:t>
            </a:r>
            <a:endParaRPr sz="2700">
              <a:latin typeface="Times New Roman"/>
              <a:cs typeface="Times New Roman"/>
            </a:endParaRPr>
          </a:p>
        </p:txBody>
      </p:sp>
      <p:sp>
        <p:nvSpPr>
          <p:cNvPr id="10" name="object 10"/>
          <p:cNvSpPr txBox="1"/>
          <p:nvPr/>
        </p:nvSpPr>
        <p:spPr>
          <a:xfrm>
            <a:off x="1484904" y="2778614"/>
            <a:ext cx="457200" cy="1839595"/>
          </a:xfrm>
          <a:prstGeom prst="rect">
            <a:avLst/>
          </a:prstGeom>
        </p:spPr>
        <p:txBody>
          <a:bodyPr vert="horz" wrap="square" lIns="0" tIns="16510" rIns="0" bIns="0" rtlCol="0">
            <a:spAutoFit/>
          </a:bodyPr>
          <a:lstStyle/>
          <a:p>
            <a:pPr marL="157480">
              <a:lnSpc>
                <a:spcPct val="100000"/>
              </a:lnSpc>
              <a:spcBef>
                <a:spcPts val="130"/>
              </a:spcBef>
            </a:pPr>
            <a:r>
              <a:rPr sz="2650" spc="-125" dirty="0">
                <a:latin typeface="Times New Roman"/>
                <a:cs typeface="Times New Roman"/>
              </a:rPr>
              <a:t>4</a:t>
            </a:r>
            <a:endParaRPr sz="2650">
              <a:latin typeface="Times New Roman"/>
              <a:cs typeface="Times New Roman"/>
            </a:endParaRPr>
          </a:p>
          <a:p>
            <a:pPr marL="32384">
              <a:lnSpc>
                <a:spcPct val="100000"/>
              </a:lnSpc>
              <a:spcBef>
                <a:spcPts val="2280"/>
              </a:spcBef>
            </a:pPr>
            <a:r>
              <a:rPr sz="2650" spc="190" dirty="0">
                <a:latin typeface="Symbol"/>
                <a:cs typeface="Symbol"/>
              </a:rPr>
              <a:t></a:t>
            </a:r>
            <a:r>
              <a:rPr sz="2650" spc="265" dirty="0">
                <a:latin typeface="Times New Roman"/>
                <a:cs typeface="Times New Roman"/>
              </a:rPr>
              <a:t>2</a:t>
            </a:r>
            <a:endParaRPr sz="2650">
              <a:latin typeface="Times New Roman"/>
              <a:cs typeface="Times New Roman"/>
            </a:endParaRPr>
          </a:p>
          <a:p>
            <a:pPr marL="12700">
              <a:lnSpc>
                <a:spcPct val="100000"/>
              </a:lnSpc>
              <a:spcBef>
                <a:spcPts val="194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1" name="object 11"/>
          <p:cNvSpPr/>
          <p:nvPr/>
        </p:nvSpPr>
        <p:spPr>
          <a:xfrm>
            <a:off x="5919415" y="2524588"/>
            <a:ext cx="1729105" cy="0"/>
          </a:xfrm>
          <a:custGeom>
            <a:avLst/>
            <a:gdLst/>
            <a:ahLst/>
            <a:cxnLst/>
            <a:rect l="l" t="t" r="r" b="b"/>
            <a:pathLst>
              <a:path w="1729104">
                <a:moveTo>
                  <a:pt x="0" y="0"/>
                </a:moveTo>
                <a:lnTo>
                  <a:pt x="1728959" y="0"/>
                </a:lnTo>
              </a:path>
            </a:pathLst>
          </a:custGeom>
          <a:ln w="14026">
            <a:solidFill>
              <a:srgbClr val="000000"/>
            </a:solidFill>
          </a:ln>
        </p:spPr>
        <p:txBody>
          <a:bodyPr wrap="square" lIns="0" tIns="0" rIns="0" bIns="0" rtlCol="0"/>
          <a:lstStyle/>
          <a:p>
            <a:endParaRPr/>
          </a:p>
        </p:txBody>
      </p:sp>
      <p:sp>
        <p:nvSpPr>
          <p:cNvPr id="12" name="object 12"/>
          <p:cNvSpPr txBox="1"/>
          <p:nvPr/>
        </p:nvSpPr>
        <p:spPr>
          <a:xfrm>
            <a:off x="5918279" y="2106876"/>
            <a:ext cx="1734185" cy="377825"/>
          </a:xfrm>
          <a:prstGeom prst="rect">
            <a:avLst/>
          </a:prstGeom>
        </p:spPr>
        <p:txBody>
          <a:bodyPr vert="horz" wrap="square" lIns="0" tIns="13970" rIns="0" bIns="0" rtlCol="0">
            <a:spAutoFit/>
          </a:bodyPr>
          <a:lstStyle/>
          <a:p>
            <a:pPr marL="12700">
              <a:lnSpc>
                <a:spcPct val="100000"/>
              </a:lnSpc>
              <a:spcBef>
                <a:spcPts val="110"/>
              </a:spcBef>
            </a:pPr>
            <a:r>
              <a:rPr sz="2300" spc="-145" dirty="0">
                <a:latin typeface="Times New Roman"/>
                <a:cs typeface="Times New Roman"/>
              </a:rPr>
              <a:t>(</a:t>
            </a:r>
            <a:r>
              <a:rPr sz="2300" spc="-145" dirty="0">
                <a:latin typeface="Symbol"/>
                <a:cs typeface="Symbol"/>
              </a:rPr>
              <a:t></a:t>
            </a:r>
            <a:r>
              <a:rPr sz="2300" spc="-145" dirty="0">
                <a:latin typeface="Times New Roman"/>
                <a:cs typeface="Times New Roman"/>
              </a:rPr>
              <a:t>2</a:t>
            </a:r>
            <a:r>
              <a:rPr sz="2300" spc="-370" dirty="0">
                <a:latin typeface="Times New Roman"/>
                <a:cs typeface="Times New Roman"/>
              </a:rPr>
              <a:t> </a:t>
            </a:r>
            <a:r>
              <a:rPr sz="2300" spc="-140" dirty="0">
                <a:latin typeface="Symbol"/>
                <a:cs typeface="Symbol"/>
              </a:rPr>
              <a:t></a:t>
            </a:r>
            <a:r>
              <a:rPr sz="2300" spc="-140" dirty="0">
                <a:latin typeface="Times New Roman"/>
                <a:cs typeface="Times New Roman"/>
              </a:rPr>
              <a:t>12)</a:t>
            </a:r>
            <a:r>
              <a:rPr sz="2300" spc="-229" dirty="0">
                <a:latin typeface="Times New Roman"/>
                <a:cs typeface="Times New Roman"/>
              </a:rPr>
              <a:t> </a:t>
            </a:r>
            <a:r>
              <a:rPr sz="2300" spc="-170" dirty="0">
                <a:latin typeface="Symbol"/>
                <a:cs typeface="Symbol"/>
              </a:rPr>
              <a:t></a:t>
            </a:r>
            <a:r>
              <a:rPr sz="2300" spc="-265" dirty="0">
                <a:latin typeface="Times New Roman"/>
                <a:cs typeface="Times New Roman"/>
              </a:rPr>
              <a:t> </a:t>
            </a:r>
            <a:r>
              <a:rPr sz="2300" spc="-114" dirty="0">
                <a:latin typeface="Times New Roman"/>
                <a:cs typeface="Times New Roman"/>
              </a:rPr>
              <a:t>(4</a:t>
            </a:r>
            <a:r>
              <a:rPr sz="2300" spc="-365" dirty="0">
                <a:latin typeface="Times New Roman"/>
                <a:cs typeface="Times New Roman"/>
              </a:rPr>
              <a:t> </a:t>
            </a:r>
            <a:r>
              <a:rPr sz="2300" spc="-170" dirty="0">
                <a:latin typeface="Symbol"/>
                <a:cs typeface="Symbol"/>
              </a:rPr>
              <a:t></a:t>
            </a:r>
            <a:r>
              <a:rPr sz="2300" spc="-320" dirty="0">
                <a:latin typeface="Times New Roman"/>
                <a:cs typeface="Times New Roman"/>
              </a:rPr>
              <a:t> </a:t>
            </a:r>
            <a:r>
              <a:rPr sz="2300" spc="-145" dirty="0">
                <a:latin typeface="Times New Roman"/>
                <a:cs typeface="Times New Roman"/>
              </a:rPr>
              <a:t>0)</a:t>
            </a:r>
            <a:endParaRPr sz="2300">
              <a:latin typeface="Times New Roman"/>
              <a:cs typeface="Times New Roman"/>
            </a:endParaRPr>
          </a:p>
        </p:txBody>
      </p:sp>
      <p:sp>
        <p:nvSpPr>
          <p:cNvPr id="13" name="object 13"/>
          <p:cNvSpPr txBox="1"/>
          <p:nvPr/>
        </p:nvSpPr>
        <p:spPr>
          <a:xfrm>
            <a:off x="6646036" y="2521244"/>
            <a:ext cx="287020" cy="377825"/>
          </a:xfrm>
          <a:prstGeom prst="rect">
            <a:avLst/>
          </a:prstGeom>
        </p:spPr>
        <p:txBody>
          <a:bodyPr vert="horz" wrap="square" lIns="0" tIns="13970" rIns="0" bIns="0" rtlCol="0">
            <a:spAutoFit/>
          </a:bodyPr>
          <a:lstStyle/>
          <a:p>
            <a:pPr marL="12700">
              <a:lnSpc>
                <a:spcPct val="100000"/>
              </a:lnSpc>
              <a:spcBef>
                <a:spcPts val="110"/>
              </a:spcBef>
            </a:pPr>
            <a:r>
              <a:rPr sz="2300" spc="-200" dirty="0">
                <a:latin typeface="Symbol"/>
                <a:cs typeface="Symbol"/>
              </a:rPr>
              <a:t></a:t>
            </a:r>
            <a:r>
              <a:rPr sz="2300" spc="-155" dirty="0">
                <a:latin typeface="Times New Roman"/>
                <a:cs typeface="Times New Roman"/>
              </a:rPr>
              <a:t>2</a:t>
            </a:r>
            <a:endParaRPr sz="2300">
              <a:latin typeface="Times New Roman"/>
              <a:cs typeface="Times New Roman"/>
            </a:endParaRPr>
          </a:p>
        </p:txBody>
      </p:sp>
      <p:sp>
        <p:nvSpPr>
          <p:cNvPr id="14" name="object 14"/>
          <p:cNvSpPr txBox="1"/>
          <p:nvPr/>
        </p:nvSpPr>
        <p:spPr>
          <a:xfrm>
            <a:off x="5439340" y="2292138"/>
            <a:ext cx="427355" cy="377825"/>
          </a:xfrm>
          <a:prstGeom prst="rect">
            <a:avLst/>
          </a:prstGeom>
        </p:spPr>
        <p:txBody>
          <a:bodyPr vert="horz" wrap="square" lIns="0" tIns="13970" rIns="0" bIns="0" rtlCol="0">
            <a:spAutoFit/>
          </a:bodyPr>
          <a:lstStyle/>
          <a:p>
            <a:pPr marL="12700">
              <a:lnSpc>
                <a:spcPct val="100000"/>
              </a:lnSpc>
              <a:spcBef>
                <a:spcPts val="110"/>
              </a:spcBef>
            </a:pPr>
            <a:r>
              <a:rPr sz="2300" i="1" spc="-130" dirty="0">
                <a:latin typeface="Times New Roman"/>
                <a:cs typeface="Times New Roman"/>
              </a:rPr>
              <a:t>a</a:t>
            </a:r>
            <a:r>
              <a:rPr sz="1300" i="1" spc="-130" dirty="0">
                <a:latin typeface="Times New Roman"/>
                <a:cs typeface="Times New Roman"/>
              </a:rPr>
              <a:t>n</a:t>
            </a:r>
            <a:r>
              <a:rPr sz="1300" i="1" spc="-80" dirty="0">
                <a:latin typeface="Times New Roman"/>
                <a:cs typeface="Times New Roman"/>
              </a:rPr>
              <a:t> </a:t>
            </a:r>
            <a:r>
              <a:rPr sz="2300" spc="-170" dirty="0">
                <a:latin typeface="Symbol"/>
                <a:cs typeface="Symbol"/>
              </a:rPr>
              <a:t></a:t>
            </a:r>
            <a:endParaRPr sz="2300">
              <a:latin typeface="Symbol"/>
              <a:cs typeface="Symbol"/>
            </a:endParaRPr>
          </a:p>
        </p:txBody>
      </p:sp>
      <p:sp>
        <p:nvSpPr>
          <p:cNvPr id="15" name="object 15"/>
          <p:cNvSpPr txBox="1"/>
          <p:nvPr/>
        </p:nvSpPr>
        <p:spPr>
          <a:xfrm>
            <a:off x="5535727" y="3617490"/>
            <a:ext cx="1169035" cy="422909"/>
          </a:xfrm>
          <a:prstGeom prst="rect">
            <a:avLst/>
          </a:prstGeom>
        </p:spPr>
        <p:txBody>
          <a:bodyPr vert="horz" wrap="square" lIns="0" tIns="13335" rIns="0" bIns="0" rtlCol="0">
            <a:spAutoFit/>
          </a:bodyPr>
          <a:lstStyle/>
          <a:p>
            <a:pPr marL="12700">
              <a:lnSpc>
                <a:spcPct val="100000"/>
              </a:lnSpc>
              <a:spcBef>
                <a:spcPts val="105"/>
              </a:spcBef>
            </a:pPr>
            <a:r>
              <a:rPr sz="2600" i="1" spc="280" dirty="0">
                <a:latin typeface="Times New Roman"/>
                <a:cs typeface="Times New Roman"/>
              </a:rPr>
              <a:t>a</a:t>
            </a:r>
            <a:r>
              <a:rPr sz="1500" i="1" spc="280" dirty="0">
                <a:latin typeface="Times New Roman"/>
                <a:cs typeface="Times New Roman"/>
              </a:rPr>
              <a:t>n </a:t>
            </a:r>
            <a:r>
              <a:rPr sz="2600" spc="445" dirty="0">
                <a:latin typeface="Symbol"/>
                <a:cs typeface="Symbol"/>
              </a:rPr>
              <a:t></a:t>
            </a:r>
            <a:r>
              <a:rPr sz="2600" spc="-130" dirty="0">
                <a:latin typeface="Times New Roman"/>
                <a:cs typeface="Times New Roman"/>
              </a:rPr>
              <a:t> </a:t>
            </a:r>
            <a:r>
              <a:rPr sz="2600" spc="320" dirty="0">
                <a:latin typeface="Times New Roman"/>
                <a:cs typeface="Times New Roman"/>
              </a:rPr>
              <a:t>12</a:t>
            </a:r>
            <a:endParaRPr sz="2600">
              <a:latin typeface="Times New Roman"/>
              <a:cs typeface="Times New Roman"/>
            </a:endParaRPr>
          </a:p>
        </p:txBody>
      </p:sp>
      <p:sp>
        <p:nvSpPr>
          <p:cNvPr id="16" name="object 16"/>
          <p:cNvSpPr txBox="1"/>
          <p:nvPr/>
        </p:nvSpPr>
        <p:spPr>
          <a:xfrm>
            <a:off x="2362976" y="2708388"/>
            <a:ext cx="351790" cy="435609"/>
          </a:xfrm>
          <a:prstGeom prst="rect">
            <a:avLst/>
          </a:prstGeom>
        </p:spPr>
        <p:txBody>
          <a:bodyPr vert="horz" wrap="square" lIns="0" tIns="11430" rIns="0" bIns="0" rtlCol="0">
            <a:spAutoFit/>
          </a:bodyPr>
          <a:lstStyle/>
          <a:p>
            <a:pPr marL="12700">
              <a:lnSpc>
                <a:spcPct val="100000"/>
              </a:lnSpc>
              <a:spcBef>
                <a:spcPts val="90"/>
              </a:spcBef>
            </a:pPr>
            <a:r>
              <a:rPr sz="2700" spc="-75" dirty="0">
                <a:latin typeface="Times New Roman"/>
                <a:cs typeface="Times New Roman"/>
              </a:rPr>
              <a:t>12</a:t>
            </a:r>
            <a:endParaRPr sz="2700">
              <a:latin typeface="Times New Roman"/>
              <a:cs typeface="Times New Roman"/>
            </a:endParaRPr>
          </a:p>
        </p:txBody>
      </p:sp>
      <p:sp>
        <p:nvSpPr>
          <p:cNvPr id="17" name="object 17"/>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8" name="object 18"/>
          <p:cNvSpPr txBox="1">
            <a:spLocks noGrp="1"/>
          </p:cNvSpPr>
          <p:nvPr>
            <p:ph type="title"/>
          </p:nvPr>
        </p:nvSpPr>
        <p:spPr>
          <a:xfrm>
            <a:off x="383540" y="160730"/>
            <a:ext cx="26644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3</a:t>
            </a:r>
          </a:p>
        </p:txBody>
      </p:sp>
      <p:sp>
        <p:nvSpPr>
          <p:cNvPr id="19" name="object 19"/>
          <p:cNvSpPr txBox="1"/>
          <p:nvPr/>
        </p:nvSpPr>
        <p:spPr>
          <a:xfrm>
            <a:off x="7568945" y="160731"/>
            <a:ext cx="105981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212547"/>
            <a:ext cx="8074660" cy="514350"/>
          </a:xfrm>
          <a:prstGeom prst="rect">
            <a:avLst/>
          </a:prstGeom>
        </p:spPr>
        <p:txBody>
          <a:bodyPr vert="horz" wrap="square" lIns="0" tIns="13335" rIns="0" bIns="0" rtlCol="0">
            <a:spAutoFit/>
          </a:bodyPr>
          <a:lstStyle/>
          <a:p>
            <a:pPr marL="12700">
              <a:lnSpc>
                <a:spcPct val="100000"/>
              </a:lnSpc>
              <a:spcBef>
                <a:spcPts val="105"/>
              </a:spcBef>
            </a:pPr>
            <a:r>
              <a:rPr spc="-5" dirty="0"/>
              <a:t>Stable</a:t>
            </a:r>
            <a:r>
              <a:rPr spc="-75" dirty="0"/>
              <a:t> </a:t>
            </a:r>
            <a:r>
              <a:rPr spc="-30" dirty="0"/>
              <a:t>System</a:t>
            </a:r>
          </a:p>
        </p:txBody>
      </p:sp>
      <p:sp>
        <p:nvSpPr>
          <p:cNvPr id="3" name="object 3"/>
          <p:cNvSpPr txBox="1"/>
          <p:nvPr/>
        </p:nvSpPr>
        <p:spPr>
          <a:xfrm>
            <a:off x="248513" y="5366715"/>
            <a:ext cx="3466465" cy="756920"/>
          </a:xfrm>
          <a:prstGeom prst="rect">
            <a:avLst/>
          </a:prstGeom>
        </p:spPr>
        <p:txBody>
          <a:bodyPr vert="horz" wrap="square" lIns="0" tIns="12700" rIns="0" bIns="0" rtlCol="0">
            <a:spAutoFit/>
          </a:bodyPr>
          <a:lstStyle/>
          <a:p>
            <a:pPr marL="633095" marR="5080" indent="-621030">
              <a:lnSpc>
                <a:spcPct val="100000"/>
              </a:lnSpc>
              <a:spcBef>
                <a:spcPts val="100"/>
              </a:spcBef>
            </a:pPr>
            <a:r>
              <a:rPr sz="2400" dirty="0">
                <a:solidFill>
                  <a:srgbClr val="FF0000"/>
                </a:solidFill>
                <a:latin typeface="Tahoma"/>
                <a:cs typeface="Tahoma"/>
              </a:rPr>
              <a:t>Bounded </a:t>
            </a:r>
            <a:r>
              <a:rPr sz="2400" spc="-5" dirty="0">
                <a:solidFill>
                  <a:srgbClr val="FF0000"/>
                </a:solidFill>
                <a:latin typeface="Tahoma"/>
                <a:cs typeface="Tahoma"/>
              </a:rPr>
              <a:t>i/p </a:t>
            </a:r>
            <a:r>
              <a:rPr sz="2400" dirty="0">
                <a:solidFill>
                  <a:srgbClr val="FF0000"/>
                </a:solidFill>
                <a:latin typeface="Tahoma"/>
                <a:cs typeface="Tahoma"/>
              </a:rPr>
              <a:t>bounded</a:t>
            </a:r>
            <a:r>
              <a:rPr sz="2400" spc="-160" dirty="0">
                <a:solidFill>
                  <a:srgbClr val="FF0000"/>
                </a:solidFill>
                <a:latin typeface="Tahoma"/>
                <a:cs typeface="Tahoma"/>
              </a:rPr>
              <a:t> </a:t>
            </a:r>
            <a:r>
              <a:rPr sz="2400" dirty="0">
                <a:solidFill>
                  <a:srgbClr val="FF0000"/>
                </a:solidFill>
                <a:latin typeface="Tahoma"/>
                <a:cs typeface="Tahoma"/>
              </a:rPr>
              <a:t>o/p  </a:t>
            </a:r>
            <a:r>
              <a:rPr sz="2400" spc="-10" dirty="0">
                <a:solidFill>
                  <a:srgbClr val="FF0000"/>
                </a:solidFill>
                <a:latin typeface="Tahoma"/>
                <a:cs typeface="Tahoma"/>
              </a:rPr>
              <a:t>for </a:t>
            </a:r>
            <a:r>
              <a:rPr sz="2400" spc="-5" dirty="0">
                <a:solidFill>
                  <a:srgbClr val="FF0000"/>
                </a:solidFill>
                <a:latin typeface="Tahoma"/>
                <a:cs typeface="Tahoma"/>
              </a:rPr>
              <a:t>stable</a:t>
            </a:r>
            <a:r>
              <a:rPr sz="2400" spc="-30" dirty="0">
                <a:solidFill>
                  <a:srgbClr val="FF0000"/>
                </a:solidFill>
                <a:latin typeface="Tahoma"/>
                <a:cs typeface="Tahoma"/>
              </a:rPr>
              <a:t> </a:t>
            </a:r>
            <a:r>
              <a:rPr sz="2400" spc="-5" dirty="0">
                <a:solidFill>
                  <a:srgbClr val="FF0000"/>
                </a:solidFill>
                <a:latin typeface="Tahoma"/>
                <a:cs typeface="Tahoma"/>
              </a:rPr>
              <a:t>system</a:t>
            </a:r>
            <a:endParaRPr sz="2400">
              <a:latin typeface="Tahoma"/>
              <a:cs typeface="Tahoma"/>
            </a:endParaRPr>
          </a:p>
        </p:txBody>
      </p:sp>
      <p:sp>
        <p:nvSpPr>
          <p:cNvPr id="4" name="object 4"/>
          <p:cNvSpPr txBox="1"/>
          <p:nvPr/>
        </p:nvSpPr>
        <p:spPr>
          <a:xfrm>
            <a:off x="6066282" y="5366715"/>
            <a:ext cx="2348865" cy="756920"/>
          </a:xfrm>
          <a:prstGeom prst="rect">
            <a:avLst/>
          </a:prstGeom>
        </p:spPr>
        <p:txBody>
          <a:bodyPr vert="horz" wrap="square" lIns="0" tIns="12700" rIns="0" bIns="0" rtlCol="0">
            <a:spAutoFit/>
          </a:bodyPr>
          <a:lstStyle/>
          <a:p>
            <a:pPr marL="38100" marR="5080" indent="-26034">
              <a:lnSpc>
                <a:spcPct val="100000"/>
              </a:lnSpc>
              <a:spcBef>
                <a:spcPts val="100"/>
              </a:spcBef>
            </a:pPr>
            <a:r>
              <a:rPr sz="2400" spc="-5" dirty="0">
                <a:solidFill>
                  <a:srgbClr val="FF0000"/>
                </a:solidFill>
                <a:latin typeface="Tahoma"/>
                <a:cs typeface="Tahoma"/>
              </a:rPr>
              <a:t>Location </a:t>
            </a:r>
            <a:r>
              <a:rPr sz="2400" dirty="0">
                <a:solidFill>
                  <a:srgbClr val="FF0000"/>
                </a:solidFill>
                <a:latin typeface="Tahoma"/>
                <a:cs typeface="Tahoma"/>
              </a:rPr>
              <a:t>of </a:t>
            </a:r>
            <a:r>
              <a:rPr sz="2400" spc="-5" dirty="0">
                <a:solidFill>
                  <a:srgbClr val="FF0000"/>
                </a:solidFill>
                <a:latin typeface="Tahoma"/>
                <a:cs typeface="Tahoma"/>
              </a:rPr>
              <a:t>roots  </a:t>
            </a:r>
            <a:r>
              <a:rPr sz="2400" spc="-10" dirty="0">
                <a:solidFill>
                  <a:srgbClr val="FF0000"/>
                </a:solidFill>
                <a:latin typeface="Tahoma"/>
                <a:cs typeface="Tahoma"/>
              </a:rPr>
              <a:t>for </a:t>
            </a:r>
            <a:r>
              <a:rPr sz="2400" spc="-5" dirty="0">
                <a:solidFill>
                  <a:srgbClr val="FF0000"/>
                </a:solidFill>
                <a:latin typeface="Tahoma"/>
                <a:cs typeface="Tahoma"/>
              </a:rPr>
              <a:t>stable</a:t>
            </a:r>
            <a:r>
              <a:rPr sz="2400" spc="-80" dirty="0">
                <a:solidFill>
                  <a:srgbClr val="FF0000"/>
                </a:solidFill>
                <a:latin typeface="Tahoma"/>
                <a:cs typeface="Tahoma"/>
              </a:rPr>
              <a:t> </a:t>
            </a:r>
            <a:r>
              <a:rPr sz="2400" spc="-5" dirty="0">
                <a:solidFill>
                  <a:srgbClr val="FF0000"/>
                </a:solidFill>
                <a:latin typeface="Tahoma"/>
                <a:cs typeface="Tahoma"/>
              </a:rPr>
              <a:t>system</a:t>
            </a:r>
            <a:endParaRPr sz="2400">
              <a:latin typeface="Tahoma"/>
              <a:cs typeface="Tahoma"/>
            </a:endParaRPr>
          </a:p>
        </p:txBody>
      </p:sp>
      <p:sp>
        <p:nvSpPr>
          <p:cNvPr id="5" name="object 5"/>
          <p:cNvSpPr/>
          <p:nvPr/>
        </p:nvSpPr>
        <p:spPr>
          <a:xfrm>
            <a:off x="0" y="1066800"/>
            <a:ext cx="9143999" cy="4114800"/>
          </a:xfrm>
          <a:prstGeom prst="rect">
            <a:avLst/>
          </a:prstGeom>
          <a:blipFill>
            <a:blip r:embed="rId2" cstate="print"/>
            <a:stretch>
              <a:fillRect/>
            </a:stretch>
          </a:blipFill>
        </p:spPr>
        <p:txBody>
          <a:bodyPr wrap="square" lIns="0" tIns="0" rIns="0" bIns="0" rtlCol="0"/>
          <a:lstStyle/>
          <a:p>
            <a:endParaRPr/>
          </a:p>
        </p:txBody>
      </p:sp>
      <p:sp>
        <p:nvSpPr>
          <p:cNvPr id="6" name="object 6"/>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699703" y="18643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3" name="object 3"/>
          <p:cNvSpPr txBox="1"/>
          <p:nvPr/>
        </p:nvSpPr>
        <p:spPr>
          <a:xfrm>
            <a:off x="693369" y="25622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4" name="object 4"/>
          <p:cNvSpPr txBox="1"/>
          <p:nvPr/>
        </p:nvSpPr>
        <p:spPr>
          <a:xfrm>
            <a:off x="707893" y="39771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5" name="object 5"/>
          <p:cNvSpPr txBox="1"/>
          <p:nvPr/>
        </p:nvSpPr>
        <p:spPr>
          <a:xfrm>
            <a:off x="2274579" y="3392521"/>
            <a:ext cx="160020" cy="371475"/>
          </a:xfrm>
          <a:prstGeom prst="rect">
            <a:avLst/>
          </a:prstGeom>
        </p:spPr>
        <p:txBody>
          <a:bodyPr vert="horz" wrap="square" lIns="0" tIns="14604" rIns="0" bIns="0" rtlCol="0">
            <a:spAutoFit/>
          </a:bodyPr>
          <a:lstStyle/>
          <a:p>
            <a:pPr marL="12700">
              <a:lnSpc>
                <a:spcPct val="100000"/>
              </a:lnSpc>
              <a:spcBef>
                <a:spcPts val="114"/>
              </a:spcBef>
            </a:pPr>
            <a:r>
              <a:rPr sz="2250" spc="-70" dirty="0">
                <a:latin typeface="Times New Roman"/>
                <a:cs typeface="Times New Roman"/>
              </a:rPr>
              <a:t>0</a:t>
            </a:r>
            <a:endParaRPr sz="2250">
              <a:latin typeface="Times New Roman"/>
              <a:cs typeface="Times New Roman"/>
            </a:endParaRPr>
          </a:p>
        </p:txBody>
      </p:sp>
      <p:sp>
        <p:nvSpPr>
          <p:cNvPr id="6" name="object 6"/>
          <p:cNvSpPr/>
          <p:nvPr/>
        </p:nvSpPr>
        <p:spPr>
          <a:xfrm>
            <a:off x="1143761" y="12961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3231027" y="1942862"/>
            <a:ext cx="193040" cy="398145"/>
          </a:xfrm>
          <a:prstGeom prst="rect">
            <a:avLst/>
          </a:prstGeom>
        </p:spPr>
        <p:txBody>
          <a:bodyPr vert="horz" wrap="square" lIns="0" tIns="12065" rIns="0" bIns="0" rtlCol="0">
            <a:spAutoFit/>
          </a:bodyPr>
          <a:lstStyle/>
          <a:p>
            <a:pPr marL="12700">
              <a:lnSpc>
                <a:spcPct val="100000"/>
              </a:lnSpc>
              <a:spcBef>
                <a:spcPts val="95"/>
              </a:spcBef>
            </a:pPr>
            <a:r>
              <a:rPr sz="2450" spc="90" dirty="0">
                <a:latin typeface="Times New Roman"/>
                <a:cs typeface="Times New Roman"/>
              </a:rPr>
              <a:t>0</a:t>
            </a:r>
            <a:endParaRPr sz="2450">
              <a:latin typeface="Times New Roman"/>
              <a:cs typeface="Times New Roman"/>
            </a:endParaRPr>
          </a:p>
        </p:txBody>
      </p:sp>
      <p:sp>
        <p:nvSpPr>
          <p:cNvPr id="8" name="object 8"/>
          <p:cNvSpPr txBox="1"/>
          <p:nvPr/>
        </p:nvSpPr>
        <p:spPr>
          <a:xfrm>
            <a:off x="2221160" y="1911214"/>
            <a:ext cx="193675" cy="437515"/>
          </a:xfrm>
          <a:prstGeom prst="rect">
            <a:avLst/>
          </a:prstGeom>
        </p:spPr>
        <p:txBody>
          <a:bodyPr vert="horz" wrap="square" lIns="0" tIns="12700" rIns="0" bIns="0" rtlCol="0">
            <a:spAutoFit/>
          </a:bodyPr>
          <a:lstStyle/>
          <a:p>
            <a:pPr marL="12700">
              <a:lnSpc>
                <a:spcPct val="100000"/>
              </a:lnSpc>
              <a:spcBef>
                <a:spcPts val="100"/>
              </a:spcBef>
            </a:pPr>
            <a:r>
              <a:rPr sz="2700" spc="-30" dirty="0">
                <a:latin typeface="Times New Roman"/>
                <a:cs typeface="Times New Roman"/>
              </a:rPr>
              <a:t>4</a:t>
            </a:r>
            <a:endParaRPr sz="2700">
              <a:latin typeface="Times New Roman"/>
              <a:cs typeface="Times New Roman"/>
            </a:endParaRPr>
          </a:p>
        </p:txBody>
      </p:sp>
      <p:sp>
        <p:nvSpPr>
          <p:cNvPr id="9" name="object 9"/>
          <p:cNvSpPr txBox="1"/>
          <p:nvPr/>
        </p:nvSpPr>
        <p:spPr>
          <a:xfrm>
            <a:off x="1368270" y="1912860"/>
            <a:ext cx="179705" cy="435609"/>
          </a:xfrm>
          <a:prstGeom prst="rect">
            <a:avLst/>
          </a:prstGeom>
        </p:spPr>
        <p:txBody>
          <a:bodyPr vert="horz" wrap="square" lIns="0" tIns="11430" rIns="0" bIns="0" rtlCol="0">
            <a:spAutoFit/>
          </a:bodyPr>
          <a:lstStyle/>
          <a:p>
            <a:pPr marL="12700">
              <a:lnSpc>
                <a:spcPct val="100000"/>
              </a:lnSpc>
              <a:spcBef>
                <a:spcPts val="90"/>
              </a:spcBef>
            </a:pPr>
            <a:r>
              <a:rPr sz="2700" spc="-140" dirty="0">
                <a:latin typeface="Times New Roman"/>
                <a:cs typeface="Times New Roman"/>
              </a:rPr>
              <a:t>2</a:t>
            </a:r>
            <a:endParaRPr sz="2700">
              <a:latin typeface="Times New Roman"/>
              <a:cs typeface="Times New Roman"/>
            </a:endParaRPr>
          </a:p>
        </p:txBody>
      </p:sp>
      <p:sp>
        <p:nvSpPr>
          <p:cNvPr id="10" name="object 10"/>
          <p:cNvSpPr txBox="1"/>
          <p:nvPr/>
        </p:nvSpPr>
        <p:spPr>
          <a:xfrm>
            <a:off x="1293656" y="4252009"/>
            <a:ext cx="290830" cy="394335"/>
          </a:xfrm>
          <a:prstGeom prst="rect">
            <a:avLst/>
          </a:prstGeom>
        </p:spPr>
        <p:txBody>
          <a:bodyPr vert="horz" wrap="square" lIns="0" tIns="14604" rIns="0" bIns="0" rtlCol="0">
            <a:spAutoFit/>
          </a:bodyPr>
          <a:lstStyle/>
          <a:p>
            <a:pPr marL="12700">
              <a:lnSpc>
                <a:spcPct val="100000"/>
              </a:lnSpc>
              <a:spcBef>
                <a:spcPts val="114"/>
              </a:spcBef>
            </a:pPr>
            <a:r>
              <a:rPr sz="2400" spc="-165" dirty="0">
                <a:latin typeface="Times New Roman"/>
                <a:cs typeface="Times New Roman"/>
              </a:rPr>
              <a:t>12</a:t>
            </a:r>
            <a:endParaRPr sz="2400">
              <a:latin typeface="Times New Roman"/>
              <a:cs typeface="Times New Roman"/>
            </a:endParaRPr>
          </a:p>
        </p:txBody>
      </p:sp>
      <p:sp>
        <p:nvSpPr>
          <p:cNvPr id="11" name="object 11"/>
          <p:cNvSpPr txBox="1"/>
          <p:nvPr/>
        </p:nvSpPr>
        <p:spPr>
          <a:xfrm>
            <a:off x="1275994" y="2702414"/>
            <a:ext cx="437515" cy="1126490"/>
          </a:xfrm>
          <a:prstGeom prst="rect">
            <a:avLst/>
          </a:prstGeom>
        </p:spPr>
        <p:txBody>
          <a:bodyPr vert="horz" wrap="square" lIns="0" tIns="16510" rIns="0" bIns="0" rtlCol="0">
            <a:spAutoFit/>
          </a:bodyPr>
          <a:lstStyle/>
          <a:p>
            <a:pPr marL="137795">
              <a:lnSpc>
                <a:spcPct val="100000"/>
              </a:lnSpc>
              <a:spcBef>
                <a:spcPts val="130"/>
              </a:spcBef>
            </a:pPr>
            <a:r>
              <a:rPr sz="2650" spc="-125" dirty="0">
                <a:latin typeface="Times New Roman"/>
                <a:cs typeface="Times New Roman"/>
              </a:rPr>
              <a:t>4</a:t>
            </a:r>
            <a:endParaRPr sz="2650">
              <a:latin typeface="Times New Roman"/>
              <a:cs typeface="Times New Roman"/>
            </a:endParaRPr>
          </a:p>
          <a:p>
            <a:pPr marL="12700">
              <a:lnSpc>
                <a:spcPct val="100000"/>
              </a:lnSpc>
              <a:spcBef>
                <a:spcPts val="2280"/>
              </a:spcBef>
            </a:pPr>
            <a:r>
              <a:rPr sz="2650" spc="190" dirty="0">
                <a:latin typeface="Symbol"/>
                <a:cs typeface="Symbol"/>
              </a:rPr>
              <a:t></a:t>
            </a:r>
            <a:r>
              <a:rPr sz="2650" spc="265" dirty="0">
                <a:latin typeface="Times New Roman"/>
                <a:cs typeface="Times New Roman"/>
              </a:rPr>
              <a:t>2</a:t>
            </a:r>
            <a:endParaRPr sz="2650">
              <a:latin typeface="Times New Roman"/>
              <a:cs typeface="Times New Roman"/>
            </a:endParaRPr>
          </a:p>
        </p:txBody>
      </p:sp>
      <p:sp>
        <p:nvSpPr>
          <p:cNvPr id="12" name="object 12"/>
          <p:cNvSpPr txBox="1"/>
          <p:nvPr/>
        </p:nvSpPr>
        <p:spPr>
          <a:xfrm>
            <a:off x="2134376" y="2632188"/>
            <a:ext cx="351790" cy="435609"/>
          </a:xfrm>
          <a:prstGeom prst="rect">
            <a:avLst/>
          </a:prstGeom>
        </p:spPr>
        <p:txBody>
          <a:bodyPr vert="horz" wrap="square" lIns="0" tIns="11430" rIns="0" bIns="0" rtlCol="0">
            <a:spAutoFit/>
          </a:bodyPr>
          <a:lstStyle/>
          <a:p>
            <a:pPr marL="12700">
              <a:lnSpc>
                <a:spcPct val="100000"/>
              </a:lnSpc>
              <a:spcBef>
                <a:spcPts val="90"/>
              </a:spcBef>
            </a:pPr>
            <a:r>
              <a:rPr sz="2700" spc="-75" dirty="0">
                <a:latin typeface="Times New Roman"/>
                <a:cs typeface="Times New Roman"/>
              </a:rPr>
              <a:t>12</a:t>
            </a:r>
            <a:endParaRPr sz="2700">
              <a:latin typeface="Times New Roman"/>
              <a:cs typeface="Times New Roman"/>
            </a:endParaRPr>
          </a:p>
        </p:txBody>
      </p:sp>
      <p:sp>
        <p:nvSpPr>
          <p:cNvPr id="13" name="object 13"/>
          <p:cNvSpPr txBox="1"/>
          <p:nvPr/>
        </p:nvSpPr>
        <p:spPr>
          <a:xfrm>
            <a:off x="4148073" y="2729229"/>
            <a:ext cx="4778375" cy="1489075"/>
          </a:xfrm>
          <a:prstGeom prst="rect">
            <a:avLst/>
          </a:prstGeom>
        </p:spPr>
        <p:txBody>
          <a:bodyPr vert="horz" wrap="square" lIns="0" tIns="12700" rIns="0" bIns="0" rtlCol="0">
            <a:spAutoFit/>
          </a:bodyPr>
          <a:lstStyle/>
          <a:p>
            <a:pPr marL="12700">
              <a:lnSpc>
                <a:spcPct val="100000"/>
              </a:lnSpc>
              <a:spcBef>
                <a:spcPts val="100"/>
              </a:spcBef>
            </a:pPr>
            <a:r>
              <a:rPr sz="2400" b="1" spc="-5" dirty="0">
                <a:solidFill>
                  <a:srgbClr val="FF0000"/>
                </a:solidFill>
                <a:latin typeface="Tahoma"/>
                <a:cs typeface="Tahoma"/>
              </a:rPr>
              <a:t>There </a:t>
            </a:r>
            <a:r>
              <a:rPr sz="2400" b="1" dirty="0">
                <a:solidFill>
                  <a:srgbClr val="FF0000"/>
                </a:solidFill>
                <a:latin typeface="Tahoma"/>
                <a:cs typeface="Tahoma"/>
              </a:rPr>
              <a:t>are two sign</a:t>
            </a:r>
            <a:r>
              <a:rPr sz="2400" b="1" spc="-105" dirty="0">
                <a:solidFill>
                  <a:srgbClr val="FF0000"/>
                </a:solidFill>
                <a:latin typeface="Tahoma"/>
                <a:cs typeface="Tahoma"/>
              </a:rPr>
              <a:t> </a:t>
            </a:r>
            <a:r>
              <a:rPr sz="2400" b="1" spc="-5" dirty="0">
                <a:solidFill>
                  <a:srgbClr val="FF0000"/>
                </a:solidFill>
                <a:latin typeface="Tahoma"/>
                <a:cs typeface="Tahoma"/>
              </a:rPr>
              <a:t>changes</a:t>
            </a:r>
            <a:endParaRPr sz="2400">
              <a:latin typeface="Tahoma"/>
              <a:cs typeface="Tahoma"/>
            </a:endParaRPr>
          </a:p>
          <a:p>
            <a:pPr marL="12700" marR="543560" indent="88265">
              <a:lnSpc>
                <a:spcPct val="100000"/>
              </a:lnSpc>
            </a:pPr>
            <a:r>
              <a:rPr sz="2400" b="1" spc="-5" dirty="0">
                <a:solidFill>
                  <a:srgbClr val="FF0000"/>
                </a:solidFill>
                <a:latin typeface="Tahoma"/>
                <a:cs typeface="Tahoma"/>
              </a:rPr>
              <a:t>+4 </a:t>
            </a:r>
            <a:r>
              <a:rPr sz="2400" b="1" dirty="0">
                <a:solidFill>
                  <a:srgbClr val="FF0000"/>
                </a:solidFill>
                <a:latin typeface="Tahoma"/>
                <a:cs typeface="Tahoma"/>
              </a:rPr>
              <a:t>to </a:t>
            </a:r>
            <a:r>
              <a:rPr sz="2400" b="1" spc="-5" dirty="0">
                <a:solidFill>
                  <a:srgbClr val="FF0000"/>
                </a:solidFill>
                <a:latin typeface="Tahoma"/>
                <a:cs typeface="Tahoma"/>
              </a:rPr>
              <a:t>-2 </a:t>
            </a:r>
            <a:r>
              <a:rPr sz="2400" b="1" dirty="0">
                <a:solidFill>
                  <a:srgbClr val="FF0000"/>
                </a:solidFill>
                <a:latin typeface="Tahoma"/>
                <a:cs typeface="Tahoma"/>
              </a:rPr>
              <a:t>and </a:t>
            </a:r>
            <a:r>
              <a:rPr sz="2400" b="1" spc="-5" dirty="0">
                <a:solidFill>
                  <a:srgbClr val="FF0000"/>
                </a:solidFill>
                <a:latin typeface="Tahoma"/>
                <a:cs typeface="Tahoma"/>
              </a:rPr>
              <a:t>-2 </a:t>
            </a:r>
            <a:r>
              <a:rPr sz="2400" b="1" dirty="0">
                <a:solidFill>
                  <a:srgbClr val="FF0000"/>
                </a:solidFill>
                <a:latin typeface="Tahoma"/>
                <a:cs typeface="Tahoma"/>
              </a:rPr>
              <a:t>to </a:t>
            </a:r>
            <a:r>
              <a:rPr sz="2400" b="1" spc="-5" dirty="0">
                <a:solidFill>
                  <a:srgbClr val="FF0000"/>
                </a:solidFill>
                <a:latin typeface="Tahoma"/>
                <a:cs typeface="Tahoma"/>
              </a:rPr>
              <a:t>+12.  Hence </a:t>
            </a:r>
            <a:r>
              <a:rPr sz="2400" b="1" dirty="0">
                <a:solidFill>
                  <a:srgbClr val="FF0000"/>
                </a:solidFill>
                <a:latin typeface="Tahoma"/>
                <a:cs typeface="Tahoma"/>
              </a:rPr>
              <a:t>two </a:t>
            </a:r>
            <a:r>
              <a:rPr sz="2400" b="1" spc="-5" dirty="0">
                <a:solidFill>
                  <a:srgbClr val="FF0000"/>
                </a:solidFill>
                <a:latin typeface="Tahoma"/>
                <a:cs typeface="Tahoma"/>
              </a:rPr>
              <a:t>roots </a:t>
            </a:r>
            <a:r>
              <a:rPr sz="2400" b="1" dirty="0">
                <a:solidFill>
                  <a:srgbClr val="FF0000"/>
                </a:solidFill>
                <a:latin typeface="Tahoma"/>
                <a:cs typeface="Tahoma"/>
              </a:rPr>
              <a:t>are </a:t>
            </a:r>
            <a:r>
              <a:rPr sz="2400" b="1" spc="-5" dirty="0">
                <a:solidFill>
                  <a:srgbClr val="FF0000"/>
                </a:solidFill>
                <a:latin typeface="Tahoma"/>
                <a:cs typeface="Tahoma"/>
              </a:rPr>
              <a:t>in</a:t>
            </a:r>
            <a:r>
              <a:rPr sz="2400" b="1" spc="-65" dirty="0">
                <a:solidFill>
                  <a:srgbClr val="FF0000"/>
                </a:solidFill>
                <a:latin typeface="Tahoma"/>
                <a:cs typeface="Tahoma"/>
              </a:rPr>
              <a:t> </a:t>
            </a:r>
            <a:r>
              <a:rPr sz="2400" b="1" spc="-5" dirty="0">
                <a:solidFill>
                  <a:srgbClr val="FF0000"/>
                </a:solidFill>
                <a:latin typeface="Tahoma"/>
                <a:cs typeface="Tahoma"/>
              </a:rPr>
              <a:t>RHP</a:t>
            </a:r>
            <a:endParaRPr sz="2400">
              <a:latin typeface="Tahoma"/>
              <a:cs typeface="Tahoma"/>
            </a:endParaRPr>
          </a:p>
          <a:p>
            <a:pPr marL="12700">
              <a:lnSpc>
                <a:spcPct val="100000"/>
              </a:lnSpc>
            </a:pPr>
            <a:r>
              <a:rPr sz="2400" b="1" spc="-5" dirty="0">
                <a:solidFill>
                  <a:srgbClr val="FF0000"/>
                </a:solidFill>
                <a:latin typeface="Tahoma"/>
                <a:cs typeface="Tahoma"/>
              </a:rPr>
              <a:t>S-plane </a:t>
            </a:r>
            <a:r>
              <a:rPr sz="2400" b="1" dirty="0">
                <a:solidFill>
                  <a:srgbClr val="FF0000"/>
                </a:solidFill>
                <a:latin typeface="Tahoma"/>
                <a:cs typeface="Tahoma"/>
              </a:rPr>
              <a:t>and system is</a:t>
            </a:r>
            <a:r>
              <a:rPr sz="2400" b="1" spc="-80" dirty="0">
                <a:solidFill>
                  <a:srgbClr val="FF0000"/>
                </a:solidFill>
                <a:latin typeface="Tahoma"/>
                <a:cs typeface="Tahoma"/>
              </a:rPr>
              <a:t> </a:t>
            </a:r>
            <a:r>
              <a:rPr sz="2400" b="1" spc="-5" dirty="0">
                <a:solidFill>
                  <a:srgbClr val="FF0000"/>
                </a:solidFill>
                <a:latin typeface="Tahoma"/>
                <a:cs typeface="Tahoma"/>
              </a:rPr>
              <a:t>unstable</a:t>
            </a:r>
            <a:endParaRPr sz="2400">
              <a:latin typeface="Tahoma"/>
              <a:cs typeface="Tahoma"/>
            </a:endParaRPr>
          </a:p>
        </p:txBody>
      </p:sp>
      <p:sp>
        <p:nvSpPr>
          <p:cNvPr id="14" name="object 1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5" name="object 15"/>
          <p:cNvSpPr txBox="1">
            <a:spLocks noGrp="1"/>
          </p:cNvSpPr>
          <p:nvPr>
            <p:ph type="title"/>
          </p:nvPr>
        </p:nvSpPr>
        <p:spPr>
          <a:xfrm>
            <a:off x="383540" y="160731"/>
            <a:ext cx="35026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3</a:t>
            </a:r>
          </a:p>
        </p:txBody>
      </p:sp>
      <p:sp>
        <p:nvSpPr>
          <p:cNvPr id="16" name="object 16"/>
          <p:cNvSpPr txBox="1"/>
          <p:nvPr/>
        </p:nvSpPr>
        <p:spPr>
          <a:xfrm>
            <a:off x="7568945" y="160731"/>
            <a:ext cx="1059815"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a:latin typeface="Carlito"/>
              <a:cs typeface="Carlito"/>
            </a:endParaRP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38074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4</a:t>
            </a:r>
          </a:p>
        </p:txBody>
      </p:sp>
      <p:sp>
        <p:nvSpPr>
          <p:cNvPr id="3" name="object 3"/>
          <p:cNvSpPr txBox="1"/>
          <p:nvPr/>
        </p:nvSpPr>
        <p:spPr>
          <a:xfrm>
            <a:off x="764540" y="1022350"/>
            <a:ext cx="293687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Comment </a:t>
            </a:r>
            <a:r>
              <a:rPr sz="2400" spc="-5" dirty="0">
                <a:latin typeface="Tahoma"/>
                <a:cs typeface="Tahoma"/>
              </a:rPr>
              <a:t>on</a:t>
            </a:r>
            <a:r>
              <a:rPr sz="2400" spc="-60" dirty="0">
                <a:latin typeface="Tahoma"/>
                <a:cs typeface="Tahoma"/>
              </a:rPr>
              <a:t> </a:t>
            </a:r>
            <a:r>
              <a:rPr sz="2400" spc="-30" dirty="0">
                <a:latin typeface="Tahoma"/>
                <a:cs typeface="Tahoma"/>
              </a:rPr>
              <a:t>stability.</a:t>
            </a:r>
            <a:endParaRPr sz="2400">
              <a:latin typeface="Tahoma"/>
              <a:cs typeface="Tahoma"/>
            </a:endParaRPr>
          </a:p>
        </p:txBody>
      </p:sp>
      <p:sp>
        <p:nvSpPr>
          <p:cNvPr id="4" name="object 4"/>
          <p:cNvSpPr txBox="1"/>
          <p:nvPr/>
        </p:nvSpPr>
        <p:spPr>
          <a:xfrm>
            <a:off x="902903" y="2162474"/>
            <a:ext cx="393700" cy="3089910"/>
          </a:xfrm>
          <a:prstGeom prst="rect">
            <a:avLst/>
          </a:prstGeom>
        </p:spPr>
        <p:txBody>
          <a:bodyPr vert="horz" wrap="square" lIns="0" tIns="11430" rIns="0" bIns="0" rtlCol="0">
            <a:spAutoFit/>
          </a:bodyPr>
          <a:lstStyle/>
          <a:p>
            <a:pPr marL="71120">
              <a:lnSpc>
                <a:spcPct val="100000"/>
              </a:lnSpc>
              <a:spcBef>
                <a:spcPts val="9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71120">
              <a:lnSpc>
                <a:spcPct val="100000"/>
              </a:lnSpc>
              <a:spcBef>
                <a:spcPts val="173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a:p>
            <a:pPr>
              <a:lnSpc>
                <a:spcPct val="100000"/>
              </a:lnSpc>
              <a:spcBef>
                <a:spcPts val="10"/>
              </a:spcBef>
            </a:pPr>
            <a:endParaRPr sz="2400">
              <a:latin typeface="Times New Roman"/>
              <a:cs typeface="Times New Roman"/>
            </a:endParaRPr>
          </a:p>
          <a:p>
            <a:pPr marL="63500">
              <a:lnSpc>
                <a:spcPct val="100000"/>
              </a:lnSpc>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a:lnSpc>
                <a:spcPct val="100000"/>
              </a:lnSpc>
              <a:spcBef>
                <a:spcPts val="35"/>
              </a:spcBef>
            </a:pPr>
            <a:endParaRPr sz="2400">
              <a:latin typeface="Times New Roman"/>
              <a:cs typeface="Times New Roman"/>
            </a:endParaRPr>
          </a:p>
          <a:p>
            <a:pPr marL="60960">
              <a:lnSpc>
                <a:spcPct val="100000"/>
              </a:lnSpc>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57150">
              <a:lnSpc>
                <a:spcPct val="100000"/>
              </a:lnSpc>
              <a:spcBef>
                <a:spcPts val="2080"/>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5" name="object 5"/>
          <p:cNvSpPr txBox="1"/>
          <p:nvPr/>
        </p:nvSpPr>
        <p:spPr>
          <a:xfrm>
            <a:off x="936493" y="5577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6" name="object 6"/>
          <p:cNvSpPr/>
          <p:nvPr/>
        </p:nvSpPr>
        <p:spPr>
          <a:xfrm>
            <a:off x="1372361" y="18295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1484904" y="5584471"/>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8" name="object 8"/>
          <p:cNvSpPr/>
          <p:nvPr/>
        </p:nvSpPr>
        <p:spPr>
          <a:xfrm>
            <a:off x="6013863" y="2219788"/>
            <a:ext cx="1449705" cy="0"/>
          </a:xfrm>
          <a:custGeom>
            <a:avLst/>
            <a:gdLst/>
            <a:ahLst/>
            <a:cxnLst/>
            <a:rect l="l" t="t" r="r" b="b"/>
            <a:pathLst>
              <a:path w="1449704">
                <a:moveTo>
                  <a:pt x="0" y="0"/>
                </a:moveTo>
                <a:lnTo>
                  <a:pt x="1449618" y="0"/>
                </a:lnTo>
              </a:path>
            </a:pathLst>
          </a:custGeom>
          <a:ln w="14026">
            <a:solidFill>
              <a:srgbClr val="000000"/>
            </a:solidFill>
          </a:ln>
        </p:spPr>
        <p:txBody>
          <a:bodyPr wrap="square" lIns="0" tIns="0" rIns="0" bIns="0" rtlCol="0"/>
          <a:lstStyle/>
          <a:p>
            <a:endParaRPr/>
          </a:p>
        </p:txBody>
      </p:sp>
      <p:graphicFrame>
        <p:nvGraphicFramePr>
          <p:cNvPr id="9" name="object 9"/>
          <p:cNvGraphicFramePr>
            <a:graphicFrameLocks noGrp="1"/>
          </p:cNvGraphicFramePr>
          <p:nvPr/>
        </p:nvGraphicFramePr>
        <p:xfrm>
          <a:off x="1512958" y="2294696"/>
          <a:ext cx="2087245" cy="3074808"/>
        </p:xfrm>
        <a:graphic>
          <a:graphicData uri="http://schemas.openxmlformats.org/drawingml/2006/table">
            <a:tbl>
              <a:tblPr firstRow="1" bandRow="1">
                <a:tableStyleId>{2D5ABB26-0587-4C30-8999-92F81FD0307C}</a:tableStyleId>
              </a:tblPr>
              <a:tblGrid>
                <a:gridCol w="617220"/>
                <a:gridCol w="899160"/>
                <a:gridCol w="570865"/>
              </a:tblGrid>
              <a:tr h="496517">
                <a:tc>
                  <a:txBody>
                    <a:bodyPr/>
                    <a:lstStyle/>
                    <a:p>
                      <a:pPr marL="127000">
                        <a:lnSpc>
                          <a:spcPts val="2835"/>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R="39370" algn="ctr">
                        <a:lnSpc>
                          <a:spcPts val="2945"/>
                        </a:lnSpc>
                      </a:pPr>
                      <a:r>
                        <a:rPr sz="2600" dirty="0">
                          <a:latin typeface="Times New Roman"/>
                          <a:cs typeface="Times New Roman"/>
                        </a:rPr>
                        <a:t>4</a:t>
                      </a:r>
                      <a:endParaRPr sz="2600">
                        <a:latin typeface="Times New Roman"/>
                        <a:cs typeface="Times New Roman"/>
                      </a:endParaRPr>
                    </a:p>
                  </a:txBody>
                  <a:tcPr marL="0" marR="0" marT="0" marB="0"/>
                </a:tc>
                <a:tc>
                  <a:txBody>
                    <a:bodyPr/>
                    <a:lstStyle/>
                    <a:p>
                      <a:pPr marR="50800" algn="r">
                        <a:lnSpc>
                          <a:spcPts val="3030"/>
                        </a:lnSpc>
                      </a:pPr>
                      <a:r>
                        <a:rPr sz="2650" dirty="0">
                          <a:latin typeface="Times New Roman"/>
                          <a:cs typeface="Times New Roman"/>
                        </a:rPr>
                        <a:t>2</a:t>
                      </a:r>
                      <a:endParaRPr sz="2650">
                        <a:latin typeface="Times New Roman"/>
                        <a:cs typeface="Times New Roman"/>
                      </a:endParaRPr>
                    </a:p>
                  </a:txBody>
                  <a:tcPr marL="0" marR="0" marT="0" marB="0"/>
                </a:tc>
              </a:tr>
              <a:tr h="644522">
                <a:tc>
                  <a:txBody>
                    <a:bodyPr/>
                    <a:lstStyle/>
                    <a:p>
                      <a:pPr marL="96520">
                        <a:lnSpc>
                          <a:spcPct val="100000"/>
                        </a:lnSpc>
                        <a:spcBef>
                          <a:spcPts val="630"/>
                        </a:spcBef>
                      </a:pPr>
                      <a:r>
                        <a:rPr sz="2650" dirty="0">
                          <a:latin typeface="Times New Roman"/>
                          <a:cs typeface="Times New Roman"/>
                        </a:rPr>
                        <a:t>2</a:t>
                      </a:r>
                      <a:endParaRPr sz="2650">
                        <a:latin typeface="Times New Roman"/>
                        <a:cs typeface="Times New Roman"/>
                      </a:endParaRPr>
                    </a:p>
                  </a:txBody>
                  <a:tcPr marL="0" marR="0" marT="80010" marB="0"/>
                </a:tc>
                <a:tc>
                  <a:txBody>
                    <a:bodyPr/>
                    <a:lstStyle/>
                    <a:p>
                      <a:pPr marR="71120" algn="ctr">
                        <a:lnSpc>
                          <a:spcPct val="100000"/>
                        </a:lnSpc>
                        <a:spcBef>
                          <a:spcPts val="555"/>
                        </a:spcBef>
                      </a:pPr>
                      <a:r>
                        <a:rPr sz="2650" dirty="0">
                          <a:latin typeface="Times New Roman"/>
                          <a:cs typeface="Times New Roman"/>
                        </a:rPr>
                        <a:t>6</a:t>
                      </a:r>
                      <a:endParaRPr sz="2650">
                        <a:latin typeface="Times New Roman"/>
                        <a:cs typeface="Times New Roman"/>
                      </a:endParaRPr>
                    </a:p>
                  </a:txBody>
                  <a:tcPr marL="0" marR="0" marT="70485" marB="0"/>
                </a:tc>
                <a:tc>
                  <a:txBody>
                    <a:bodyPr/>
                    <a:lstStyle/>
                    <a:p>
                      <a:pPr marR="24130" algn="r">
                        <a:lnSpc>
                          <a:spcPct val="100000"/>
                        </a:lnSpc>
                        <a:spcBef>
                          <a:spcPts val="610"/>
                        </a:spcBef>
                      </a:pPr>
                      <a:r>
                        <a:rPr sz="2450" dirty="0">
                          <a:latin typeface="Times New Roman"/>
                          <a:cs typeface="Times New Roman"/>
                        </a:rPr>
                        <a:t>5</a:t>
                      </a:r>
                      <a:endParaRPr sz="2450">
                        <a:latin typeface="Times New Roman"/>
                        <a:cs typeface="Times New Roman"/>
                      </a:endParaRPr>
                    </a:p>
                  </a:txBody>
                  <a:tcPr marL="0" marR="0" marT="77470" marB="0"/>
                </a:tc>
              </a:tr>
              <a:tr h="716311">
                <a:tc>
                  <a:txBody>
                    <a:bodyPr/>
                    <a:lstStyle/>
                    <a:p>
                      <a:pPr marL="57785">
                        <a:lnSpc>
                          <a:spcPct val="100000"/>
                        </a:lnSpc>
                        <a:spcBef>
                          <a:spcPts val="940"/>
                        </a:spcBef>
                      </a:pPr>
                      <a:r>
                        <a:rPr sz="2600" i="1" spc="140" dirty="0">
                          <a:latin typeface="Times New Roman"/>
                          <a:cs typeface="Times New Roman"/>
                        </a:rPr>
                        <a:t>b</a:t>
                      </a:r>
                      <a:r>
                        <a:rPr sz="1500" spc="140" dirty="0">
                          <a:latin typeface="Times New Roman"/>
                          <a:cs typeface="Times New Roman"/>
                        </a:rPr>
                        <a:t>1</a:t>
                      </a:r>
                      <a:endParaRPr sz="1500">
                        <a:latin typeface="Times New Roman"/>
                        <a:cs typeface="Times New Roman"/>
                      </a:endParaRPr>
                    </a:p>
                  </a:txBody>
                  <a:tcPr marL="0" marR="0" marT="119380" marB="0"/>
                </a:tc>
                <a:tc>
                  <a:txBody>
                    <a:bodyPr/>
                    <a:lstStyle/>
                    <a:p>
                      <a:pPr algn="ctr">
                        <a:lnSpc>
                          <a:spcPct val="100000"/>
                        </a:lnSpc>
                        <a:spcBef>
                          <a:spcPts val="940"/>
                        </a:spcBef>
                      </a:pPr>
                      <a:r>
                        <a:rPr sz="2600" i="1" spc="-165" dirty="0">
                          <a:latin typeface="Times New Roman"/>
                          <a:cs typeface="Times New Roman"/>
                        </a:rPr>
                        <a:t>b</a:t>
                      </a:r>
                      <a:r>
                        <a:rPr sz="1500" spc="-165" dirty="0">
                          <a:latin typeface="Times New Roman"/>
                          <a:cs typeface="Times New Roman"/>
                        </a:rPr>
                        <a:t>2</a:t>
                      </a:r>
                      <a:endParaRPr sz="1500">
                        <a:latin typeface="Times New Roman"/>
                        <a:cs typeface="Times New Roman"/>
                      </a:endParaRPr>
                    </a:p>
                  </a:txBody>
                  <a:tcPr marL="0" marR="0" marT="119380" marB="0"/>
                </a:tc>
                <a:tc>
                  <a:txBody>
                    <a:bodyPr/>
                    <a:lstStyle/>
                    <a:p>
                      <a:pPr>
                        <a:lnSpc>
                          <a:spcPct val="100000"/>
                        </a:lnSpc>
                      </a:pPr>
                      <a:endParaRPr sz="2100">
                        <a:latin typeface="Times New Roman"/>
                        <a:cs typeface="Times New Roman"/>
                      </a:endParaRPr>
                    </a:p>
                  </a:txBody>
                  <a:tcPr marL="0" marR="0" marT="0" marB="0"/>
                </a:tc>
              </a:tr>
              <a:tr h="1217458">
                <a:tc>
                  <a:txBody>
                    <a:bodyPr/>
                    <a:lstStyle/>
                    <a:p>
                      <a:pPr marL="59690">
                        <a:lnSpc>
                          <a:spcPct val="100000"/>
                        </a:lnSpc>
                        <a:spcBef>
                          <a:spcPts val="1300"/>
                        </a:spcBef>
                      </a:pP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a:p>
                      <a:pPr marL="31750">
                        <a:lnSpc>
                          <a:spcPts val="3125"/>
                        </a:lnSpc>
                        <a:spcBef>
                          <a:spcPts val="2060"/>
                        </a:spcBef>
                      </a:pPr>
                      <a:r>
                        <a:rPr sz="2650" i="1" spc="10" dirty="0">
                          <a:latin typeface="Times New Roman"/>
                          <a:cs typeface="Times New Roman"/>
                        </a:rPr>
                        <a:t>d</a:t>
                      </a:r>
                      <a:r>
                        <a:rPr sz="1500" spc="10" dirty="0">
                          <a:latin typeface="Times New Roman"/>
                          <a:cs typeface="Times New Roman"/>
                        </a:rPr>
                        <a:t>1</a:t>
                      </a:r>
                      <a:endParaRPr sz="1500">
                        <a:latin typeface="Times New Roman"/>
                        <a:cs typeface="Times New Roman"/>
                      </a:endParaRPr>
                    </a:p>
                  </a:txBody>
                  <a:tcPr marL="0" marR="0" marT="165100" marB="0"/>
                </a:tc>
                <a:tc>
                  <a:txBody>
                    <a:bodyPr/>
                    <a:lstStyle/>
                    <a:p>
                      <a:pPr marL="261620">
                        <a:lnSpc>
                          <a:spcPct val="100000"/>
                        </a:lnSpc>
                        <a:spcBef>
                          <a:spcPts val="1300"/>
                        </a:spcBef>
                      </a:pPr>
                      <a:r>
                        <a:rPr sz="2500" i="1" spc="-125" dirty="0">
                          <a:latin typeface="Times New Roman"/>
                          <a:cs typeface="Times New Roman"/>
                        </a:rPr>
                        <a:t>c</a:t>
                      </a:r>
                      <a:r>
                        <a:rPr sz="2500" i="1" spc="-420" dirty="0">
                          <a:latin typeface="Times New Roman"/>
                          <a:cs typeface="Times New Roman"/>
                        </a:rPr>
                        <a:t> </a:t>
                      </a:r>
                      <a:r>
                        <a:rPr sz="1450" spc="-85" dirty="0">
                          <a:latin typeface="Times New Roman"/>
                          <a:cs typeface="Times New Roman"/>
                        </a:rPr>
                        <a:t>2</a:t>
                      </a:r>
                      <a:endParaRPr sz="1450">
                        <a:latin typeface="Times New Roman"/>
                        <a:cs typeface="Times New Roman"/>
                      </a:endParaRPr>
                    </a:p>
                  </a:txBody>
                  <a:tcPr marL="0" marR="0" marT="165100" marB="0"/>
                </a:tc>
                <a:tc>
                  <a:txBody>
                    <a:bodyPr/>
                    <a:lstStyle/>
                    <a:p>
                      <a:pPr>
                        <a:lnSpc>
                          <a:spcPct val="100000"/>
                        </a:lnSpc>
                      </a:pPr>
                      <a:endParaRPr sz="2100">
                        <a:latin typeface="Times New Roman"/>
                        <a:cs typeface="Times New Roman"/>
                      </a:endParaRPr>
                    </a:p>
                  </a:txBody>
                  <a:tcPr marL="0" marR="0" marT="0" marB="0"/>
                </a:tc>
              </a:tr>
            </a:tbl>
          </a:graphicData>
        </a:graphic>
      </p:graphicFrame>
      <p:sp>
        <p:nvSpPr>
          <p:cNvPr id="10" name="object 10"/>
          <p:cNvSpPr/>
          <p:nvPr/>
        </p:nvSpPr>
        <p:spPr>
          <a:xfrm>
            <a:off x="6019133" y="4581988"/>
            <a:ext cx="1440815" cy="0"/>
          </a:xfrm>
          <a:custGeom>
            <a:avLst/>
            <a:gdLst/>
            <a:ahLst/>
            <a:cxnLst/>
            <a:rect l="l" t="t" r="r" b="b"/>
            <a:pathLst>
              <a:path w="1440815">
                <a:moveTo>
                  <a:pt x="0" y="0"/>
                </a:moveTo>
                <a:lnTo>
                  <a:pt x="1440304" y="0"/>
                </a:lnTo>
              </a:path>
            </a:pathLst>
          </a:custGeom>
          <a:ln w="14026">
            <a:solidFill>
              <a:srgbClr val="000000"/>
            </a:solidFill>
          </a:ln>
        </p:spPr>
        <p:txBody>
          <a:bodyPr wrap="square" lIns="0" tIns="0" rIns="0" bIns="0" rtlCol="0"/>
          <a:lstStyle/>
          <a:p>
            <a:endParaRPr/>
          </a:p>
        </p:txBody>
      </p:sp>
      <p:sp>
        <p:nvSpPr>
          <p:cNvPr id="11" name="object 11"/>
          <p:cNvSpPr txBox="1"/>
          <p:nvPr/>
        </p:nvSpPr>
        <p:spPr>
          <a:xfrm>
            <a:off x="3855776" y="1004390"/>
            <a:ext cx="3713479" cy="4712970"/>
          </a:xfrm>
          <a:prstGeom prst="rect">
            <a:avLst/>
          </a:prstGeom>
        </p:spPr>
        <p:txBody>
          <a:bodyPr vert="horz" wrap="square" lIns="0" tIns="11430" rIns="0" bIns="0" rtlCol="0">
            <a:spAutoFit/>
          </a:bodyPr>
          <a:lstStyle/>
          <a:p>
            <a:pPr marL="114300">
              <a:lnSpc>
                <a:spcPct val="100000"/>
              </a:lnSpc>
              <a:spcBef>
                <a:spcPts val="90"/>
              </a:spcBef>
            </a:pPr>
            <a:r>
              <a:rPr sz="2550" i="1" spc="-130" dirty="0">
                <a:latin typeface="Times New Roman"/>
                <a:cs typeface="Times New Roman"/>
              </a:rPr>
              <a:t>s</a:t>
            </a:r>
            <a:r>
              <a:rPr sz="2175" spc="-195" baseline="44061" dirty="0">
                <a:latin typeface="Times New Roman"/>
                <a:cs typeface="Times New Roman"/>
              </a:rPr>
              <a:t>5 </a:t>
            </a:r>
            <a:r>
              <a:rPr sz="2550" spc="-250" dirty="0">
                <a:latin typeface="Symbol"/>
                <a:cs typeface="Symbol"/>
              </a:rPr>
              <a:t></a:t>
            </a:r>
            <a:r>
              <a:rPr sz="2550" spc="-250" dirty="0">
                <a:latin typeface="Times New Roman"/>
                <a:cs typeface="Times New Roman"/>
              </a:rPr>
              <a:t> </a:t>
            </a:r>
            <a:r>
              <a:rPr sz="2550" spc="-145" dirty="0">
                <a:latin typeface="Times New Roman"/>
                <a:cs typeface="Times New Roman"/>
              </a:rPr>
              <a:t>2</a:t>
            </a:r>
            <a:r>
              <a:rPr sz="2550" i="1" spc="-145" dirty="0">
                <a:latin typeface="Times New Roman"/>
                <a:cs typeface="Times New Roman"/>
              </a:rPr>
              <a:t>s</a:t>
            </a:r>
            <a:r>
              <a:rPr sz="2175" spc="-217" baseline="44061" dirty="0">
                <a:latin typeface="Times New Roman"/>
                <a:cs typeface="Times New Roman"/>
              </a:rPr>
              <a:t>4 </a:t>
            </a:r>
            <a:r>
              <a:rPr sz="2550" spc="-250" dirty="0">
                <a:latin typeface="Symbol"/>
                <a:cs typeface="Symbol"/>
              </a:rPr>
              <a:t></a:t>
            </a:r>
            <a:r>
              <a:rPr sz="2550" spc="-250" dirty="0">
                <a:latin typeface="Times New Roman"/>
                <a:cs typeface="Times New Roman"/>
              </a:rPr>
              <a:t> </a:t>
            </a:r>
            <a:r>
              <a:rPr sz="2550" spc="-155" dirty="0">
                <a:latin typeface="Times New Roman"/>
                <a:cs typeface="Times New Roman"/>
              </a:rPr>
              <a:t>4</a:t>
            </a:r>
            <a:r>
              <a:rPr sz="2550" i="1" spc="-155" dirty="0">
                <a:latin typeface="Times New Roman"/>
                <a:cs typeface="Times New Roman"/>
              </a:rPr>
              <a:t>s</a:t>
            </a:r>
            <a:r>
              <a:rPr sz="2175" spc="-232" baseline="44061" dirty="0">
                <a:latin typeface="Times New Roman"/>
                <a:cs typeface="Times New Roman"/>
              </a:rPr>
              <a:t>3 </a:t>
            </a:r>
            <a:r>
              <a:rPr sz="2550" spc="-250" dirty="0">
                <a:latin typeface="Symbol"/>
                <a:cs typeface="Symbol"/>
              </a:rPr>
              <a:t></a:t>
            </a:r>
            <a:r>
              <a:rPr sz="2550" spc="-250" dirty="0">
                <a:latin typeface="Times New Roman"/>
                <a:cs typeface="Times New Roman"/>
              </a:rPr>
              <a:t> </a:t>
            </a:r>
            <a:r>
              <a:rPr sz="2550" spc="-145" dirty="0">
                <a:latin typeface="Times New Roman"/>
                <a:cs typeface="Times New Roman"/>
              </a:rPr>
              <a:t>6</a:t>
            </a:r>
            <a:r>
              <a:rPr sz="2550" i="1" spc="-145" dirty="0">
                <a:latin typeface="Times New Roman"/>
                <a:cs typeface="Times New Roman"/>
              </a:rPr>
              <a:t>s</a:t>
            </a:r>
            <a:r>
              <a:rPr sz="2175" spc="-217" baseline="44061" dirty="0">
                <a:latin typeface="Times New Roman"/>
                <a:cs typeface="Times New Roman"/>
              </a:rPr>
              <a:t>2 </a:t>
            </a:r>
            <a:r>
              <a:rPr sz="2550" spc="-250" dirty="0">
                <a:latin typeface="Symbol"/>
                <a:cs typeface="Symbol"/>
              </a:rPr>
              <a:t></a:t>
            </a:r>
            <a:r>
              <a:rPr sz="2550" spc="-250" dirty="0">
                <a:latin typeface="Times New Roman"/>
                <a:cs typeface="Times New Roman"/>
              </a:rPr>
              <a:t> </a:t>
            </a:r>
            <a:r>
              <a:rPr sz="2550" spc="-195" dirty="0">
                <a:latin typeface="Times New Roman"/>
                <a:cs typeface="Times New Roman"/>
              </a:rPr>
              <a:t>2</a:t>
            </a:r>
            <a:r>
              <a:rPr sz="2550" i="1" spc="-195" dirty="0">
                <a:latin typeface="Times New Roman"/>
                <a:cs typeface="Times New Roman"/>
              </a:rPr>
              <a:t>s </a:t>
            </a:r>
            <a:r>
              <a:rPr sz="2550" spc="-250" dirty="0">
                <a:latin typeface="Symbol"/>
                <a:cs typeface="Symbol"/>
              </a:rPr>
              <a:t></a:t>
            </a:r>
            <a:r>
              <a:rPr sz="2550" spc="-250" dirty="0">
                <a:latin typeface="Times New Roman"/>
                <a:cs typeface="Times New Roman"/>
              </a:rPr>
              <a:t> </a:t>
            </a:r>
            <a:r>
              <a:rPr sz="2550" spc="-225" dirty="0">
                <a:latin typeface="Times New Roman"/>
                <a:cs typeface="Times New Roman"/>
              </a:rPr>
              <a:t>5 </a:t>
            </a:r>
            <a:r>
              <a:rPr sz="2550" spc="-250" dirty="0">
                <a:latin typeface="Symbol"/>
                <a:cs typeface="Symbol"/>
              </a:rPr>
              <a:t></a:t>
            </a:r>
            <a:r>
              <a:rPr sz="2550" spc="-325" dirty="0">
                <a:latin typeface="Times New Roman"/>
                <a:cs typeface="Times New Roman"/>
              </a:rPr>
              <a:t> </a:t>
            </a:r>
            <a:r>
              <a:rPr sz="2550" spc="-225" dirty="0">
                <a:latin typeface="Times New Roman"/>
                <a:cs typeface="Times New Roman"/>
              </a:rPr>
              <a:t>0</a:t>
            </a:r>
            <a:endParaRPr sz="2550">
              <a:latin typeface="Times New Roman"/>
              <a:cs typeface="Times New Roman"/>
            </a:endParaRPr>
          </a:p>
          <a:p>
            <a:pPr>
              <a:lnSpc>
                <a:spcPct val="100000"/>
              </a:lnSpc>
              <a:spcBef>
                <a:spcPts val="20"/>
              </a:spcBef>
            </a:pPr>
            <a:endParaRPr sz="2800">
              <a:latin typeface="Times New Roman"/>
              <a:cs typeface="Times New Roman"/>
            </a:endParaRPr>
          </a:p>
          <a:p>
            <a:pPr marL="1710055">
              <a:lnSpc>
                <a:spcPct val="100000"/>
              </a:lnSpc>
            </a:pPr>
            <a:r>
              <a:rPr sz="3450" i="1" spc="-232" baseline="-35024" dirty="0">
                <a:latin typeface="Times New Roman"/>
                <a:cs typeface="Times New Roman"/>
              </a:rPr>
              <a:t>b</a:t>
            </a:r>
            <a:r>
              <a:rPr sz="1950" spc="-232" baseline="-61965" dirty="0">
                <a:latin typeface="Times New Roman"/>
                <a:cs typeface="Times New Roman"/>
              </a:rPr>
              <a:t>1</a:t>
            </a:r>
            <a:r>
              <a:rPr sz="1950" spc="-127" baseline="-61965" dirty="0">
                <a:latin typeface="Times New Roman"/>
                <a:cs typeface="Times New Roman"/>
              </a:rPr>
              <a:t> </a:t>
            </a:r>
            <a:r>
              <a:rPr sz="3450" spc="-262" baseline="-35024" dirty="0">
                <a:latin typeface="Symbol"/>
                <a:cs typeface="Symbol"/>
              </a:rPr>
              <a:t></a:t>
            </a:r>
            <a:r>
              <a:rPr sz="3450" spc="15" baseline="-35024" dirty="0">
                <a:latin typeface="Times New Roman"/>
                <a:cs typeface="Times New Roman"/>
              </a:rPr>
              <a:t> </a:t>
            </a:r>
            <a:r>
              <a:rPr sz="2300" spc="-114" dirty="0">
                <a:latin typeface="Times New Roman"/>
                <a:cs typeface="Times New Roman"/>
              </a:rPr>
              <a:t>(2</a:t>
            </a:r>
            <a:r>
              <a:rPr sz="2300" spc="-365" dirty="0">
                <a:latin typeface="Times New Roman"/>
                <a:cs typeface="Times New Roman"/>
              </a:rPr>
              <a:t> </a:t>
            </a:r>
            <a:r>
              <a:rPr sz="2300" spc="-175" dirty="0">
                <a:latin typeface="Symbol"/>
                <a:cs typeface="Symbol"/>
              </a:rPr>
              <a:t></a:t>
            </a:r>
            <a:r>
              <a:rPr sz="2300" spc="-285" dirty="0">
                <a:latin typeface="Times New Roman"/>
                <a:cs typeface="Times New Roman"/>
              </a:rPr>
              <a:t> </a:t>
            </a:r>
            <a:r>
              <a:rPr sz="2300" spc="-145" dirty="0">
                <a:latin typeface="Times New Roman"/>
                <a:cs typeface="Times New Roman"/>
              </a:rPr>
              <a:t>4)</a:t>
            </a:r>
            <a:r>
              <a:rPr sz="2300" spc="-220" dirty="0">
                <a:latin typeface="Times New Roman"/>
                <a:cs typeface="Times New Roman"/>
              </a:rPr>
              <a:t> </a:t>
            </a:r>
            <a:r>
              <a:rPr sz="2300" spc="-175" dirty="0">
                <a:latin typeface="Symbol"/>
                <a:cs typeface="Symbol"/>
              </a:rPr>
              <a:t></a:t>
            </a:r>
            <a:r>
              <a:rPr sz="2300" spc="-254" dirty="0">
                <a:latin typeface="Times New Roman"/>
                <a:cs typeface="Times New Roman"/>
              </a:rPr>
              <a:t> </a:t>
            </a:r>
            <a:r>
              <a:rPr sz="2300" spc="-130" dirty="0">
                <a:latin typeface="Times New Roman"/>
                <a:cs typeface="Times New Roman"/>
              </a:rPr>
              <a:t>(6</a:t>
            </a:r>
            <a:r>
              <a:rPr sz="2300" spc="-360" dirty="0">
                <a:latin typeface="Times New Roman"/>
                <a:cs typeface="Times New Roman"/>
              </a:rPr>
              <a:t> </a:t>
            </a:r>
            <a:r>
              <a:rPr sz="2300" spc="-175" dirty="0">
                <a:latin typeface="Symbol"/>
                <a:cs typeface="Symbol"/>
              </a:rPr>
              <a:t></a:t>
            </a:r>
            <a:r>
              <a:rPr sz="2300" spc="-175" dirty="0">
                <a:latin typeface="Times New Roman"/>
                <a:cs typeface="Times New Roman"/>
              </a:rPr>
              <a:t>1)</a:t>
            </a:r>
            <a:endParaRPr sz="2300">
              <a:latin typeface="Times New Roman"/>
              <a:cs typeface="Times New Roman"/>
            </a:endParaRPr>
          </a:p>
          <a:p>
            <a:pPr marL="2824480">
              <a:lnSpc>
                <a:spcPct val="100000"/>
              </a:lnSpc>
              <a:spcBef>
                <a:spcPts val="505"/>
              </a:spcBef>
            </a:pPr>
            <a:r>
              <a:rPr sz="2300" spc="-160" dirty="0">
                <a:latin typeface="Times New Roman"/>
                <a:cs typeface="Times New Roman"/>
              </a:rPr>
              <a:t>2</a:t>
            </a:r>
            <a:endParaRPr sz="2300">
              <a:latin typeface="Times New Roman"/>
              <a:cs typeface="Times New Roman"/>
            </a:endParaRPr>
          </a:p>
          <a:p>
            <a:pPr>
              <a:lnSpc>
                <a:spcPct val="100000"/>
              </a:lnSpc>
              <a:spcBef>
                <a:spcPts val="15"/>
              </a:spcBef>
            </a:pPr>
            <a:endParaRPr sz="3000">
              <a:latin typeface="Times New Roman"/>
              <a:cs typeface="Times New Roman"/>
            </a:endParaRPr>
          </a:p>
          <a:p>
            <a:pPr marL="1755775">
              <a:lnSpc>
                <a:spcPct val="100000"/>
              </a:lnSpc>
              <a:spcBef>
                <a:spcPts val="5"/>
              </a:spcBef>
            </a:pPr>
            <a:r>
              <a:rPr sz="2600" i="1" spc="240" dirty="0">
                <a:latin typeface="Times New Roman"/>
                <a:cs typeface="Times New Roman"/>
              </a:rPr>
              <a:t>b</a:t>
            </a:r>
            <a:r>
              <a:rPr sz="1500" spc="240" dirty="0">
                <a:latin typeface="Times New Roman"/>
                <a:cs typeface="Times New Roman"/>
              </a:rPr>
              <a:t>1 </a:t>
            </a:r>
            <a:r>
              <a:rPr sz="2600" spc="430" dirty="0">
                <a:latin typeface="Symbol"/>
                <a:cs typeface="Symbol"/>
              </a:rPr>
              <a:t></a:t>
            </a:r>
            <a:r>
              <a:rPr sz="2600" spc="-170" dirty="0">
                <a:latin typeface="Times New Roman"/>
                <a:cs typeface="Times New Roman"/>
              </a:rPr>
              <a:t> </a:t>
            </a:r>
            <a:r>
              <a:rPr sz="2600" spc="395" dirty="0">
                <a:latin typeface="Times New Roman"/>
                <a:cs typeface="Times New Roman"/>
              </a:rPr>
              <a:t>1</a:t>
            </a:r>
            <a:endParaRPr sz="2600">
              <a:latin typeface="Times New Roman"/>
              <a:cs typeface="Times New Roman"/>
            </a:endParaRPr>
          </a:p>
          <a:p>
            <a:pPr>
              <a:lnSpc>
                <a:spcPct val="100000"/>
              </a:lnSpc>
            </a:pPr>
            <a:endParaRPr sz="3200">
              <a:latin typeface="Times New Roman"/>
              <a:cs typeface="Times New Roman"/>
            </a:endParaRPr>
          </a:p>
          <a:p>
            <a:pPr marL="1689735">
              <a:lnSpc>
                <a:spcPct val="100000"/>
              </a:lnSpc>
              <a:spcBef>
                <a:spcPts val="2305"/>
              </a:spcBef>
            </a:pPr>
            <a:r>
              <a:rPr sz="3450" i="1" spc="-142" baseline="-35024" dirty="0">
                <a:latin typeface="Times New Roman"/>
                <a:cs typeface="Times New Roman"/>
              </a:rPr>
              <a:t>b</a:t>
            </a:r>
            <a:r>
              <a:rPr sz="1950" spc="-142" baseline="-61965" dirty="0">
                <a:latin typeface="Times New Roman"/>
                <a:cs typeface="Times New Roman"/>
              </a:rPr>
              <a:t>2 </a:t>
            </a:r>
            <a:r>
              <a:rPr sz="3450" spc="-254" baseline="-35024" dirty="0">
                <a:latin typeface="Symbol"/>
                <a:cs typeface="Symbol"/>
              </a:rPr>
              <a:t></a:t>
            </a:r>
            <a:r>
              <a:rPr sz="3450" spc="-254" baseline="-35024" dirty="0">
                <a:latin typeface="Times New Roman"/>
                <a:cs typeface="Times New Roman"/>
              </a:rPr>
              <a:t> </a:t>
            </a:r>
            <a:r>
              <a:rPr sz="2300" spc="-120" dirty="0">
                <a:latin typeface="Times New Roman"/>
                <a:cs typeface="Times New Roman"/>
              </a:rPr>
              <a:t>(2 </a:t>
            </a:r>
            <a:r>
              <a:rPr sz="2300" spc="-170" dirty="0">
                <a:latin typeface="Symbol"/>
                <a:cs typeface="Symbol"/>
              </a:rPr>
              <a:t></a:t>
            </a:r>
            <a:r>
              <a:rPr sz="2300" spc="-170" dirty="0">
                <a:latin typeface="Times New Roman"/>
                <a:cs typeface="Times New Roman"/>
              </a:rPr>
              <a:t> </a:t>
            </a:r>
            <a:r>
              <a:rPr sz="2300" spc="-145" dirty="0">
                <a:latin typeface="Times New Roman"/>
                <a:cs typeface="Times New Roman"/>
              </a:rPr>
              <a:t>2)</a:t>
            </a:r>
            <a:r>
              <a:rPr sz="2300" spc="-459" dirty="0">
                <a:latin typeface="Times New Roman"/>
                <a:cs typeface="Times New Roman"/>
              </a:rPr>
              <a:t> </a:t>
            </a:r>
            <a:r>
              <a:rPr sz="2300" spc="-170" dirty="0">
                <a:latin typeface="Symbol"/>
                <a:cs typeface="Symbol"/>
              </a:rPr>
              <a:t></a:t>
            </a:r>
            <a:r>
              <a:rPr sz="2300" spc="-170" dirty="0">
                <a:latin typeface="Times New Roman"/>
                <a:cs typeface="Times New Roman"/>
              </a:rPr>
              <a:t> </a:t>
            </a:r>
            <a:r>
              <a:rPr sz="2300" spc="-130" dirty="0">
                <a:latin typeface="Times New Roman"/>
                <a:cs typeface="Times New Roman"/>
              </a:rPr>
              <a:t>(5</a:t>
            </a:r>
            <a:r>
              <a:rPr sz="2300" spc="-130" dirty="0">
                <a:latin typeface="Symbol"/>
                <a:cs typeface="Symbol"/>
              </a:rPr>
              <a:t></a:t>
            </a:r>
            <a:r>
              <a:rPr sz="2300" spc="-130" dirty="0">
                <a:latin typeface="Times New Roman"/>
                <a:cs typeface="Times New Roman"/>
              </a:rPr>
              <a:t>1)</a:t>
            </a:r>
            <a:endParaRPr sz="2300">
              <a:latin typeface="Times New Roman"/>
              <a:cs typeface="Times New Roman"/>
            </a:endParaRPr>
          </a:p>
          <a:p>
            <a:pPr marL="2825750">
              <a:lnSpc>
                <a:spcPct val="100000"/>
              </a:lnSpc>
              <a:spcBef>
                <a:spcPts val="505"/>
              </a:spcBef>
            </a:pPr>
            <a:r>
              <a:rPr sz="2300" spc="-155" dirty="0">
                <a:latin typeface="Times New Roman"/>
                <a:cs typeface="Times New Roman"/>
              </a:rPr>
              <a:t>2</a:t>
            </a:r>
            <a:endParaRPr sz="2300">
              <a:latin typeface="Times New Roman"/>
              <a:cs typeface="Times New Roman"/>
            </a:endParaRPr>
          </a:p>
          <a:p>
            <a:pPr>
              <a:lnSpc>
                <a:spcPct val="100000"/>
              </a:lnSpc>
              <a:spcBef>
                <a:spcPts val="50"/>
              </a:spcBef>
            </a:pPr>
            <a:endParaRPr sz="2450">
              <a:latin typeface="Times New Roman"/>
              <a:cs typeface="Times New Roman"/>
            </a:endParaRPr>
          </a:p>
          <a:p>
            <a:pPr marL="1615440">
              <a:lnSpc>
                <a:spcPct val="100000"/>
              </a:lnSpc>
            </a:pPr>
            <a:r>
              <a:rPr sz="2600" i="1" spc="340" dirty="0">
                <a:latin typeface="Times New Roman"/>
                <a:cs typeface="Times New Roman"/>
              </a:rPr>
              <a:t>b</a:t>
            </a:r>
            <a:r>
              <a:rPr sz="1500" spc="340" dirty="0">
                <a:latin typeface="Times New Roman"/>
                <a:cs typeface="Times New Roman"/>
              </a:rPr>
              <a:t>2 </a:t>
            </a:r>
            <a:r>
              <a:rPr sz="2600" spc="475" dirty="0">
                <a:latin typeface="Symbol"/>
                <a:cs typeface="Symbol"/>
              </a:rPr>
              <a:t></a:t>
            </a:r>
            <a:r>
              <a:rPr sz="2600" spc="110" dirty="0">
                <a:latin typeface="Times New Roman"/>
                <a:cs typeface="Times New Roman"/>
              </a:rPr>
              <a:t> </a:t>
            </a:r>
            <a:r>
              <a:rPr sz="2600" spc="305" dirty="0">
                <a:latin typeface="Symbol"/>
                <a:cs typeface="Symbol"/>
              </a:rPr>
              <a:t></a:t>
            </a:r>
            <a:r>
              <a:rPr sz="2600" spc="305" dirty="0">
                <a:latin typeface="Times New Roman"/>
                <a:cs typeface="Times New Roman"/>
              </a:rPr>
              <a:t>0.5</a:t>
            </a:r>
            <a:endParaRPr sz="2600">
              <a:latin typeface="Times New Roman"/>
              <a:cs typeface="Times New Roman"/>
            </a:endParaRPr>
          </a:p>
        </p:txBody>
      </p:sp>
      <p:sp>
        <p:nvSpPr>
          <p:cNvPr id="12" name="object 12"/>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0"/>
            <a:ext cx="21310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4</a:t>
            </a:r>
          </a:p>
        </p:txBody>
      </p:sp>
      <p:sp>
        <p:nvSpPr>
          <p:cNvPr id="3" name="object 3"/>
          <p:cNvSpPr txBox="1"/>
          <p:nvPr/>
        </p:nvSpPr>
        <p:spPr>
          <a:xfrm>
            <a:off x="7568945" y="160731"/>
            <a:ext cx="1158875"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a:latin typeface="Carlito"/>
              <a:cs typeface="Carlito"/>
            </a:endParaRPr>
          </a:p>
        </p:txBody>
      </p:sp>
      <p:sp>
        <p:nvSpPr>
          <p:cNvPr id="4" name="object 4"/>
          <p:cNvSpPr txBox="1"/>
          <p:nvPr/>
        </p:nvSpPr>
        <p:spPr>
          <a:xfrm>
            <a:off x="936493" y="1933874"/>
            <a:ext cx="334645" cy="975994"/>
          </a:xfrm>
          <a:prstGeom prst="rect">
            <a:avLst/>
          </a:prstGeom>
        </p:spPr>
        <p:txBody>
          <a:bodyPr vert="horz" wrap="square" lIns="0" tIns="11430" rIns="0" bIns="0" rtlCol="0">
            <a:spAutoFit/>
          </a:bodyPr>
          <a:lstStyle/>
          <a:p>
            <a:pPr marL="38100">
              <a:lnSpc>
                <a:spcPct val="100000"/>
              </a:lnSpc>
              <a:spcBef>
                <a:spcPts val="9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73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8303" y="32359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6" name="object 6"/>
          <p:cNvSpPr txBox="1"/>
          <p:nvPr/>
        </p:nvSpPr>
        <p:spPr>
          <a:xfrm>
            <a:off x="921969" y="39338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7" name="object 7"/>
          <p:cNvSpPr txBox="1"/>
          <p:nvPr/>
        </p:nvSpPr>
        <p:spPr>
          <a:xfrm>
            <a:off x="936493" y="53487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8" name="object 8"/>
          <p:cNvSpPr txBox="1"/>
          <p:nvPr/>
        </p:nvSpPr>
        <p:spPr>
          <a:xfrm>
            <a:off x="1607029" y="3324564"/>
            <a:ext cx="212725" cy="428625"/>
          </a:xfrm>
          <a:prstGeom prst="rect">
            <a:avLst/>
          </a:prstGeom>
        </p:spPr>
        <p:txBody>
          <a:bodyPr vert="horz" wrap="square" lIns="0" tIns="12065" rIns="0" bIns="0" rtlCol="0">
            <a:spAutoFit/>
          </a:bodyPr>
          <a:lstStyle/>
          <a:p>
            <a:pPr marL="12700">
              <a:lnSpc>
                <a:spcPct val="100000"/>
              </a:lnSpc>
              <a:spcBef>
                <a:spcPts val="95"/>
              </a:spcBef>
            </a:pPr>
            <a:r>
              <a:rPr sz="2650" spc="145" dirty="0">
                <a:latin typeface="Times New Roman"/>
                <a:cs typeface="Times New Roman"/>
              </a:rPr>
              <a:t>1</a:t>
            </a:r>
            <a:endParaRPr sz="2650">
              <a:latin typeface="Times New Roman"/>
              <a:cs typeface="Times New Roman"/>
            </a:endParaRPr>
          </a:p>
        </p:txBody>
      </p:sp>
      <p:sp>
        <p:nvSpPr>
          <p:cNvPr id="9" name="object 9"/>
          <p:cNvSpPr/>
          <p:nvPr/>
        </p:nvSpPr>
        <p:spPr>
          <a:xfrm>
            <a:off x="1372361" y="16009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10" name="object 10"/>
          <p:cNvSpPr txBox="1"/>
          <p:nvPr/>
        </p:nvSpPr>
        <p:spPr>
          <a:xfrm>
            <a:off x="3356356" y="1821810"/>
            <a:ext cx="225425" cy="1204595"/>
          </a:xfrm>
          <a:prstGeom prst="rect">
            <a:avLst/>
          </a:prstGeom>
        </p:spPr>
        <p:txBody>
          <a:bodyPr vert="horz" wrap="square" lIns="0" tIns="224790" rIns="0" bIns="0" rtlCol="0">
            <a:spAutoFit/>
          </a:bodyPr>
          <a:lstStyle/>
          <a:p>
            <a:pPr marL="12700">
              <a:lnSpc>
                <a:spcPct val="100000"/>
              </a:lnSpc>
              <a:spcBef>
                <a:spcPts val="1770"/>
              </a:spcBef>
            </a:pPr>
            <a:r>
              <a:rPr sz="2650" spc="35" dirty="0">
                <a:latin typeface="Times New Roman"/>
                <a:cs typeface="Times New Roman"/>
              </a:rPr>
              <a:t>2</a:t>
            </a:r>
            <a:endParaRPr sz="2650">
              <a:latin typeface="Times New Roman"/>
              <a:cs typeface="Times New Roman"/>
            </a:endParaRPr>
          </a:p>
          <a:p>
            <a:pPr marL="47625">
              <a:lnSpc>
                <a:spcPct val="100000"/>
              </a:lnSpc>
              <a:spcBef>
                <a:spcPts val="1495"/>
              </a:spcBef>
            </a:pPr>
            <a:r>
              <a:rPr sz="2450" spc="70" dirty="0">
                <a:latin typeface="Times New Roman"/>
                <a:cs typeface="Times New Roman"/>
              </a:rPr>
              <a:t>5</a:t>
            </a:r>
            <a:endParaRPr sz="2450">
              <a:latin typeface="Times New Roman"/>
              <a:cs typeface="Times New Roman"/>
            </a:endParaRPr>
          </a:p>
        </p:txBody>
      </p:sp>
      <p:sp>
        <p:nvSpPr>
          <p:cNvPr id="11" name="object 11"/>
          <p:cNvSpPr txBox="1"/>
          <p:nvPr/>
        </p:nvSpPr>
        <p:spPr>
          <a:xfrm>
            <a:off x="2345914" y="1842119"/>
            <a:ext cx="501650" cy="1893570"/>
          </a:xfrm>
          <a:prstGeom prst="rect">
            <a:avLst/>
          </a:prstGeom>
        </p:spPr>
        <p:txBody>
          <a:bodyPr vert="horz" wrap="square" lIns="0" tIns="201295" rIns="0" bIns="0" rtlCol="0">
            <a:spAutoFit/>
          </a:bodyPr>
          <a:lstStyle/>
          <a:p>
            <a:pPr marL="140970">
              <a:lnSpc>
                <a:spcPct val="100000"/>
              </a:lnSpc>
              <a:spcBef>
                <a:spcPts val="1585"/>
              </a:spcBef>
            </a:pPr>
            <a:r>
              <a:rPr sz="2600" spc="-220" dirty="0">
                <a:latin typeface="Times New Roman"/>
                <a:cs typeface="Times New Roman"/>
              </a:rPr>
              <a:t>4</a:t>
            </a:r>
            <a:endParaRPr sz="2600">
              <a:latin typeface="Times New Roman"/>
              <a:cs typeface="Times New Roman"/>
            </a:endParaRPr>
          </a:p>
          <a:p>
            <a:pPr marL="111760">
              <a:lnSpc>
                <a:spcPct val="100000"/>
              </a:lnSpc>
              <a:spcBef>
                <a:spcPts val="1525"/>
              </a:spcBef>
            </a:pPr>
            <a:r>
              <a:rPr sz="2650" spc="-30" dirty="0">
                <a:latin typeface="Times New Roman"/>
                <a:cs typeface="Times New Roman"/>
              </a:rPr>
              <a:t>6</a:t>
            </a:r>
            <a:endParaRPr sz="2650">
              <a:latin typeface="Times New Roman"/>
              <a:cs typeface="Times New Roman"/>
            </a:endParaRPr>
          </a:p>
          <a:p>
            <a:pPr marL="12700">
              <a:lnSpc>
                <a:spcPct val="100000"/>
              </a:lnSpc>
              <a:spcBef>
                <a:spcPts val="2275"/>
              </a:spcBef>
            </a:pPr>
            <a:r>
              <a:rPr sz="2600" spc="-310" dirty="0">
                <a:latin typeface="Symbol"/>
                <a:cs typeface="Symbol"/>
              </a:rPr>
              <a:t></a:t>
            </a:r>
            <a:r>
              <a:rPr sz="2600" spc="-280" dirty="0">
                <a:latin typeface="Times New Roman"/>
                <a:cs typeface="Times New Roman"/>
              </a:rPr>
              <a:t>0</a:t>
            </a:r>
            <a:r>
              <a:rPr sz="2600" spc="-140" dirty="0">
                <a:latin typeface="Times New Roman"/>
                <a:cs typeface="Times New Roman"/>
              </a:rPr>
              <a:t>.</a:t>
            </a:r>
            <a:r>
              <a:rPr sz="2600" spc="-210" dirty="0">
                <a:latin typeface="Times New Roman"/>
                <a:cs typeface="Times New Roman"/>
              </a:rPr>
              <a:t>5</a:t>
            </a:r>
            <a:endParaRPr sz="2600">
              <a:latin typeface="Times New Roman"/>
              <a:cs typeface="Times New Roman"/>
            </a:endParaRPr>
          </a:p>
        </p:txBody>
      </p:sp>
      <p:sp>
        <p:nvSpPr>
          <p:cNvPr id="12" name="object 12"/>
          <p:cNvSpPr txBox="1"/>
          <p:nvPr/>
        </p:nvSpPr>
        <p:spPr>
          <a:xfrm>
            <a:off x="1596870" y="1811215"/>
            <a:ext cx="216535" cy="1249045"/>
          </a:xfrm>
          <a:prstGeom prst="rect">
            <a:avLst/>
          </a:prstGeom>
        </p:spPr>
        <p:txBody>
          <a:bodyPr vert="horz" wrap="square" lIns="0" tIns="218440" rIns="0" bIns="0" rtlCol="0">
            <a:spAutoFit/>
          </a:bodyPr>
          <a:lstStyle/>
          <a:p>
            <a:pPr marL="43180">
              <a:lnSpc>
                <a:spcPct val="100000"/>
              </a:lnSpc>
              <a:spcBef>
                <a:spcPts val="1720"/>
              </a:spcBef>
            </a:pPr>
            <a:r>
              <a:rPr sz="2600" spc="-40" dirty="0">
                <a:latin typeface="Times New Roman"/>
                <a:cs typeface="Times New Roman"/>
              </a:rPr>
              <a:t>1</a:t>
            </a:r>
            <a:endParaRPr sz="2600">
              <a:latin typeface="Times New Roman"/>
              <a:cs typeface="Times New Roman"/>
            </a:endParaRPr>
          </a:p>
          <a:p>
            <a:pPr marL="12700">
              <a:lnSpc>
                <a:spcPct val="100000"/>
              </a:lnSpc>
              <a:spcBef>
                <a:spcPts val="1705"/>
              </a:spcBef>
            </a:pPr>
            <a:r>
              <a:rPr sz="2650" spc="-114" dirty="0">
                <a:latin typeface="Times New Roman"/>
                <a:cs typeface="Times New Roman"/>
              </a:rPr>
              <a:t>2</a:t>
            </a:r>
            <a:endParaRPr sz="2650">
              <a:latin typeface="Times New Roman"/>
              <a:cs typeface="Times New Roman"/>
            </a:endParaRPr>
          </a:p>
        </p:txBody>
      </p:sp>
      <p:sp>
        <p:nvSpPr>
          <p:cNvPr id="13" name="object 13"/>
          <p:cNvSpPr txBox="1"/>
          <p:nvPr/>
        </p:nvSpPr>
        <p:spPr>
          <a:xfrm>
            <a:off x="1484904" y="4070845"/>
            <a:ext cx="1155065" cy="1778635"/>
          </a:xfrm>
          <a:prstGeom prst="rect">
            <a:avLst/>
          </a:prstGeom>
        </p:spPr>
        <p:txBody>
          <a:bodyPr vert="horz" wrap="square" lIns="0" tIns="17145" rIns="0" bIns="0" rtlCol="0">
            <a:spAutoFit/>
          </a:bodyPr>
          <a:lstStyle/>
          <a:p>
            <a:pPr marL="87630">
              <a:lnSpc>
                <a:spcPct val="100000"/>
              </a:lnSpc>
              <a:spcBef>
                <a:spcPts val="135"/>
              </a:spcBef>
              <a:tabLst>
                <a:tab pos="906780" algn="l"/>
              </a:tabLst>
            </a:pPr>
            <a:r>
              <a:rPr sz="2500" i="1" spc="-70" dirty="0">
                <a:latin typeface="Times New Roman"/>
                <a:cs typeface="Times New Roman"/>
              </a:rPr>
              <a:t>c</a:t>
            </a:r>
            <a:r>
              <a:rPr sz="1450" spc="-70" dirty="0">
                <a:latin typeface="Times New Roman"/>
                <a:cs typeface="Times New Roman"/>
              </a:rPr>
              <a:t>1	</a:t>
            </a:r>
            <a:r>
              <a:rPr sz="2500" i="1" spc="-125" dirty="0">
                <a:latin typeface="Times New Roman"/>
                <a:cs typeface="Times New Roman"/>
              </a:rPr>
              <a:t>c</a:t>
            </a:r>
            <a:r>
              <a:rPr sz="2500" i="1" spc="-475" dirty="0">
                <a:latin typeface="Times New Roman"/>
                <a:cs typeface="Times New Roman"/>
              </a:rPr>
              <a:t> </a:t>
            </a:r>
            <a:r>
              <a:rPr sz="1450" spc="-85" dirty="0">
                <a:latin typeface="Times New Roman"/>
                <a:cs typeface="Times New Roman"/>
              </a:rPr>
              <a:t>2</a:t>
            </a:r>
            <a:endParaRPr sz="1450">
              <a:latin typeface="Times New Roman"/>
              <a:cs typeface="Times New Roman"/>
            </a:endParaRPr>
          </a:p>
          <a:p>
            <a:pPr marL="59690">
              <a:lnSpc>
                <a:spcPct val="100000"/>
              </a:lnSpc>
              <a:spcBef>
                <a:spcPts val="2065"/>
              </a:spcBef>
            </a:pPr>
            <a:r>
              <a:rPr sz="2650" i="1" spc="10" dirty="0">
                <a:latin typeface="Times New Roman"/>
                <a:cs typeface="Times New Roman"/>
              </a:rPr>
              <a:t>d</a:t>
            </a:r>
            <a:r>
              <a:rPr sz="1500" spc="10" dirty="0">
                <a:latin typeface="Times New Roman"/>
                <a:cs typeface="Times New Roman"/>
              </a:rPr>
              <a:t>1</a:t>
            </a:r>
            <a:endParaRPr sz="1500">
              <a:latin typeface="Times New Roman"/>
              <a:cs typeface="Times New Roman"/>
            </a:endParaRPr>
          </a:p>
          <a:p>
            <a:pPr marL="12700">
              <a:lnSpc>
                <a:spcPct val="100000"/>
              </a:lnSpc>
              <a:spcBef>
                <a:spcPts val="1860"/>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4" name="object 14"/>
          <p:cNvSpPr/>
          <p:nvPr/>
        </p:nvSpPr>
        <p:spPr>
          <a:xfrm>
            <a:off x="5852356" y="1991188"/>
            <a:ext cx="1767205" cy="0"/>
          </a:xfrm>
          <a:custGeom>
            <a:avLst/>
            <a:gdLst/>
            <a:ahLst/>
            <a:cxnLst/>
            <a:rect l="l" t="t" r="r" b="b"/>
            <a:pathLst>
              <a:path w="1767204">
                <a:moveTo>
                  <a:pt x="0" y="0"/>
                </a:moveTo>
                <a:lnTo>
                  <a:pt x="1766674" y="0"/>
                </a:lnTo>
              </a:path>
            </a:pathLst>
          </a:custGeom>
          <a:ln w="14026">
            <a:solidFill>
              <a:srgbClr val="000000"/>
            </a:solidFill>
          </a:ln>
        </p:spPr>
        <p:txBody>
          <a:bodyPr wrap="square" lIns="0" tIns="0" rIns="0" bIns="0" rtlCol="0"/>
          <a:lstStyle/>
          <a:p>
            <a:endParaRPr/>
          </a:p>
        </p:txBody>
      </p:sp>
      <p:sp>
        <p:nvSpPr>
          <p:cNvPr id="15" name="object 15"/>
          <p:cNvSpPr txBox="1"/>
          <p:nvPr/>
        </p:nvSpPr>
        <p:spPr>
          <a:xfrm>
            <a:off x="5377885" y="1573476"/>
            <a:ext cx="2270125" cy="377825"/>
          </a:xfrm>
          <a:prstGeom prst="rect">
            <a:avLst/>
          </a:prstGeom>
        </p:spPr>
        <p:txBody>
          <a:bodyPr vert="horz" wrap="square" lIns="0" tIns="13970" rIns="0" bIns="0" rtlCol="0">
            <a:spAutoFit/>
          </a:bodyPr>
          <a:lstStyle/>
          <a:p>
            <a:pPr marL="38100">
              <a:lnSpc>
                <a:spcPct val="100000"/>
              </a:lnSpc>
              <a:spcBef>
                <a:spcPts val="110"/>
              </a:spcBef>
            </a:pPr>
            <a:r>
              <a:rPr sz="3450" i="1" spc="-202" baseline="-35024" dirty="0">
                <a:latin typeface="Times New Roman"/>
                <a:cs typeface="Times New Roman"/>
              </a:rPr>
              <a:t>c</a:t>
            </a:r>
            <a:r>
              <a:rPr sz="1950" spc="-202" baseline="-61965" dirty="0">
                <a:latin typeface="Times New Roman"/>
                <a:cs typeface="Times New Roman"/>
              </a:rPr>
              <a:t>1 </a:t>
            </a:r>
            <a:r>
              <a:rPr sz="3450" spc="-262" baseline="-35024" dirty="0">
                <a:latin typeface="Symbol"/>
                <a:cs typeface="Symbol"/>
              </a:rPr>
              <a:t></a:t>
            </a:r>
            <a:r>
              <a:rPr sz="3450" spc="-262" baseline="-35024" dirty="0">
                <a:latin typeface="Times New Roman"/>
                <a:cs typeface="Times New Roman"/>
              </a:rPr>
              <a:t> </a:t>
            </a:r>
            <a:r>
              <a:rPr sz="2300" spc="-185" dirty="0">
                <a:latin typeface="Times New Roman"/>
                <a:cs typeface="Times New Roman"/>
              </a:rPr>
              <a:t>(1</a:t>
            </a:r>
            <a:r>
              <a:rPr sz="2300" spc="-185" dirty="0">
                <a:latin typeface="Symbol"/>
                <a:cs typeface="Symbol"/>
              </a:rPr>
              <a:t></a:t>
            </a:r>
            <a:r>
              <a:rPr sz="2300" spc="-185" dirty="0">
                <a:latin typeface="Times New Roman"/>
                <a:cs typeface="Times New Roman"/>
              </a:rPr>
              <a:t> </a:t>
            </a:r>
            <a:r>
              <a:rPr sz="2300" spc="-145" dirty="0">
                <a:latin typeface="Times New Roman"/>
                <a:cs typeface="Times New Roman"/>
              </a:rPr>
              <a:t>6) </a:t>
            </a:r>
            <a:r>
              <a:rPr sz="2300" spc="-175" dirty="0">
                <a:latin typeface="Symbol"/>
                <a:cs typeface="Symbol"/>
              </a:rPr>
              <a:t></a:t>
            </a:r>
            <a:r>
              <a:rPr sz="2300" spc="-175" dirty="0">
                <a:latin typeface="Times New Roman"/>
                <a:cs typeface="Times New Roman"/>
              </a:rPr>
              <a:t> </a:t>
            </a:r>
            <a:r>
              <a:rPr sz="2300" spc="-114" dirty="0">
                <a:latin typeface="Times New Roman"/>
                <a:cs typeface="Times New Roman"/>
              </a:rPr>
              <a:t>(</a:t>
            </a:r>
            <a:r>
              <a:rPr sz="2300" spc="-114" dirty="0">
                <a:latin typeface="Symbol"/>
                <a:cs typeface="Symbol"/>
              </a:rPr>
              <a:t></a:t>
            </a:r>
            <a:r>
              <a:rPr sz="2300" spc="-114" dirty="0">
                <a:latin typeface="Times New Roman"/>
                <a:cs typeface="Times New Roman"/>
              </a:rPr>
              <a:t>0.5</a:t>
            </a:r>
            <a:r>
              <a:rPr sz="2300" spc="-114" dirty="0">
                <a:latin typeface="Symbol"/>
                <a:cs typeface="Symbol"/>
              </a:rPr>
              <a:t></a:t>
            </a:r>
            <a:r>
              <a:rPr sz="2300" spc="-360" dirty="0">
                <a:latin typeface="Times New Roman"/>
                <a:cs typeface="Times New Roman"/>
              </a:rPr>
              <a:t> </a:t>
            </a:r>
            <a:r>
              <a:rPr sz="2300" spc="-145" dirty="0">
                <a:latin typeface="Times New Roman"/>
                <a:cs typeface="Times New Roman"/>
              </a:rPr>
              <a:t>2)</a:t>
            </a:r>
            <a:endParaRPr sz="2300">
              <a:latin typeface="Times New Roman"/>
              <a:cs typeface="Times New Roman"/>
            </a:endParaRPr>
          </a:p>
        </p:txBody>
      </p:sp>
      <p:sp>
        <p:nvSpPr>
          <p:cNvPr id="16" name="object 16"/>
          <p:cNvSpPr txBox="1"/>
          <p:nvPr/>
        </p:nvSpPr>
        <p:spPr>
          <a:xfrm>
            <a:off x="6661549" y="19878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1</a:t>
            </a:r>
            <a:endParaRPr sz="2300">
              <a:latin typeface="Times New Roman"/>
              <a:cs typeface="Times New Roman"/>
            </a:endParaRPr>
          </a:p>
        </p:txBody>
      </p:sp>
      <p:sp>
        <p:nvSpPr>
          <p:cNvPr id="17" name="object 17"/>
          <p:cNvSpPr txBox="1"/>
          <p:nvPr/>
        </p:nvSpPr>
        <p:spPr>
          <a:xfrm>
            <a:off x="5571944" y="2779290"/>
            <a:ext cx="957580" cy="422909"/>
          </a:xfrm>
          <a:prstGeom prst="rect">
            <a:avLst/>
          </a:prstGeom>
        </p:spPr>
        <p:txBody>
          <a:bodyPr vert="horz" wrap="square" lIns="0" tIns="13335" rIns="0" bIns="0" rtlCol="0">
            <a:spAutoFit/>
          </a:bodyPr>
          <a:lstStyle/>
          <a:p>
            <a:pPr marL="12700">
              <a:lnSpc>
                <a:spcPct val="100000"/>
              </a:lnSpc>
              <a:spcBef>
                <a:spcPts val="105"/>
              </a:spcBef>
            </a:pPr>
            <a:r>
              <a:rPr sz="2600" i="1" spc="235" dirty="0">
                <a:latin typeface="Times New Roman"/>
                <a:cs typeface="Times New Roman"/>
              </a:rPr>
              <a:t>c</a:t>
            </a:r>
            <a:r>
              <a:rPr sz="1500" spc="235" dirty="0">
                <a:latin typeface="Times New Roman"/>
                <a:cs typeface="Times New Roman"/>
              </a:rPr>
              <a:t>1 </a:t>
            </a:r>
            <a:r>
              <a:rPr sz="2600" spc="450" dirty="0">
                <a:latin typeface="Symbol"/>
                <a:cs typeface="Symbol"/>
              </a:rPr>
              <a:t></a:t>
            </a:r>
            <a:r>
              <a:rPr sz="2600" spc="10" dirty="0">
                <a:latin typeface="Times New Roman"/>
                <a:cs typeface="Times New Roman"/>
              </a:rPr>
              <a:t> </a:t>
            </a:r>
            <a:r>
              <a:rPr sz="2600" spc="409" dirty="0">
                <a:latin typeface="Times New Roman"/>
                <a:cs typeface="Times New Roman"/>
              </a:rPr>
              <a:t>7</a:t>
            </a:r>
            <a:endParaRPr sz="2600">
              <a:latin typeface="Times New Roman"/>
              <a:cs typeface="Times New Roman"/>
            </a:endParaRPr>
          </a:p>
        </p:txBody>
      </p:sp>
      <p:sp>
        <p:nvSpPr>
          <p:cNvPr id="18" name="object 18"/>
          <p:cNvSpPr/>
          <p:nvPr/>
        </p:nvSpPr>
        <p:spPr>
          <a:xfrm>
            <a:off x="6051203" y="4200988"/>
            <a:ext cx="1437005" cy="0"/>
          </a:xfrm>
          <a:custGeom>
            <a:avLst/>
            <a:gdLst/>
            <a:ahLst/>
            <a:cxnLst/>
            <a:rect l="l" t="t" r="r" b="b"/>
            <a:pathLst>
              <a:path w="1437004">
                <a:moveTo>
                  <a:pt x="0" y="0"/>
                </a:moveTo>
                <a:lnTo>
                  <a:pt x="1436783" y="0"/>
                </a:lnTo>
              </a:path>
            </a:pathLst>
          </a:custGeom>
          <a:ln w="14026">
            <a:solidFill>
              <a:srgbClr val="000000"/>
            </a:solidFill>
          </a:ln>
        </p:spPr>
        <p:txBody>
          <a:bodyPr wrap="square" lIns="0" tIns="0" rIns="0" bIns="0" rtlCol="0"/>
          <a:lstStyle/>
          <a:p>
            <a:endParaRPr/>
          </a:p>
        </p:txBody>
      </p:sp>
      <p:sp>
        <p:nvSpPr>
          <p:cNvPr id="19" name="object 19"/>
          <p:cNvSpPr txBox="1"/>
          <p:nvPr/>
        </p:nvSpPr>
        <p:spPr>
          <a:xfrm>
            <a:off x="5577052" y="3968538"/>
            <a:ext cx="422275" cy="377825"/>
          </a:xfrm>
          <a:prstGeom prst="rect">
            <a:avLst/>
          </a:prstGeom>
        </p:spPr>
        <p:txBody>
          <a:bodyPr vert="horz" wrap="square" lIns="0" tIns="13970" rIns="0" bIns="0" rtlCol="0">
            <a:spAutoFit/>
          </a:bodyPr>
          <a:lstStyle/>
          <a:p>
            <a:pPr marL="12700">
              <a:lnSpc>
                <a:spcPct val="100000"/>
              </a:lnSpc>
              <a:spcBef>
                <a:spcPts val="110"/>
              </a:spcBef>
            </a:pPr>
            <a:r>
              <a:rPr sz="2300" i="1" spc="-75" dirty="0">
                <a:latin typeface="Times New Roman"/>
                <a:cs typeface="Times New Roman"/>
              </a:rPr>
              <a:t>c</a:t>
            </a:r>
            <a:r>
              <a:rPr sz="1300" spc="-75" dirty="0">
                <a:latin typeface="Times New Roman"/>
                <a:cs typeface="Times New Roman"/>
              </a:rPr>
              <a:t>2</a:t>
            </a:r>
            <a:r>
              <a:rPr sz="1300" spc="95" dirty="0">
                <a:latin typeface="Times New Roman"/>
                <a:cs typeface="Times New Roman"/>
              </a:rPr>
              <a:t> </a:t>
            </a:r>
            <a:r>
              <a:rPr sz="2300" spc="-170" dirty="0">
                <a:latin typeface="Symbol"/>
                <a:cs typeface="Symbol"/>
              </a:rPr>
              <a:t></a:t>
            </a:r>
            <a:endParaRPr sz="2300">
              <a:latin typeface="Symbol"/>
              <a:cs typeface="Symbol"/>
            </a:endParaRPr>
          </a:p>
        </p:txBody>
      </p:sp>
      <p:sp>
        <p:nvSpPr>
          <p:cNvPr id="20" name="object 20"/>
          <p:cNvSpPr txBox="1"/>
          <p:nvPr/>
        </p:nvSpPr>
        <p:spPr>
          <a:xfrm>
            <a:off x="6050090" y="3783276"/>
            <a:ext cx="1442085" cy="377825"/>
          </a:xfrm>
          <a:prstGeom prst="rect">
            <a:avLst/>
          </a:prstGeom>
        </p:spPr>
        <p:txBody>
          <a:bodyPr vert="horz" wrap="square" lIns="0" tIns="13970" rIns="0" bIns="0" rtlCol="0">
            <a:spAutoFit/>
          </a:bodyPr>
          <a:lstStyle/>
          <a:p>
            <a:pPr marL="12700">
              <a:lnSpc>
                <a:spcPct val="100000"/>
              </a:lnSpc>
              <a:spcBef>
                <a:spcPts val="110"/>
              </a:spcBef>
            </a:pPr>
            <a:r>
              <a:rPr sz="2300" spc="-185" dirty="0">
                <a:latin typeface="Times New Roman"/>
                <a:cs typeface="Times New Roman"/>
              </a:rPr>
              <a:t>(1</a:t>
            </a:r>
            <a:r>
              <a:rPr sz="2300" spc="-185" dirty="0">
                <a:latin typeface="Symbol"/>
                <a:cs typeface="Symbol"/>
              </a:rPr>
              <a:t></a:t>
            </a:r>
            <a:r>
              <a:rPr sz="2300" spc="-360" dirty="0">
                <a:latin typeface="Times New Roman"/>
                <a:cs typeface="Times New Roman"/>
              </a:rPr>
              <a:t> </a:t>
            </a:r>
            <a:r>
              <a:rPr sz="2300" spc="-160" dirty="0">
                <a:latin typeface="Times New Roman"/>
                <a:cs typeface="Times New Roman"/>
              </a:rPr>
              <a:t>5)</a:t>
            </a:r>
            <a:r>
              <a:rPr sz="2300" spc="-225" dirty="0">
                <a:latin typeface="Times New Roman"/>
                <a:cs typeface="Times New Roman"/>
              </a:rPr>
              <a:t> </a:t>
            </a:r>
            <a:r>
              <a:rPr sz="2300" spc="-170" dirty="0">
                <a:latin typeface="Symbol"/>
                <a:cs typeface="Symbol"/>
              </a:rPr>
              <a:t></a:t>
            </a:r>
            <a:r>
              <a:rPr sz="2300" spc="-270" dirty="0">
                <a:latin typeface="Times New Roman"/>
                <a:cs typeface="Times New Roman"/>
              </a:rPr>
              <a:t> </a:t>
            </a:r>
            <a:r>
              <a:rPr sz="2300" spc="-130" dirty="0">
                <a:latin typeface="Times New Roman"/>
                <a:cs typeface="Times New Roman"/>
              </a:rPr>
              <a:t>(0</a:t>
            </a:r>
            <a:r>
              <a:rPr sz="2300" spc="-370" dirty="0">
                <a:latin typeface="Times New Roman"/>
                <a:cs typeface="Times New Roman"/>
              </a:rPr>
              <a:t> </a:t>
            </a:r>
            <a:r>
              <a:rPr sz="2300" spc="-170" dirty="0">
                <a:latin typeface="Symbol"/>
                <a:cs typeface="Symbol"/>
              </a:rPr>
              <a:t></a:t>
            </a:r>
            <a:r>
              <a:rPr sz="2300" spc="-305" dirty="0">
                <a:latin typeface="Times New Roman"/>
                <a:cs typeface="Times New Roman"/>
              </a:rPr>
              <a:t> </a:t>
            </a:r>
            <a:r>
              <a:rPr sz="2300" spc="-145" dirty="0">
                <a:latin typeface="Times New Roman"/>
                <a:cs typeface="Times New Roman"/>
              </a:rPr>
              <a:t>2)</a:t>
            </a:r>
            <a:endParaRPr sz="2300">
              <a:latin typeface="Times New Roman"/>
              <a:cs typeface="Times New Roman"/>
            </a:endParaRPr>
          </a:p>
        </p:txBody>
      </p:sp>
      <p:sp>
        <p:nvSpPr>
          <p:cNvPr id="21" name="object 21"/>
          <p:cNvSpPr txBox="1"/>
          <p:nvPr/>
        </p:nvSpPr>
        <p:spPr>
          <a:xfrm>
            <a:off x="6695433" y="4197644"/>
            <a:ext cx="152400" cy="377825"/>
          </a:xfrm>
          <a:prstGeom prst="rect">
            <a:avLst/>
          </a:prstGeom>
        </p:spPr>
        <p:txBody>
          <a:bodyPr vert="horz" wrap="square" lIns="0" tIns="13970" rIns="0" bIns="0" rtlCol="0">
            <a:spAutoFit/>
          </a:bodyPr>
          <a:lstStyle/>
          <a:p>
            <a:pPr marL="12700">
              <a:lnSpc>
                <a:spcPct val="100000"/>
              </a:lnSpc>
              <a:spcBef>
                <a:spcPts val="110"/>
              </a:spcBef>
            </a:pPr>
            <a:r>
              <a:rPr sz="2300" spc="-155" dirty="0">
                <a:latin typeface="Times New Roman"/>
                <a:cs typeface="Times New Roman"/>
              </a:rPr>
              <a:t>1</a:t>
            </a:r>
            <a:endParaRPr sz="2300">
              <a:latin typeface="Times New Roman"/>
              <a:cs typeface="Times New Roman"/>
            </a:endParaRPr>
          </a:p>
        </p:txBody>
      </p:sp>
      <p:sp>
        <p:nvSpPr>
          <p:cNvPr id="22" name="object 22"/>
          <p:cNvSpPr txBox="1"/>
          <p:nvPr/>
        </p:nvSpPr>
        <p:spPr>
          <a:xfrm>
            <a:off x="5602423" y="4989090"/>
            <a:ext cx="995044" cy="422909"/>
          </a:xfrm>
          <a:prstGeom prst="rect">
            <a:avLst/>
          </a:prstGeom>
        </p:spPr>
        <p:txBody>
          <a:bodyPr vert="horz" wrap="square" lIns="0" tIns="13335" rIns="0" bIns="0" rtlCol="0">
            <a:spAutoFit/>
          </a:bodyPr>
          <a:lstStyle/>
          <a:p>
            <a:pPr marL="12700">
              <a:lnSpc>
                <a:spcPct val="100000"/>
              </a:lnSpc>
              <a:spcBef>
                <a:spcPts val="105"/>
              </a:spcBef>
            </a:pPr>
            <a:r>
              <a:rPr sz="2600" i="1" spc="335" dirty="0">
                <a:latin typeface="Times New Roman"/>
                <a:cs typeface="Times New Roman"/>
              </a:rPr>
              <a:t>c</a:t>
            </a:r>
            <a:r>
              <a:rPr sz="1500" spc="335" dirty="0">
                <a:latin typeface="Times New Roman"/>
                <a:cs typeface="Times New Roman"/>
              </a:rPr>
              <a:t>2 </a:t>
            </a:r>
            <a:r>
              <a:rPr sz="2600" spc="450" dirty="0">
                <a:latin typeface="Symbol"/>
                <a:cs typeface="Symbol"/>
              </a:rPr>
              <a:t></a:t>
            </a:r>
            <a:r>
              <a:rPr sz="2600" spc="10" dirty="0">
                <a:latin typeface="Times New Roman"/>
                <a:cs typeface="Times New Roman"/>
              </a:rPr>
              <a:t> </a:t>
            </a:r>
            <a:r>
              <a:rPr sz="2600" spc="409" dirty="0">
                <a:latin typeface="Times New Roman"/>
                <a:cs typeface="Times New Roman"/>
              </a:rPr>
              <a:t>5</a:t>
            </a:r>
            <a:endParaRPr sz="2600">
              <a:latin typeface="Times New Roman"/>
              <a:cs typeface="Times New Roman"/>
            </a:endParaRPr>
          </a:p>
        </p:txBody>
      </p:sp>
      <p:sp>
        <p:nvSpPr>
          <p:cNvPr id="23" name="object 2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36493" y="1552874"/>
            <a:ext cx="334645" cy="975994"/>
          </a:xfrm>
          <a:prstGeom prst="rect">
            <a:avLst/>
          </a:prstGeom>
        </p:spPr>
        <p:txBody>
          <a:bodyPr vert="horz" wrap="square" lIns="0" tIns="11430" rIns="0" bIns="0" rtlCol="0">
            <a:spAutoFit/>
          </a:bodyPr>
          <a:lstStyle/>
          <a:p>
            <a:pPr marL="38100">
              <a:lnSpc>
                <a:spcPct val="100000"/>
              </a:lnSpc>
              <a:spcBef>
                <a:spcPts val="9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73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3" name="object 3"/>
          <p:cNvSpPr txBox="1"/>
          <p:nvPr/>
        </p:nvSpPr>
        <p:spPr>
          <a:xfrm>
            <a:off x="928303" y="28549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4" name="object 4"/>
          <p:cNvSpPr txBox="1"/>
          <p:nvPr/>
        </p:nvSpPr>
        <p:spPr>
          <a:xfrm>
            <a:off x="921969" y="35528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5" name="object 5"/>
          <p:cNvSpPr txBox="1"/>
          <p:nvPr/>
        </p:nvSpPr>
        <p:spPr>
          <a:xfrm>
            <a:off x="936493" y="49677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6" name="object 6"/>
          <p:cNvSpPr txBox="1"/>
          <p:nvPr/>
        </p:nvSpPr>
        <p:spPr>
          <a:xfrm>
            <a:off x="1607029" y="2943564"/>
            <a:ext cx="212725" cy="428625"/>
          </a:xfrm>
          <a:prstGeom prst="rect">
            <a:avLst/>
          </a:prstGeom>
        </p:spPr>
        <p:txBody>
          <a:bodyPr vert="horz" wrap="square" lIns="0" tIns="12065" rIns="0" bIns="0" rtlCol="0">
            <a:spAutoFit/>
          </a:bodyPr>
          <a:lstStyle/>
          <a:p>
            <a:pPr marL="12700">
              <a:lnSpc>
                <a:spcPct val="100000"/>
              </a:lnSpc>
              <a:spcBef>
                <a:spcPts val="95"/>
              </a:spcBef>
            </a:pPr>
            <a:r>
              <a:rPr sz="2650" spc="145" dirty="0">
                <a:latin typeface="Times New Roman"/>
                <a:cs typeface="Times New Roman"/>
              </a:rPr>
              <a:t>1</a:t>
            </a:r>
            <a:endParaRPr sz="2650">
              <a:latin typeface="Times New Roman"/>
              <a:cs typeface="Times New Roman"/>
            </a:endParaRPr>
          </a:p>
        </p:txBody>
      </p:sp>
      <p:sp>
        <p:nvSpPr>
          <p:cNvPr id="7" name="object 7"/>
          <p:cNvSpPr/>
          <p:nvPr/>
        </p:nvSpPr>
        <p:spPr>
          <a:xfrm>
            <a:off x="1372361" y="12199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8" name="object 8"/>
          <p:cNvSpPr txBox="1"/>
          <p:nvPr/>
        </p:nvSpPr>
        <p:spPr>
          <a:xfrm>
            <a:off x="3356356" y="1440810"/>
            <a:ext cx="225425" cy="1204595"/>
          </a:xfrm>
          <a:prstGeom prst="rect">
            <a:avLst/>
          </a:prstGeom>
        </p:spPr>
        <p:txBody>
          <a:bodyPr vert="horz" wrap="square" lIns="0" tIns="224790" rIns="0" bIns="0" rtlCol="0">
            <a:spAutoFit/>
          </a:bodyPr>
          <a:lstStyle/>
          <a:p>
            <a:pPr marL="12700">
              <a:lnSpc>
                <a:spcPct val="100000"/>
              </a:lnSpc>
              <a:spcBef>
                <a:spcPts val="1770"/>
              </a:spcBef>
            </a:pPr>
            <a:r>
              <a:rPr sz="2650" spc="35" dirty="0">
                <a:latin typeface="Times New Roman"/>
                <a:cs typeface="Times New Roman"/>
              </a:rPr>
              <a:t>2</a:t>
            </a:r>
            <a:endParaRPr sz="2650">
              <a:latin typeface="Times New Roman"/>
              <a:cs typeface="Times New Roman"/>
            </a:endParaRPr>
          </a:p>
          <a:p>
            <a:pPr marL="47625">
              <a:lnSpc>
                <a:spcPct val="100000"/>
              </a:lnSpc>
              <a:spcBef>
                <a:spcPts val="1495"/>
              </a:spcBef>
            </a:pPr>
            <a:r>
              <a:rPr sz="2450" spc="70" dirty="0">
                <a:latin typeface="Times New Roman"/>
                <a:cs typeface="Times New Roman"/>
              </a:rPr>
              <a:t>5</a:t>
            </a:r>
            <a:endParaRPr sz="2450">
              <a:latin typeface="Times New Roman"/>
              <a:cs typeface="Times New Roman"/>
            </a:endParaRPr>
          </a:p>
        </p:txBody>
      </p:sp>
      <p:sp>
        <p:nvSpPr>
          <p:cNvPr id="9" name="object 9"/>
          <p:cNvSpPr txBox="1"/>
          <p:nvPr/>
        </p:nvSpPr>
        <p:spPr>
          <a:xfrm>
            <a:off x="2345914" y="1461119"/>
            <a:ext cx="501650" cy="1893570"/>
          </a:xfrm>
          <a:prstGeom prst="rect">
            <a:avLst/>
          </a:prstGeom>
        </p:spPr>
        <p:txBody>
          <a:bodyPr vert="horz" wrap="square" lIns="0" tIns="201295" rIns="0" bIns="0" rtlCol="0">
            <a:spAutoFit/>
          </a:bodyPr>
          <a:lstStyle/>
          <a:p>
            <a:pPr marL="140970">
              <a:lnSpc>
                <a:spcPct val="100000"/>
              </a:lnSpc>
              <a:spcBef>
                <a:spcPts val="1585"/>
              </a:spcBef>
            </a:pPr>
            <a:r>
              <a:rPr sz="2600" spc="-220" dirty="0">
                <a:latin typeface="Times New Roman"/>
                <a:cs typeface="Times New Roman"/>
              </a:rPr>
              <a:t>4</a:t>
            </a:r>
            <a:endParaRPr sz="2600">
              <a:latin typeface="Times New Roman"/>
              <a:cs typeface="Times New Roman"/>
            </a:endParaRPr>
          </a:p>
          <a:p>
            <a:pPr marL="111760">
              <a:lnSpc>
                <a:spcPct val="100000"/>
              </a:lnSpc>
              <a:spcBef>
                <a:spcPts val="1525"/>
              </a:spcBef>
            </a:pPr>
            <a:r>
              <a:rPr sz="2650" spc="-30" dirty="0">
                <a:latin typeface="Times New Roman"/>
                <a:cs typeface="Times New Roman"/>
              </a:rPr>
              <a:t>6</a:t>
            </a:r>
            <a:endParaRPr sz="2650">
              <a:latin typeface="Times New Roman"/>
              <a:cs typeface="Times New Roman"/>
            </a:endParaRPr>
          </a:p>
          <a:p>
            <a:pPr marL="12700">
              <a:lnSpc>
                <a:spcPct val="100000"/>
              </a:lnSpc>
              <a:spcBef>
                <a:spcPts val="2275"/>
              </a:spcBef>
            </a:pPr>
            <a:r>
              <a:rPr sz="2600" spc="-310" dirty="0">
                <a:latin typeface="Symbol"/>
                <a:cs typeface="Symbol"/>
              </a:rPr>
              <a:t></a:t>
            </a:r>
            <a:r>
              <a:rPr sz="2600" spc="-280" dirty="0">
                <a:latin typeface="Times New Roman"/>
                <a:cs typeface="Times New Roman"/>
              </a:rPr>
              <a:t>0</a:t>
            </a:r>
            <a:r>
              <a:rPr sz="2600" spc="-140" dirty="0">
                <a:latin typeface="Times New Roman"/>
                <a:cs typeface="Times New Roman"/>
              </a:rPr>
              <a:t>.</a:t>
            </a:r>
            <a:r>
              <a:rPr sz="2600" spc="-210" dirty="0">
                <a:latin typeface="Times New Roman"/>
                <a:cs typeface="Times New Roman"/>
              </a:rPr>
              <a:t>5</a:t>
            </a:r>
            <a:endParaRPr sz="2600">
              <a:latin typeface="Times New Roman"/>
              <a:cs typeface="Times New Roman"/>
            </a:endParaRPr>
          </a:p>
        </p:txBody>
      </p:sp>
      <p:sp>
        <p:nvSpPr>
          <p:cNvPr id="10" name="object 10"/>
          <p:cNvSpPr txBox="1"/>
          <p:nvPr/>
        </p:nvSpPr>
        <p:spPr>
          <a:xfrm>
            <a:off x="1596870" y="1430215"/>
            <a:ext cx="216535" cy="1249045"/>
          </a:xfrm>
          <a:prstGeom prst="rect">
            <a:avLst/>
          </a:prstGeom>
        </p:spPr>
        <p:txBody>
          <a:bodyPr vert="horz" wrap="square" lIns="0" tIns="218440" rIns="0" bIns="0" rtlCol="0">
            <a:spAutoFit/>
          </a:bodyPr>
          <a:lstStyle/>
          <a:p>
            <a:pPr marL="43180">
              <a:lnSpc>
                <a:spcPct val="100000"/>
              </a:lnSpc>
              <a:spcBef>
                <a:spcPts val="1720"/>
              </a:spcBef>
            </a:pPr>
            <a:r>
              <a:rPr sz="2600" spc="-40" dirty="0">
                <a:latin typeface="Times New Roman"/>
                <a:cs typeface="Times New Roman"/>
              </a:rPr>
              <a:t>1</a:t>
            </a:r>
            <a:endParaRPr sz="2600">
              <a:latin typeface="Times New Roman"/>
              <a:cs typeface="Times New Roman"/>
            </a:endParaRPr>
          </a:p>
          <a:p>
            <a:pPr marL="12700">
              <a:lnSpc>
                <a:spcPct val="100000"/>
              </a:lnSpc>
              <a:spcBef>
                <a:spcPts val="1705"/>
              </a:spcBef>
            </a:pPr>
            <a:r>
              <a:rPr sz="2650" spc="-114" dirty="0">
                <a:latin typeface="Times New Roman"/>
                <a:cs typeface="Times New Roman"/>
              </a:rPr>
              <a:t>2</a:t>
            </a:r>
            <a:endParaRPr sz="2650">
              <a:latin typeface="Times New Roman"/>
              <a:cs typeface="Times New Roman"/>
            </a:endParaRPr>
          </a:p>
        </p:txBody>
      </p:sp>
      <p:sp>
        <p:nvSpPr>
          <p:cNvPr id="11" name="object 11"/>
          <p:cNvSpPr/>
          <p:nvPr/>
        </p:nvSpPr>
        <p:spPr>
          <a:xfrm>
            <a:off x="5873925" y="2600788"/>
            <a:ext cx="1769110" cy="0"/>
          </a:xfrm>
          <a:custGeom>
            <a:avLst/>
            <a:gdLst/>
            <a:ahLst/>
            <a:cxnLst/>
            <a:rect l="l" t="t" r="r" b="b"/>
            <a:pathLst>
              <a:path w="1769109">
                <a:moveTo>
                  <a:pt x="0" y="0"/>
                </a:moveTo>
                <a:lnTo>
                  <a:pt x="1768594" y="0"/>
                </a:lnTo>
              </a:path>
            </a:pathLst>
          </a:custGeom>
          <a:ln w="14026">
            <a:solidFill>
              <a:srgbClr val="000000"/>
            </a:solidFill>
          </a:ln>
        </p:spPr>
        <p:txBody>
          <a:bodyPr wrap="square" lIns="0" tIns="0" rIns="0" bIns="0" rtlCol="0"/>
          <a:lstStyle/>
          <a:p>
            <a:endParaRPr/>
          </a:p>
        </p:txBody>
      </p:sp>
      <p:sp>
        <p:nvSpPr>
          <p:cNvPr id="12" name="object 12"/>
          <p:cNvSpPr txBox="1"/>
          <p:nvPr/>
        </p:nvSpPr>
        <p:spPr>
          <a:xfrm>
            <a:off x="5387790" y="2368338"/>
            <a:ext cx="431800" cy="377825"/>
          </a:xfrm>
          <a:prstGeom prst="rect">
            <a:avLst/>
          </a:prstGeom>
        </p:spPr>
        <p:txBody>
          <a:bodyPr vert="horz" wrap="square" lIns="0" tIns="13970" rIns="0" bIns="0" rtlCol="0">
            <a:spAutoFit/>
          </a:bodyPr>
          <a:lstStyle/>
          <a:p>
            <a:pPr marL="12700">
              <a:lnSpc>
                <a:spcPct val="100000"/>
              </a:lnSpc>
              <a:spcBef>
                <a:spcPts val="110"/>
              </a:spcBef>
            </a:pPr>
            <a:r>
              <a:rPr sz="2300" i="1" spc="-60" dirty="0">
                <a:latin typeface="Times New Roman"/>
                <a:cs typeface="Times New Roman"/>
              </a:rPr>
              <a:t>d</a:t>
            </a:r>
            <a:r>
              <a:rPr sz="1300" spc="-60" dirty="0">
                <a:latin typeface="Times New Roman"/>
                <a:cs typeface="Times New Roman"/>
              </a:rPr>
              <a:t>1</a:t>
            </a:r>
            <a:r>
              <a:rPr sz="1300" spc="20" dirty="0">
                <a:latin typeface="Times New Roman"/>
                <a:cs typeface="Times New Roman"/>
              </a:rPr>
              <a:t> </a:t>
            </a:r>
            <a:r>
              <a:rPr sz="2300" spc="-180" dirty="0">
                <a:latin typeface="Symbol"/>
                <a:cs typeface="Symbol"/>
              </a:rPr>
              <a:t></a:t>
            </a:r>
            <a:endParaRPr sz="2300">
              <a:latin typeface="Symbol"/>
              <a:cs typeface="Symbol"/>
            </a:endParaRPr>
          </a:p>
        </p:txBody>
      </p:sp>
      <p:sp>
        <p:nvSpPr>
          <p:cNvPr id="13" name="object 13"/>
          <p:cNvSpPr txBox="1"/>
          <p:nvPr/>
        </p:nvSpPr>
        <p:spPr>
          <a:xfrm>
            <a:off x="5872737" y="2183076"/>
            <a:ext cx="1771650" cy="377825"/>
          </a:xfrm>
          <a:prstGeom prst="rect">
            <a:avLst/>
          </a:prstGeom>
        </p:spPr>
        <p:txBody>
          <a:bodyPr vert="horz" wrap="square" lIns="0" tIns="13970" rIns="0" bIns="0" rtlCol="0">
            <a:spAutoFit/>
          </a:bodyPr>
          <a:lstStyle/>
          <a:p>
            <a:pPr marL="12700">
              <a:lnSpc>
                <a:spcPct val="100000"/>
              </a:lnSpc>
              <a:spcBef>
                <a:spcPts val="110"/>
              </a:spcBef>
            </a:pPr>
            <a:r>
              <a:rPr sz="2300" spc="-135" dirty="0">
                <a:latin typeface="Times New Roman"/>
                <a:cs typeface="Times New Roman"/>
              </a:rPr>
              <a:t>(7</a:t>
            </a:r>
            <a:r>
              <a:rPr sz="2300" spc="-325" dirty="0">
                <a:latin typeface="Times New Roman"/>
                <a:cs typeface="Times New Roman"/>
              </a:rPr>
              <a:t> </a:t>
            </a:r>
            <a:r>
              <a:rPr sz="2300" spc="-180" dirty="0">
                <a:latin typeface="Symbol"/>
                <a:cs typeface="Symbol"/>
              </a:rPr>
              <a:t></a:t>
            </a:r>
            <a:r>
              <a:rPr sz="2300" spc="-280" dirty="0">
                <a:latin typeface="Times New Roman"/>
                <a:cs typeface="Times New Roman"/>
              </a:rPr>
              <a:t> </a:t>
            </a:r>
            <a:r>
              <a:rPr sz="2300" spc="-160" dirty="0">
                <a:latin typeface="Symbol"/>
                <a:cs typeface="Symbol"/>
              </a:rPr>
              <a:t></a:t>
            </a:r>
            <a:r>
              <a:rPr sz="2300" spc="-160" dirty="0">
                <a:latin typeface="Times New Roman"/>
                <a:cs typeface="Times New Roman"/>
              </a:rPr>
              <a:t>0.5)</a:t>
            </a:r>
            <a:r>
              <a:rPr sz="2300" spc="-210" dirty="0">
                <a:latin typeface="Times New Roman"/>
                <a:cs typeface="Times New Roman"/>
              </a:rPr>
              <a:t> </a:t>
            </a:r>
            <a:r>
              <a:rPr sz="2300" spc="-180" dirty="0">
                <a:latin typeface="Symbol"/>
                <a:cs typeface="Symbol"/>
              </a:rPr>
              <a:t></a:t>
            </a:r>
            <a:r>
              <a:rPr sz="2300" spc="-250" dirty="0">
                <a:latin typeface="Times New Roman"/>
                <a:cs typeface="Times New Roman"/>
              </a:rPr>
              <a:t> </a:t>
            </a:r>
            <a:r>
              <a:rPr sz="2300" spc="-125" dirty="0">
                <a:latin typeface="Times New Roman"/>
                <a:cs typeface="Times New Roman"/>
              </a:rPr>
              <a:t>(5</a:t>
            </a:r>
            <a:r>
              <a:rPr sz="2300" spc="-125" dirty="0">
                <a:latin typeface="Symbol"/>
                <a:cs typeface="Symbol"/>
              </a:rPr>
              <a:t></a:t>
            </a:r>
            <a:r>
              <a:rPr sz="2300" spc="-125" dirty="0">
                <a:latin typeface="Times New Roman"/>
                <a:cs typeface="Times New Roman"/>
              </a:rPr>
              <a:t>1)</a:t>
            </a:r>
            <a:endParaRPr sz="2300">
              <a:latin typeface="Times New Roman"/>
              <a:cs typeface="Times New Roman"/>
            </a:endParaRPr>
          </a:p>
        </p:txBody>
      </p:sp>
      <p:sp>
        <p:nvSpPr>
          <p:cNvPr id="14" name="object 14"/>
          <p:cNvSpPr txBox="1"/>
          <p:nvPr/>
        </p:nvSpPr>
        <p:spPr>
          <a:xfrm>
            <a:off x="6683479" y="2597444"/>
            <a:ext cx="151130" cy="377825"/>
          </a:xfrm>
          <a:prstGeom prst="rect">
            <a:avLst/>
          </a:prstGeom>
        </p:spPr>
        <p:txBody>
          <a:bodyPr vert="horz" wrap="square" lIns="0" tIns="13970" rIns="0" bIns="0" rtlCol="0">
            <a:spAutoFit/>
          </a:bodyPr>
          <a:lstStyle/>
          <a:p>
            <a:pPr marL="12700">
              <a:lnSpc>
                <a:spcPct val="100000"/>
              </a:lnSpc>
              <a:spcBef>
                <a:spcPts val="110"/>
              </a:spcBef>
            </a:pPr>
            <a:r>
              <a:rPr sz="2300" spc="-165" dirty="0">
                <a:latin typeface="Times New Roman"/>
                <a:cs typeface="Times New Roman"/>
              </a:rPr>
              <a:t>7</a:t>
            </a:r>
            <a:endParaRPr sz="2300">
              <a:latin typeface="Times New Roman"/>
              <a:cs typeface="Times New Roman"/>
            </a:endParaRPr>
          </a:p>
        </p:txBody>
      </p:sp>
      <p:sp>
        <p:nvSpPr>
          <p:cNvPr id="15" name="object 15"/>
          <p:cNvSpPr txBox="1"/>
          <p:nvPr/>
        </p:nvSpPr>
        <p:spPr>
          <a:xfrm>
            <a:off x="5479095" y="3388890"/>
            <a:ext cx="1764030" cy="422909"/>
          </a:xfrm>
          <a:prstGeom prst="rect">
            <a:avLst/>
          </a:prstGeom>
        </p:spPr>
        <p:txBody>
          <a:bodyPr vert="horz" wrap="square" lIns="0" tIns="13335" rIns="0" bIns="0" rtlCol="0">
            <a:spAutoFit/>
          </a:bodyPr>
          <a:lstStyle/>
          <a:p>
            <a:pPr marL="12700">
              <a:lnSpc>
                <a:spcPct val="100000"/>
              </a:lnSpc>
              <a:spcBef>
                <a:spcPts val="105"/>
              </a:spcBef>
            </a:pPr>
            <a:r>
              <a:rPr sz="2600" i="1" spc="395" dirty="0">
                <a:latin typeface="Times New Roman"/>
                <a:cs typeface="Times New Roman"/>
              </a:rPr>
              <a:t>d</a:t>
            </a:r>
            <a:r>
              <a:rPr sz="1500" spc="395" dirty="0">
                <a:latin typeface="Times New Roman"/>
                <a:cs typeface="Times New Roman"/>
              </a:rPr>
              <a:t>1 </a:t>
            </a:r>
            <a:r>
              <a:rPr sz="2600" spc="465" dirty="0">
                <a:latin typeface="Symbol"/>
                <a:cs typeface="Symbol"/>
              </a:rPr>
              <a:t></a:t>
            </a:r>
            <a:r>
              <a:rPr sz="2600" spc="-105" dirty="0">
                <a:latin typeface="Times New Roman"/>
                <a:cs typeface="Times New Roman"/>
              </a:rPr>
              <a:t> </a:t>
            </a:r>
            <a:r>
              <a:rPr sz="2600" spc="310" dirty="0">
                <a:latin typeface="Symbol"/>
                <a:cs typeface="Symbol"/>
              </a:rPr>
              <a:t></a:t>
            </a:r>
            <a:r>
              <a:rPr sz="2600" spc="310" dirty="0">
                <a:latin typeface="Times New Roman"/>
                <a:cs typeface="Times New Roman"/>
              </a:rPr>
              <a:t>1.21</a:t>
            </a:r>
            <a:endParaRPr sz="2600">
              <a:latin typeface="Times New Roman"/>
              <a:cs typeface="Times New Roman"/>
            </a:endParaRPr>
          </a:p>
        </p:txBody>
      </p:sp>
      <p:sp>
        <p:nvSpPr>
          <p:cNvPr id="16" name="object 16"/>
          <p:cNvSpPr txBox="1"/>
          <p:nvPr/>
        </p:nvSpPr>
        <p:spPr>
          <a:xfrm>
            <a:off x="2423968" y="3728310"/>
            <a:ext cx="179070" cy="429259"/>
          </a:xfrm>
          <a:prstGeom prst="rect">
            <a:avLst/>
          </a:prstGeom>
        </p:spPr>
        <p:txBody>
          <a:bodyPr vert="horz" wrap="square" lIns="0" tIns="12700" rIns="0" bIns="0" rtlCol="0">
            <a:spAutoFit/>
          </a:bodyPr>
          <a:lstStyle/>
          <a:p>
            <a:pPr marL="12700">
              <a:lnSpc>
                <a:spcPct val="100000"/>
              </a:lnSpc>
              <a:spcBef>
                <a:spcPts val="100"/>
              </a:spcBef>
            </a:pPr>
            <a:r>
              <a:rPr sz="2650" spc="-120" dirty="0">
                <a:latin typeface="Times New Roman"/>
                <a:cs typeface="Times New Roman"/>
              </a:rPr>
              <a:t>5</a:t>
            </a:r>
            <a:endParaRPr sz="2650">
              <a:latin typeface="Times New Roman"/>
              <a:cs typeface="Times New Roman"/>
            </a:endParaRPr>
          </a:p>
        </p:txBody>
      </p:sp>
      <p:sp>
        <p:nvSpPr>
          <p:cNvPr id="17" name="object 17"/>
          <p:cNvSpPr txBox="1"/>
          <p:nvPr/>
        </p:nvSpPr>
        <p:spPr>
          <a:xfrm>
            <a:off x="1484904" y="3522912"/>
            <a:ext cx="339725" cy="1945639"/>
          </a:xfrm>
          <a:prstGeom prst="rect">
            <a:avLst/>
          </a:prstGeom>
        </p:spPr>
        <p:txBody>
          <a:bodyPr vert="horz" wrap="square" lIns="0" tIns="218440" rIns="0" bIns="0" rtlCol="0">
            <a:spAutoFit/>
          </a:bodyPr>
          <a:lstStyle/>
          <a:p>
            <a:pPr marL="111125">
              <a:lnSpc>
                <a:spcPct val="100000"/>
              </a:lnSpc>
              <a:spcBef>
                <a:spcPts val="1720"/>
              </a:spcBef>
            </a:pPr>
            <a:r>
              <a:rPr sz="2650" spc="-90" dirty="0">
                <a:latin typeface="Times New Roman"/>
                <a:cs typeface="Times New Roman"/>
              </a:rPr>
              <a:t>7</a:t>
            </a:r>
            <a:endParaRPr sz="2650">
              <a:latin typeface="Times New Roman"/>
              <a:cs typeface="Times New Roman"/>
            </a:endParaRPr>
          </a:p>
          <a:p>
            <a:pPr marL="59690">
              <a:lnSpc>
                <a:spcPct val="100000"/>
              </a:lnSpc>
              <a:spcBef>
                <a:spcPts val="1614"/>
              </a:spcBef>
            </a:pPr>
            <a:r>
              <a:rPr sz="2650" i="1" spc="65" dirty="0">
                <a:latin typeface="Times New Roman"/>
                <a:cs typeface="Times New Roman"/>
              </a:rPr>
              <a:t>d</a:t>
            </a:r>
            <a:r>
              <a:rPr sz="1500" spc="-45" dirty="0">
                <a:latin typeface="Times New Roman"/>
                <a:cs typeface="Times New Roman"/>
              </a:rPr>
              <a:t>1</a:t>
            </a:r>
            <a:endParaRPr sz="1500">
              <a:latin typeface="Times New Roman"/>
              <a:cs typeface="Times New Roman"/>
            </a:endParaRPr>
          </a:p>
          <a:p>
            <a:pPr marL="12700">
              <a:lnSpc>
                <a:spcPct val="100000"/>
              </a:lnSpc>
              <a:spcBef>
                <a:spcPts val="1860"/>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8" name="object 18"/>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9" name="object 19"/>
          <p:cNvSpPr txBox="1">
            <a:spLocks noGrp="1"/>
          </p:cNvSpPr>
          <p:nvPr>
            <p:ph type="title"/>
          </p:nvPr>
        </p:nvSpPr>
        <p:spPr>
          <a:xfrm>
            <a:off x="383540" y="160730"/>
            <a:ext cx="26644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4</a:t>
            </a:r>
          </a:p>
        </p:txBody>
      </p:sp>
      <p:sp>
        <p:nvSpPr>
          <p:cNvPr id="20" name="object 20"/>
          <p:cNvSpPr txBox="1"/>
          <p:nvPr/>
        </p:nvSpPr>
        <p:spPr>
          <a:xfrm>
            <a:off x="7568945" y="160731"/>
            <a:ext cx="1158875"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a:latin typeface="Carlito"/>
              <a:cs typeface="Carlito"/>
            </a:endParaRPr>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36493" y="1476674"/>
            <a:ext cx="334645" cy="975994"/>
          </a:xfrm>
          <a:prstGeom prst="rect">
            <a:avLst/>
          </a:prstGeom>
        </p:spPr>
        <p:txBody>
          <a:bodyPr vert="horz" wrap="square" lIns="0" tIns="11430" rIns="0" bIns="0" rtlCol="0">
            <a:spAutoFit/>
          </a:bodyPr>
          <a:lstStyle/>
          <a:p>
            <a:pPr marL="38100">
              <a:lnSpc>
                <a:spcPct val="100000"/>
              </a:lnSpc>
              <a:spcBef>
                <a:spcPts val="9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73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3" name="object 3"/>
          <p:cNvSpPr txBox="1"/>
          <p:nvPr/>
        </p:nvSpPr>
        <p:spPr>
          <a:xfrm>
            <a:off x="928303" y="27787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4" name="object 4"/>
          <p:cNvSpPr txBox="1"/>
          <p:nvPr/>
        </p:nvSpPr>
        <p:spPr>
          <a:xfrm>
            <a:off x="921969" y="34766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5" name="object 5"/>
          <p:cNvSpPr txBox="1"/>
          <p:nvPr/>
        </p:nvSpPr>
        <p:spPr>
          <a:xfrm>
            <a:off x="936493" y="48915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6" name="object 6"/>
          <p:cNvSpPr txBox="1"/>
          <p:nvPr/>
        </p:nvSpPr>
        <p:spPr>
          <a:xfrm>
            <a:off x="1607029" y="2867364"/>
            <a:ext cx="212725" cy="428625"/>
          </a:xfrm>
          <a:prstGeom prst="rect">
            <a:avLst/>
          </a:prstGeom>
        </p:spPr>
        <p:txBody>
          <a:bodyPr vert="horz" wrap="square" lIns="0" tIns="12065" rIns="0" bIns="0" rtlCol="0">
            <a:spAutoFit/>
          </a:bodyPr>
          <a:lstStyle/>
          <a:p>
            <a:pPr marL="12700">
              <a:lnSpc>
                <a:spcPct val="100000"/>
              </a:lnSpc>
              <a:spcBef>
                <a:spcPts val="95"/>
              </a:spcBef>
            </a:pPr>
            <a:r>
              <a:rPr sz="2650" spc="145" dirty="0">
                <a:latin typeface="Times New Roman"/>
                <a:cs typeface="Times New Roman"/>
              </a:rPr>
              <a:t>1</a:t>
            </a:r>
            <a:endParaRPr sz="2650">
              <a:latin typeface="Times New Roman"/>
              <a:cs typeface="Times New Roman"/>
            </a:endParaRPr>
          </a:p>
        </p:txBody>
      </p:sp>
      <p:sp>
        <p:nvSpPr>
          <p:cNvPr id="7" name="object 7"/>
          <p:cNvSpPr/>
          <p:nvPr/>
        </p:nvSpPr>
        <p:spPr>
          <a:xfrm>
            <a:off x="1372361" y="11437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8" name="object 8"/>
          <p:cNvSpPr txBox="1"/>
          <p:nvPr/>
        </p:nvSpPr>
        <p:spPr>
          <a:xfrm>
            <a:off x="3356356" y="1364610"/>
            <a:ext cx="225425" cy="1204595"/>
          </a:xfrm>
          <a:prstGeom prst="rect">
            <a:avLst/>
          </a:prstGeom>
        </p:spPr>
        <p:txBody>
          <a:bodyPr vert="horz" wrap="square" lIns="0" tIns="224790" rIns="0" bIns="0" rtlCol="0">
            <a:spAutoFit/>
          </a:bodyPr>
          <a:lstStyle/>
          <a:p>
            <a:pPr marL="12700">
              <a:lnSpc>
                <a:spcPct val="100000"/>
              </a:lnSpc>
              <a:spcBef>
                <a:spcPts val="1770"/>
              </a:spcBef>
            </a:pPr>
            <a:r>
              <a:rPr sz="2650" spc="35" dirty="0">
                <a:latin typeface="Times New Roman"/>
                <a:cs typeface="Times New Roman"/>
              </a:rPr>
              <a:t>2</a:t>
            </a:r>
            <a:endParaRPr sz="2650">
              <a:latin typeface="Times New Roman"/>
              <a:cs typeface="Times New Roman"/>
            </a:endParaRPr>
          </a:p>
          <a:p>
            <a:pPr marL="47625">
              <a:lnSpc>
                <a:spcPct val="100000"/>
              </a:lnSpc>
              <a:spcBef>
                <a:spcPts val="1495"/>
              </a:spcBef>
            </a:pPr>
            <a:r>
              <a:rPr sz="2450" spc="70" dirty="0">
                <a:latin typeface="Times New Roman"/>
                <a:cs typeface="Times New Roman"/>
              </a:rPr>
              <a:t>5</a:t>
            </a:r>
            <a:endParaRPr sz="2450">
              <a:latin typeface="Times New Roman"/>
              <a:cs typeface="Times New Roman"/>
            </a:endParaRPr>
          </a:p>
        </p:txBody>
      </p:sp>
      <p:sp>
        <p:nvSpPr>
          <p:cNvPr id="9" name="object 9"/>
          <p:cNvSpPr txBox="1"/>
          <p:nvPr/>
        </p:nvSpPr>
        <p:spPr>
          <a:xfrm>
            <a:off x="2345914" y="1384919"/>
            <a:ext cx="501650" cy="1893570"/>
          </a:xfrm>
          <a:prstGeom prst="rect">
            <a:avLst/>
          </a:prstGeom>
        </p:spPr>
        <p:txBody>
          <a:bodyPr vert="horz" wrap="square" lIns="0" tIns="201295" rIns="0" bIns="0" rtlCol="0">
            <a:spAutoFit/>
          </a:bodyPr>
          <a:lstStyle/>
          <a:p>
            <a:pPr marL="140970">
              <a:lnSpc>
                <a:spcPct val="100000"/>
              </a:lnSpc>
              <a:spcBef>
                <a:spcPts val="1585"/>
              </a:spcBef>
            </a:pPr>
            <a:r>
              <a:rPr sz="2600" spc="-220" dirty="0">
                <a:latin typeface="Times New Roman"/>
                <a:cs typeface="Times New Roman"/>
              </a:rPr>
              <a:t>4</a:t>
            </a:r>
            <a:endParaRPr sz="2600">
              <a:latin typeface="Times New Roman"/>
              <a:cs typeface="Times New Roman"/>
            </a:endParaRPr>
          </a:p>
          <a:p>
            <a:pPr marL="111760">
              <a:lnSpc>
                <a:spcPct val="100000"/>
              </a:lnSpc>
              <a:spcBef>
                <a:spcPts val="1525"/>
              </a:spcBef>
            </a:pPr>
            <a:r>
              <a:rPr sz="2650" spc="-30" dirty="0">
                <a:latin typeface="Times New Roman"/>
                <a:cs typeface="Times New Roman"/>
              </a:rPr>
              <a:t>6</a:t>
            </a:r>
            <a:endParaRPr sz="2650">
              <a:latin typeface="Times New Roman"/>
              <a:cs typeface="Times New Roman"/>
            </a:endParaRPr>
          </a:p>
          <a:p>
            <a:pPr marL="12700">
              <a:lnSpc>
                <a:spcPct val="100000"/>
              </a:lnSpc>
              <a:spcBef>
                <a:spcPts val="2275"/>
              </a:spcBef>
            </a:pPr>
            <a:r>
              <a:rPr sz="2600" spc="-310" dirty="0">
                <a:latin typeface="Symbol"/>
                <a:cs typeface="Symbol"/>
              </a:rPr>
              <a:t></a:t>
            </a:r>
            <a:r>
              <a:rPr sz="2600" spc="-280" dirty="0">
                <a:latin typeface="Times New Roman"/>
                <a:cs typeface="Times New Roman"/>
              </a:rPr>
              <a:t>0</a:t>
            </a:r>
            <a:r>
              <a:rPr sz="2600" spc="-140" dirty="0">
                <a:latin typeface="Times New Roman"/>
                <a:cs typeface="Times New Roman"/>
              </a:rPr>
              <a:t>.</a:t>
            </a:r>
            <a:r>
              <a:rPr sz="2600" spc="-210" dirty="0">
                <a:latin typeface="Times New Roman"/>
                <a:cs typeface="Times New Roman"/>
              </a:rPr>
              <a:t>5</a:t>
            </a:r>
            <a:endParaRPr sz="2600">
              <a:latin typeface="Times New Roman"/>
              <a:cs typeface="Times New Roman"/>
            </a:endParaRPr>
          </a:p>
        </p:txBody>
      </p:sp>
      <p:sp>
        <p:nvSpPr>
          <p:cNvPr id="10" name="object 10"/>
          <p:cNvSpPr txBox="1"/>
          <p:nvPr/>
        </p:nvSpPr>
        <p:spPr>
          <a:xfrm>
            <a:off x="1596870" y="1354015"/>
            <a:ext cx="216535" cy="1249045"/>
          </a:xfrm>
          <a:prstGeom prst="rect">
            <a:avLst/>
          </a:prstGeom>
        </p:spPr>
        <p:txBody>
          <a:bodyPr vert="horz" wrap="square" lIns="0" tIns="218440" rIns="0" bIns="0" rtlCol="0">
            <a:spAutoFit/>
          </a:bodyPr>
          <a:lstStyle/>
          <a:p>
            <a:pPr marL="43180">
              <a:lnSpc>
                <a:spcPct val="100000"/>
              </a:lnSpc>
              <a:spcBef>
                <a:spcPts val="1720"/>
              </a:spcBef>
            </a:pPr>
            <a:r>
              <a:rPr sz="2600" spc="-40" dirty="0">
                <a:latin typeface="Times New Roman"/>
                <a:cs typeface="Times New Roman"/>
              </a:rPr>
              <a:t>1</a:t>
            </a:r>
            <a:endParaRPr sz="2600">
              <a:latin typeface="Times New Roman"/>
              <a:cs typeface="Times New Roman"/>
            </a:endParaRPr>
          </a:p>
          <a:p>
            <a:pPr marL="12700">
              <a:lnSpc>
                <a:spcPct val="100000"/>
              </a:lnSpc>
              <a:spcBef>
                <a:spcPts val="1705"/>
              </a:spcBef>
            </a:pPr>
            <a:r>
              <a:rPr sz="2650" spc="-114" dirty="0">
                <a:latin typeface="Times New Roman"/>
                <a:cs typeface="Times New Roman"/>
              </a:rPr>
              <a:t>2</a:t>
            </a:r>
            <a:endParaRPr sz="2650">
              <a:latin typeface="Times New Roman"/>
              <a:cs typeface="Times New Roman"/>
            </a:endParaRPr>
          </a:p>
        </p:txBody>
      </p:sp>
      <p:sp>
        <p:nvSpPr>
          <p:cNvPr id="11" name="object 11"/>
          <p:cNvSpPr/>
          <p:nvPr/>
        </p:nvSpPr>
        <p:spPr>
          <a:xfrm>
            <a:off x="5795097" y="2524588"/>
            <a:ext cx="1906905" cy="0"/>
          </a:xfrm>
          <a:custGeom>
            <a:avLst/>
            <a:gdLst/>
            <a:ahLst/>
            <a:cxnLst/>
            <a:rect l="l" t="t" r="r" b="b"/>
            <a:pathLst>
              <a:path w="1906904">
                <a:moveTo>
                  <a:pt x="0" y="0"/>
                </a:moveTo>
                <a:lnTo>
                  <a:pt x="1906666" y="0"/>
                </a:lnTo>
              </a:path>
            </a:pathLst>
          </a:custGeom>
          <a:ln w="14026">
            <a:solidFill>
              <a:srgbClr val="000000"/>
            </a:solidFill>
          </a:ln>
        </p:spPr>
        <p:txBody>
          <a:bodyPr wrap="square" lIns="0" tIns="0" rIns="0" bIns="0" rtlCol="0"/>
          <a:lstStyle/>
          <a:p>
            <a:endParaRPr/>
          </a:p>
        </p:txBody>
      </p:sp>
      <p:sp>
        <p:nvSpPr>
          <p:cNvPr id="12" name="object 12"/>
          <p:cNvSpPr txBox="1"/>
          <p:nvPr/>
        </p:nvSpPr>
        <p:spPr>
          <a:xfrm>
            <a:off x="5793995" y="2106876"/>
            <a:ext cx="1912620" cy="377825"/>
          </a:xfrm>
          <a:prstGeom prst="rect">
            <a:avLst/>
          </a:prstGeom>
        </p:spPr>
        <p:txBody>
          <a:bodyPr vert="horz" wrap="square" lIns="0" tIns="13970" rIns="0" bIns="0" rtlCol="0">
            <a:spAutoFit/>
          </a:bodyPr>
          <a:lstStyle/>
          <a:p>
            <a:pPr marL="12700">
              <a:lnSpc>
                <a:spcPct val="100000"/>
              </a:lnSpc>
              <a:spcBef>
                <a:spcPts val="110"/>
              </a:spcBef>
            </a:pPr>
            <a:r>
              <a:rPr sz="2300" spc="-95" dirty="0">
                <a:latin typeface="Times New Roman"/>
                <a:cs typeface="Times New Roman"/>
              </a:rPr>
              <a:t>(5</a:t>
            </a:r>
            <a:r>
              <a:rPr sz="2300" spc="-95" dirty="0">
                <a:latin typeface="Symbol"/>
                <a:cs typeface="Symbol"/>
              </a:rPr>
              <a:t></a:t>
            </a:r>
            <a:r>
              <a:rPr sz="2300" spc="-295" dirty="0">
                <a:latin typeface="Times New Roman"/>
                <a:cs typeface="Times New Roman"/>
              </a:rPr>
              <a:t> </a:t>
            </a:r>
            <a:r>
              <a:rPr sz="2300" spc="-185" dirty="0">
                <a:latin typeface="Symbol"/>
                <a:cs typeface="Symbol"/>
              </a:rPr>
              <a:t></a:t>
            </a:r>
            <a:r>
              <a:rPr sz="2300" spc="-185" dirty="0">
                <a:latin typeface="Times New Roman"/>
                <a:cs typeface="Times New Roman"/>
              </a:rPr>
              <a:t>1.21)</a:t>
            </a:r>
            <a:r>
              <a:rPr sz="2300" spc="-229" dirty="0">
                <a:latin typeface="Times New Roman"/>
                <a:cs typeface="Times New Roman"/>
              </a:rPr>
              <a:t> </a:t>
            </a:r>
            <a:r>
              <a:rPr sz="2300" spc="-170" dirty="0">
                <a:latin typeface="Symbol"/>
                <a:cs typeface="Symbol"/>
              </a:rPr>
              <a:t></a:t>
            </a:r>
            <a:r>
              <a:rPr sz="2300" spc="-254" dirty="0">
                <a:latin typeface="Times New Roman"/>
                <a:cs typeface="Times New Roman"/>
              </a:rPr>
              <a:t> </a:t>
            </a:r>
            <a:r>
              <a:rPr sz="2300" spc="-130" dirty="0">
                <a:latin typeface="Times New Roman"/>
                <a:cs typeface="Times New Roman"/>
              </a:rPr>
              <a:t>(7</a:t>
            </a:r>
            <a:r>
              <a:rPr sz="2300" spc="-345" dirty="0">
                <a:latin typeface="Times New Roman"/>
                <a:cs typeface="Times New Roman"/>
              </a:rPr>
              <a:t> </a:t>
            </a:r>
            <a:r>
              <a:rPr sz="2300" spc="-170" dirty="0">
                <a:latin typeface="Symbol"/>
                <a:cs typeface="Symbol"/>
              </a:rPr>
              <a:t></a:t>
            </a:r>
            <a:r>
              <a:rPr sz="2300" spc="-315" dirty="0">
                <a:latin typeface="Times New Roman"/>
                <a:cs typeface="Times New Roman"/>
              </a:rPr>
              <a:t> </a:t>
            </a:r>
            <a:r>
              <a:rPr sz="2300" spc="-145" dirty="0">
                <a:latin typeface="Times New Roman"/>
                <a:cs typeface="Times New Roman"/>
              </a:rPr>
              <a:t>0)</a:t>
            </a:r>
            <a:endParaRPr sz="2300">
              <a:latin typeface="Times New Roman"/>
              <a:cs typeface="Times New Roman"/>
            </a:endParaRPr>
          </a:p>
        </p:txBody>
      </p:sp>
      <p:sp>
        <p:nvSpPr>
          <p:cNvPr id="13" name="object 13"/>
          <p:cNvSpPr txBox="1"/>
          <p:nvPr/>
        </p:nvSpPr>
        <p:spPr>
          <a:xfrm>
            <a:off x="6466672" y="2521244"/>
            <a:ext cx="594360" cy="377825"/>
          </a:xfrm>
          <a:prstGeom prst="rect">
            <a:avLst/>
          </a:prstGeom>
        </p:spPr>
        <p:txBody>
          <a:bodyPr vert="horz" wrap="square" lIns="0" tIns="13970" rIns="0" bIns="0" rtlCol="0">
            <a:spAutoFit/>
          </a:bodyPr>
          <a:lstStyle/>
          <a:p>
            <a:pPr marL="12700">
              <a:lnSpc>
                <a:spcPct val="100000"/>
              </a:lnSpc>
              <a:spcBef>
                <a:spcPts val="110"/>
              </a:spcBef>
            </a:pPr>
            <a:r>
              <a:rPr sz="2300" spc="-204" dirty="0">
                <a:latin typeface="Symbol"/>
                <a:cs typeface="Symbol"/>
              </a:rPr>
              <a:t></a:t>
            </a:r>
            <a:r>
              <a:rPr sz="2300" spc="-185" dirty="0">
                <a:latin typeface="Times New Roman"/>
                <a:cs typeface="Times New Roman"/>
              </a:rPr>
              <a:t>1</a:t>
            </a:r>
            <a:r>
              <a:rPr sz="2300" spc="-95" dirty="0">
                <a:latin typeface="Times New Roman"/>
                <a:cs typeface="Times New Roman"/>
              </a:rPr>
              <a:t>.</a:t>
            </a:r>
            <a:r>
              <a:rPr sz="2300" spc="-185" dirty="0">
                <a:latin typeface="Times New Roman"/>
                <a:cs typeface="Times New Roman"/>
              </a:rPr>
              <a:t>2</a:t>
            </a:r>
            <a:r>
              <a:rPr sz="2300" spc="-155" dirty="0">
                <a:latin typeface="Times New Roman"/>
                <a:cs typeface="Times New Roman"/>
              </a:rPr>
              <a:t>1</a:t>
            </a:r>
            <a:endParaRPr sz="2300">
              <a:latin typeface="Times New Roman"/>
              <a:cs typeface="Times New Roman"/>
            </a:endParaRPr>
          </a:p>
        </p:txBody>
      </p:sp>
      <p:sp>
        <p:nvSpPr>
          <p:cNvPr id="14" name="object 14"/>
          <p:cNvSpPr txBox="1"/>
          <p:nvPr/>
        </p:nvSpPr>
        <p:spPr>
          <a:xfrm>
            <a:off x="5315944" y="2292138"/>
            <a:ext cx="427355" cy="377825"/>
          </a:xfrm>
          <a:prstGeom prst="rect">
            <a:avLst/>
          </a:prstGeom>
        </p:spPr>
        <p:txBody>
          <a:bodyPr vert="horz" wrap="square" lIns="0" tIns="13970" rIns="0" bIns="0" rtlCol="0">
            <a:spAutoFit/>
          </a:bodyPr>
          <a:lstStyle/>
          <a:p>
            <a:pPr marL="12700">
              <a:lnSpc>
                <a:spcPct val="100000"/>
              </a:lnSpc>
              <a:spcBef>
                <a:spcPts val="110"/>
              </a:spcBef>
            </a:pPr>
            <a:r>
              <a:rPr sz="2300" i="1" spc="-130" dirty="0">
                <a:latin typeface="Times New Roman"/>
                <a:cs typeface="Times New Roman"/>
              </a:rPr>
              <a:t>a</a:t>
            </a:r>
            <a:r>
              <a:rPr sz="1300" i="1" spc="-130" dirty="0">
                <a:latin typeface="Times New Roman"/>
                <a:cs typeface="Times New Roman"/>
              </a:rPr>
              <a:t>n</a:t>
            </a:r>
            <a:r>
              <a:rPr sz="1300" i="1" spc="-80" dirty="0">
                <a:latin typeface="Times New Roman"/>
                <a:cs typeface="Times New Roman"/>
              </a:rPr>
              <a:t> </a:t>
            </a:r>
            <a:r>
              <a:rPr sz="2300" spc="-170" dirty="0">
                <a:latin typeface="Symbol"/>
                <a:cs typeface="Symbol"/>
              </a:rPr>
              <a:t></a:t>
            </a:r>
            <a:endParaRPr sz="2300">
              <a:latin typeface="Symbol"/>
              <a:cs typeface="Symbol"/>
            </a:endParaRPr>
          </a:p>
        </p:txBody>
      </p:sp>
      <p:sp>
        <p:nvSpPr>
          <p:cNvPr id="15" name="object 15"/>
          <p:cNvSpPr txBox="1"/>
          <p:nvPr/>
        </p:nvSpPr>
        <p:spPr>
          <a:xfrm>
            <a:off x="5836979" y="3312690"/>
            <a:ext cx="1000125" cy="422909"/>
          </a:xfrm>
          <a:prstGeom prst="rect">
            <a:avLst/>
          </a:prstGeom>
        </p:spPr>
        <p:txBody>
          <a:bodyPr vert="horz" wrap="square" lIns="0" tIns="13335" rIns="0" bIns="0" rtlCol="0">
            <a:spAutoFit/>
          </a:bodyPr>
          <a:lstStyle/>
          <a:p>
            <a:pPr marL="12700">
              <a:lnSpc>
                <a:spcPct val="100000"/>
              </a:lnSpc>
              <a:spcBef>
                <a:spcPts val="105"/>
              </a:spcBef>
            </a:pPr>
            <a:r>
              <a:rPr sz="2600" i="1" spc="275" dirty="0">
                <a:latin typeface="Times New Roman"/>
                <a:cs typeface="Times New Roman"/>
              </a:rPr>
              <a:t>a</a:t>
            </a:r>
            <a:r>
              <a:rPr sz="1500" i="1" spc="275" dirty="0">
                <a:latin typeface="Times New Roman"/>
                <a:cs typeface="Times New Roman"/>
              </a:rPr>
              <a:t>n </a:t>
            </a:r>
            <a:r>
              <a:rPr sz="2600" spc="455" dirty="0">
                <a:latin typeface="Symbol"/>
                <a:cs typeface="Symbol"/>
              </a:rPr>
              <a:t></a:t>
            </a:r>
            <a:r>
              <a:rPr sz="2600" spc="75" dirty="0">
                <a:latin typeface="Times New Roman"/>
                <a:cs typeface="Times New Roman"/>
              </a:rPr>
              <a:t> </a:t>
            </a:r>
            <a:r>
              <a:rPr sz="2600" spc="415" dirty="0">
                <a:latin typeface="Times New Roman"/>
                <a:cs typeface="Times New Roman"/>
              </a:rPr>
              <a:t>5</a:t>
            </a:r>
            <a:endParaRPr sz="2600">
              <a:latin typeface="Times New Roman"/>
              <a:cs typeface="Times New Roman"/>
            </a:endParaRPr>
          </a:p>
        </p:txBody>
      </p:sp>
      <p:sp>
        <p:nvSpPr>
          <p:cNvPr id="16" name="object 16"/>
          <p:cNvSpPr txBox="1"/>
          <p:nvPr/>
        </p:nvSpPr>
        <p:spPr>
          <a:xfrm>
            <a:off x="2423968" y="3652110"/>
            <a:ext cx="179070" cy="429259"/>
          </a:xfrm>
          <a:prstGeom prst="rect">
            <a:avLst/>
          </a:prstGeom>
        </p:spPr>
        <p:txBody>
          <a:bodyPr vert="horz" wrap="square" lIns="0" tIns="12700" rIns="0" bIns="0" rtlCol="0">
            <a:spAutoFit/>
          </a:bodyPr>
          <a:lstStyle/>
          <a:p>
            <a:pPr marL="12700">
              <a:lnSpc>
                <a:spcPct val="100000"/>
              </a:lnSpc>
              <a:spcBef>
                <a:spcPts val="100"/>
              </a:spcBef>
            </a:pPr>
            <a:r>
              <a:rPr sz="2650" spc="-120" dirty="0">
                <a:latin typeface="Times New Roman"/>
                <a:cs typeface="Times New Roman"/>
              </a:rPr>
              <a:t>5</a:t>
            </a:r>
            <a:endParaRPr sz="2650">
              <a:latin typeface="Times New Roman"/>
              <a:cs typeface="Times New Roman"/>
            </a:endParaRPr>
          </a:p>
        </p:txBody>
      </p:sp>
      <p:sp>
        <p:nvSpPr>
          <p:cNvPr id="17" name="object 17"/>
          <p:cNvSpPr txBox="1"/>
          <p:nvPr/>
        </p:nvSpPr>
        <p:spPr>
          <a:xfrm>
            <a:off x="1467696" y="3652126"/>
            <a:ext cx="523875" cy="1740535"/>
          </a:xfrm>
          <a:prstGeom prst="rect">
            <a:avLst/>
          </a:prstGeom>
        </p:spPr>
        <p:txBody>
          <a:bodyPr vert="horz" wrap="square" lIns="0" tIns="13335" rIns="0" bIns="0" rtlCol="0">
            <a:spAutoFit/>
          </a:bodyPr>
          <a:lstStyle/>
          <a:p>
            <a:pPr marL="128905">
              <a:lnSpc>
                <a:spcPct val="100000"/>
              </a:lnSpc>
              <a:spcBef>
                <a:spcPts val="105"/>
              </a:spcBef>
            </a:pPr>
            <a:r>
              <a:rPr sz="2650" spc="-90" dirty="0">
                <a:latin typeface="Times New Roman"/>
                <a:cs typeface="Times New Roman"/>
              </a:rPr>
              <a:t>7</a:t>
            </a:r>
            <a:endParaRPr sz="2650">
              <a:latin typeface="Times New Roman"/>
              <a:cs typeface="Times New Roman"/>
            </a:endParaRPr>
          </a:p>
          <a:p>
            <a:pPr marL="12700">
              <a:lnSpc>
                <a:spcPct val="100000"/>
              </a:lnSpc>
              <a:spcBef>
                <a:spcPts val="1980"/>
              </a:spcBef>
            </a:pPr>
            <a:r>
              <a:rPr sz="2350" spc="-370" dirty="0">
                <a:latin typeface="Symbol"/>
                <a:cs typeface="Symbol"/>
              </a:rPr>
              <a:t></a:t>
            </a:r>
            <a:r>
              <a:rPr sz="2350" spc="-335" dirty="0">
                <a:latin typeface="Times New Roman"/>
                <a:cs typeface="Times New Roman"/>
              </a:rPr>
              <a:t>1</a:t>
            </a:r>
            <a:r>
              <a:rPr sz="2350" spc="-165" dirty="0">
                <a:latin typeface="Times New Roman"/>
                <a:cs typeface="Times New Roman"/>
              </a:rPr>
              <a:t>.</a:t>
            </a:r>
            <a:r>
              <a:rPr sz="2350" spc="-335" dirty="0">
                <a:latin typeface="Times New Roman"/>
                <a:cs typeface="Times New Roman"/>
              </a:rPr>
              <a:t>2</a:t>
            </a:r>
            <a:r>
              <a:rPr sz="2350" spc="-290" dirty="0">
                <a:latin typeface="Times New Roman"/>
                <a:cs typeface="Times New Roman"/>
              </a:rPr>
              <a:t>1</a:t>
            </a:r>
            <a:endParaRPr sz="2350">
              <a:latin typeface="Times New Roman"/>
              <a:cs typeface="Times New Roman"/>
            </a:endParaRPr>
          </a:p>
          <a:p>
            <a:pPr marL="29845">
              <a:lnSpc>
                <a:spcPct val="100000"/>
              </a:lnSpc>
              <a:spcBef>
                <a:spcPts val="1850"/>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8" name="object 18"/>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9" name="object 19"/>
          <p:cNvSpPr txBox="1">
            <a:spLocks noGrp="1"/>
          </p:cNvSpPr>
          <p:nvPr>
            <p:ph type="title"/>
          </p:nvPr>
        </p:nvSpPr>
        <p:spPr>
          <a:xfrm>
            <a:off x="383540" y="160730"/>
            <a:ext cx="25120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4</a:t>
            </a:r>
          </a:p>
        </p:txBody>
      </p:sp>
      <p:sp>
        <p:nvSpPr>
          <p:cNvPr id="20" name="object 20"/>
          <p:cNvSpPr txBox="1"/>
          <p:nvPr/>
        </p:nvSpPr>
        <p:spPr>
          <a:xfrm>
            <a:off x="7568945" y="160731"/>
            <a:ext cx="1158875"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a:latin typeface="Carlito"/>
              <a:cs typeface="Carlito"/>
            </a:endParaRP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403093" y="1933874"/>
            <a:ext cx="334645" cy="975994"/>
          </a:xfrm>
          <a:prstGeom prst="rect">
            <a:avLst/>
          </a:prstGeom>
        </p:spPr>
        <p:txBody>
          <a:bodyPr vert="horz" wrap="square" lIns="0" tIns="11430" rIns="0" bIns="0" rtlCol="0">
            <a:spAutoFit/>
          </a:bodyPr>
          <a:lstStyle/>
          <a:p>
            <a:pPr marL="38100">
              <a:lnSpc>
                <a:spcPct val="100000"/>
              </a:lnSpc>
              <a:spcBef>
                <a:spcPts val="9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73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3" name="object 3"/>
          <p:cNvSpPr txBox="1"/>
          <p:nvPr/>
        </p:nvSpPr>
        <p:spPr>
          <a:xfrm>
            <a:off x="394903" y="32359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4" name="object 4"/>
          <p:cNvSpPr txBox="1"/>
          <p:nvPr/>
        </p:nvSpPr>
        <p:spPr>
          <a:xfrm>
            <a:off x="388569" y="39338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5" name="object 5"/>
          <p:cNvSpPr txBox="1"/>
          <p:nvPr/>
        </p:nvSpPr>
        <p:spPr>
          <a:xfrm>
            <a:off x="403093" y="53487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6" name="object 6"/>
          <p:cNvSpPr txBox="1"/>
          <p:nvPr/>
        </p:nvSpPr>
        <p:spPr>
          <a:xfrm>
            <a:off x="1073629" y="3324564"/>
            <a:ext cx="212725" cy="428625"/>
          </a:xfrm>
          <a:prstGeom prst="rect">
            <a:avLst/>
          </a:prstGeom>
        </p:spPr>
        <p:txBody>
          <a:bodyPr vert="horz" wrap="square" lIns="0" tIns="12065" rIns="0" bIns="0" rtlCol="0">
            <a:spAutoFit/>
          </a:bodyPr>
          <a:lstStyle/>
          <a:p>
            <a:pPr marL="12700">
              <a:lnSpc>
                <a:spcPct val="100000"/>
              </a:lnSpc>
              <a:spcBef>
                <a:spcPts val="95"/>
              </a:spcBef>
            </a:pPr>
            <a:r>
              <a:rPr sz="2650" spc="145" dirty="0">
                <a:latin typeface="Times New Roman"/>
                <a:cs typeface="Times New Roman"/>
              </a:rPr>
              <a:t>1</a:t>
            </a:r>
            <a:endParaRPr sz="2650">
              <a:latin typeface="Times New Roman"/>
              <a:cs typeface="Times New Roman"/>
            </a:endParaRPr>
          </a:p>
        </p:txBody>
      </p:sp>
      <p:sp>
        <p:nvSpPr>
          <p:cNvPr id="7" name="object 7"/>
          <p:cNvSpPr/>
          <p:nvPr/>
        </p:nvSpPr>
        <p:spPr>
          <a:xfrm>
            <a:off x="838961" y="16009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8" name="object 8"/>
          <p:cNvSpPr txBox="1"/>
          <p:nvPr/>
        </p:nvSpPr>
        <p:spPr>
          <a:xfrm>
            <a:off x="2822956" y="1821810"/>
            <a:ext cx="225425" cy="1204595"/>
          </a:xfrm>
          <a:prstGeom prst="rect">
            <a:avLst/>
          </a:prstGeom>
        </p:spPr>
        <p:txBody>
          <a:bodyPr vert="horz" wrap="square" lIns="0" tIns="224790" rIns="0" bIns="0" rtlCol="0">
            <a:spAutoFit/>
          </a:bodyPr>
          <a:lstStyle/>
          <a:p>
            <a:pPr marL="12700">
              <a:lnSpc>
                <a:spcPct val="100000"/>
              </a:lnSpc>
              <a:spcBef>
                <a:spcPts val="1770"/>
              </a:spcBef>
            </a:pPr>
            <a:r>
              <a:rPr sz="2650" spc="35" dirty="0">
                <a:latin typeface="Times New Roman"/>
                <a:cs typeface="Times New Roman"/>
              </a:rPr>
              <a:t>2</a:t>
            </a:r>
            <a:endParaRPr sz="2650">
              <a:latin typeface="Times New Roman"/>
              <a:cs typeface="Times New Roman"/>
            </a:endParaRPr>
          </a:p>
          <a:p>
            <a:pPr marL="47625">
              <a:lnSpc>
                <a:spcPct val="100000"/>
              </a:lnSpc>
              <a:spcBef>
                <a:spcPts val="1495"/>
              </a:spcBef>
            </a:pPr>
            <a:r>
              <a:rPr sz="2450" spc="70" dirty="0">
                <a:latin typeface="Times New Roman"/>
                <a:cs typeface="Times New Roman"/>
              </a:rPr>
              <a:t>5</a:t>
            </a:r>
            <a:endParaRPr sz="2450">
              <a:latin typeface="Times New Roman"/>
              <a:cs typeface="Times New Roman"/>
            </a:endParaRPr>
          </a:p>
        </p:txBody>
      </p:sp>
      <p:sp>
        <p:nvSpPr>
          <p:cNvPr id="9" name="object 9"/>
          <p:cNvSpPr txBox="1"/>
          <p:nvPr/>
        </p:nvSpPr>
        <p:spPr>
          <a:xfrm>
            <a:off x="1812514" y="1842119"/>
            <a:ext cx="501650" cy="1893570"/>
          </a:xfrm>
          <a:prstGeom prst="rect">
            <a:avLst/>
          </a:prstGeom>
        </p:spPr>
        <p:txBody>
          <a:bodyPr vert="horz" wrap="square" lIns="0" tIns="201295" rIns="0" bIns="0" rtlCol="0">
            <a:spAutoFit/>
          </a:bodyPr>
          <a:lstStyle/>
          <a:p>
            <a:pPr marL="140970">
              <a:lnSpc>
                <a:spcPct val="100000"/>
              </a:lnSpc>
              <a:spcBef>
                <a:spcPts val="1585"/>
              </a:spcBef>
            </a:pPr>
            <a:r>
              <a:rPr sz="2600" spc="-220" dirty="0">
                <a:latin typeface="Times New Roman"/>
                <a:cs typeface="Times New Roman"/>
              </a:rPr>
              <a:t>4</a:t>
            </a:r>
            <a:endParaRPr sz="2600">
              <a:latin typeface="Times New Roman"/>
              <a:cs typeface="Times New Roman"/>
            </a:endParaRPr>
          </a:p>
          <a:p>
            <a:pPr marL="111760">
              <a:lnSpc>
                <a:spcPct val="100000"/>
              </a:lnSpc>
              <a:spcBef>
                <a:spcPts val="1525"/>
              </a:spcBef>
            </a:pPr>
            <a:r>
              <a:rPr sz="2650" spc="-30" dirty="0">
                <a:latin typeface="Times New Roman"/>
                <a:cs typeface="Times New Roman"/>
              </a:rPr>
              <a:t>6</a:t>
            </a:r>
            <a:endParaRPr sz="2650">
              <a:latin typeface="Times New Roman"/>
              <a:cs typeface="Times New Roman"/>
            </a:endParaRPr>
          </a:p>
          <a:p>
            <a:pPr marL="12700">
              <a:lnSpc>
                <a:spcPct val="100000"/>
              </a:lnSpc>
              <a:spcBef>
                <a:spcPts val="2275"/>
              </a:spcBef>
            </a:pPr>
            <a:r>
              <a:rPr sz="2600" spc="-310" dirty="0">
                <a:latin typeface="Symbol"/>
                <a:cs typeface="Symbol"/>
              </a:rPr>
              <a:t></a:t>
            </a:r>
            <a:r>
              <a:rPr sz="2600" spc="-280" dirty="0">
                <a:latin typeface="Times New Roman"/>
                <a:cs typeface="Times New Roman"/>
              </a:rPr>
              <a:t>0</a:t>
            </a:r>
            <a:r>
              <a:rPr sz="2600" spc="-140" dirty="0">
                <a:latin typeface="Times New Roman"/>
                <a:cs typeface="Times New Roman"/>
              </a:rPr>
              <a:t>.</a:t>
            </a:r>
            <a:r>
              <a:rPr sz="2600" spc="-210" dirty="0">
                <a:latin typeface="Times New Roman"/>
                <a:cs typeface="Times New Roman"/>
              </a:rPr>
              <a:t>5</a:t>
            </a:r>
            <a:endParaRPr sz="2600">
              <a:latin typeface="Times New Roman"/>
              <a:cs typeface="Times New Roman"/>
            </a:endParaRPr>
          </a:p>
        </p:txBody>
      </p:sp>
      <p:sp>
        <p:nvSpPr>
          <p:cNvPr id="10" name="object 10"/>
          <p:cNvSpPr txBox="1"/>
          <p:nvPr/>
        </p:nvSpPr>
        <p:spPr>
          <a:xfrm>
            <a:off x="1063470" y="1811215"/>
            <a:ext cx="216535" cy="1249045"/>
          </a:xfrm>
          <a:prstGeom prst="rect">
            <a:avLst/>
          </a:prstGeom>
        </p:spPr>
        <p:txBody>
          <a:bodyPr vert="horz" wrap="square" lIns="0" tIns="218440" rIns="0" bIns="0" rtlCol="0">
            <a:spAutoFit/>
          </a:bodyPr>
          <a:lstStyle/>
          <a:p>
            <a:pPr marL="43180">
              <a:lnSpc>
                <a:spcPct val="100000"/>
              </a:lnSpc>
              <a:spcBef>
                <a:spcPts val="1720"/>
              </a:spcBef>
            </a:pPr>
            <a:r>
              <a:rPr sz="2600" spc="-40" dirty="0">
                <a:latin typeface="Times New Roman"/>
                <a:cs typeface="Times New Roman"/>
              </a:rPr>
              <a:t>1</a:t>
            </a:r>
            <a:endParaRPr sz="2600">
              <a:latin typeface="Times New Roman"/>
              <a:cs typeface="Times New Roman"/>
            </a:endParaRPr>
          </a:p>
          <a:p>
            <a:pPr marL="12700">
              <a:lnSpc>
                <a:spcPct val="100000"/>
              </a:lnSpc>
              <a:spcBef>
                <a:spcPts val="1705"/>
              </a:spcBef>
            </a:pPr>
            <a:r>
              <a:rPr sz="2650" spc="-114" dirty="0">
                <a:latin typeface="Times New Roman"/>
                <a:cs typeface="Times New Roman"/>
              </a:rPr>
              <a:t>2</a:t>
            </a:r>
            <a:endParaRPr sz="2650">
              <a:latin typeface="Times New Roman"/>
              <a:cs typeface="Times New Roman"/>
            </a:endParaRPr>
          </a:p>
        </p:txBody>
      </p:sp>
      <p:sp>
        <p:nvSpPr>
          <p:cNvPr id="11" name="object 11"/>
          <p:cNvSpPr txBox="1"/>
          <p:nvPr/>
        </p:nvSpPr>
        <p:spPr>
          <a:xfrm>
            <a:off x="1007790" y="5403466"/>
            <a:ext cx="190500" cy="513715"/>
          </a:xfrm>
          <a:prstGeom prst="rect">
            <a:avLst/>
          </a:prstGeom>
        </p:spPr>
        <p:txBody>
          <a:bodyPr vert="horz" wrap="square" lIns="0" tIns="12700" rIns="0" bIns="0" rtlCol="0">
            <a:spAutoFit/>
          </a:bodyPr>
          <a:lstStyle/>
          <a:p>
            <a:pPr marL="12700">
              <a:lnSpc>
                <a:spcPct val="100000"/>
              </a:lnSpc>
              <a:spcBef>
                <a:spcPts val="100"/>
              </a:spcBef>
            </a:pPr>
            <a:r>
              <a:rPr sz="3200" spc="-305" dirty="0">
                <a:latin typeface="Times New Roman"/>
                <a:cs typeface="Times New Roman"/>
              </a:rPr>
              <a:t>5</a:t>
            </a:r>
            <a:endParaRPr sz="3200">
              <a:latin typeface="Times New Roman"/>
              <a:cs typeface="Times New Roman"/>
            </a:endParaRPr>
          </a:p>
        </p:txBody>
      </p:sp>
      <p:sp>
        <p:nvSpPr>
          <p:cNvPr id="12" name="object 12"/>
          <p:cNvSpPr txBox="1"/>
          <p:nvPr/>
        </p:nvSpPr>
        <p:spPr>
          <a:xfrm>
            <a:off x="1890568" y="4109310"/>
            <a:ext cx="179070" cy="429259"/>
          </a:xfrm>
          <a:prstGeom prst="rect">
            <a:avLst/>
          </a:prstGeom>
        </p:spPr>
        <p:txBody>
          <a:bodyPr vert="horz" wrap="square" lIns="0" tIns="12700" rIns="0" bIns="0" rtlCol="0">
            <a:spAutoFit/>
          </a:bodyPr>
          <a:lstStyle/>
          <a:p>
            <a:pPr marL="12700">
              <a:lnSpc>
                <a:spcPct val="100000"/>
              </a:lnSpc>
              <a:spcBef>
                <a:spcPts val="100"/>
              </a:spcBef>
            </a:pPr>
            <a:r>
              <a:rPr sz="2650" spc="-120" dirty="0">
                <a:latin typeface="Times New Roman"/>
                <a:cs typeface="Times New Roman"/>
              </a:rPr>
              <a:t>5</a:t>
            </a:r>
            <a:endParaRPr sz="2650">
              <a:latin typeface="Times New Roman"/>
              <a:cs typeface="Times New Roman"/>
            </a:endParaRPr>
          </a:p>
        </p:txBody>
      </p:sp>
      <p:sp>
        <p:nvSpPr>
          <p:cNvPr id="13" name="object 13"/>
          <p:cNvSpPr txBox="1"/>
          <p:nvPr/>
        </p:nvSpPr>
        <p:spPr>
          <a:xfrm>
            <a:off x="934296" y="4109326"/>
            <a:ext cx="523875" cy="1040130"/>
          </a:xfrm>
          <a:prstGeom prst="rect">
            <a:avLst/>
          </a:prstGeom>
        </p:spPr>
        <p:txBody>
          <a:bodyPr vert="horz" wrap="square" lIns="0" tIns="13335" rIns="0" bIns="0" rtlCol="0">
            <a:spAutoFit/>
          </a:bodyPr>
          <a:lstStyle/>
          <a:p>
            <a:pPr marL="128905">
              <a:lnSpc>
                <a:spcPct val="100000"/>
              </a:lnSpc>
              <a:spcBef>
                <a:spcPts val="105"/>
              </a:spcBef>
            </a:pPr>
            <a:r>
              <a:rPr sz="2650" spc="-90" dirty="0">
                <a:latin typeface="Times New Roman"/>
                <a:cs typeface="Times New Roman"/>
              </a:rPr>
              <a:t>7</a:t>
            </a:r>
            <a:endParaRPr sz="2650">
              <a:latin typeface="Times New Roman"/>
              <a:cs typeface="Times New Roman"/>
            </a:endParaRPr>
          </a:p>
          <a:p>
            <a:pPr marL="12700">
              <a:lnSpc>
                <a:spcPct val="100000"/>
              </a:lnSpc>
              <a:spcBef>
                <a:spcPts val="1980"/>
              </a:spcBef>
            </a:pPr>
            <a:r>
              <a:rPr sz="2350" spc="-370" dirty="0">
                <a:latin typeface="Symbol"/>
                <a:cs typeface="Symbol"/>
              </a:rPr>
              <a:t></a:t>
            </a:r>
            <a:r>
              <a:rPr sz="2350" spc="-335" dirty="0">
                <a:latin typeface="Times New Roman"/>
                <a:cs typeface="Times New Roman"/>
              </a:rPr>
              <a:t>1</a:t>
            </a:r>
            <a:r>
              <a:rPr sz="2350" spc="-165" dirty="0">
                <a:latin typeface="Times New Roman"/>
                <a:cs typeface="Times New Roman"/>
              </a:rPr>
              <a:t>.</a:t>
            </a:r>
            <a:r>
              <a:rPr sz="2350" spc="-335" dirty="0">
                <a:latin typeface="Times New Roman"/>
                <a:cs typeface="Times New Roman"/>
              </a:rPr>
              <a:t>2</a:t>
            </a:r>
            <a:r>
              <a:rPr sz="2350" spc="-290" dirty="0">
                <a:latin typeface="Times New Roman"/>
                <a:cs typeface="Times New Roman"/>
              </a:rPr>
              <a:t>1</a:t>
            </a:r>
            <a:endParaRPr sz="2350">
              <a:latin typeface="Times New Roman"/>
              <a:cs typeface="Times New Roman"/>
            </a:endParaRPr>
          </a:p>
        </p:txBody>
      </p:sp>
      <p:sp>
        <p:nvSpPr>
          <p:cNvPr id="14" name="object 14"/>
          <p:cNvSpPr txBox="1"/>
          <p:nvPr/>
        </p:nvSpPr>
        <p:spPr>
          <a:xfrm>
            <a:off x="4117975" y="3034029"/>
            <a:ext cx="4778375" cy="1489075"/>
          </a:xfrm>
          <a:prstGeom prst="rect">
            <a:avLst/>
          </a:prstGeom>
        </p:spPr>
        <p:txBody>
          <a:bodyPr vert="horz" wrap="square" lIns="0" tIns="12700" rIns="0" bIns="0" rtlCol="0">
            <a:spAutoFit/>
          </a:bodyPr>
          <a:lstStyle/>
          <a:p>
            <a:pPr marL="12700">
              <a:lnSpc>
                <a:spcPct val="100000"/>
              </a:lnSpc>
              <a:spcBef>
                <a:spcPts val="100"/>
              </a:spcBef>
            </a:pPr>
            <a:r>
              <a:rPr sz="2400" b="1" spc="-5" dirty="0">
                <a:solidFill>
                  <a:srgbClr val="FF0000"/>
                </a:solidFill>
                <a:latin typeface="Tahoma"/>
                <a:cs typeface="Tahoma"/>
              </a:rPr>
              <a:t>There </a:t>
            </a:r>
            <a:r>
              <a:rPr sz="2400" b="1" dirty="0">
                <a:solidFill>
                  <a:srgbClr val="FF0000"/>
                </a:solidFill>
                <a:latin typeface="Tahoma"/>
                <a:cs typeface="Tahoma"/>
              </a:rPr>
              <a:t>are two sign</a:t>
            </a:r>
            <a:r>
              <a:rPr sz="2400" b="1" spc="-50" dirty="0">
                <a:solidFill>
                  <a:srgbClr val="FF0000"/>
                </a:solidFill>
                <a:latin typeface="Tahoma"/>
                <a:cs typeface="Tahoma"/>
              </a:rPr>
              <a:t> </a:t>
            </a:r>
            <a:r>
              <a:rPr sz="2400" b="1" spc="-5" dirty="0">
                <a:solidFill>
                  <a:srgbClr val="FF0000"/>
                </a:solidFill>
                <a:latin typeface="Tahoma"/>
                <a:cs typeface="Tahoma"/>
              </a:rPr>
              <a:t>changes</a:t>
            </a:r>
            <a:endParaRPr sz="2400" dirty="0">
              <a:latin typeface="Tahoma"/>
              <a:cs typeface="Tahoma"/>
            </a:endParaRPr>
          </a:p>
          <a:p>
            <a:pPr marL="100965">
              <a:lnSpc>
                <a:spcPct val="100000"/>
              </a:lnSpc>
            </a:pPr>
            <a:r>
              <a:rPr sz="2400" b="1" spc="-5" dirty="0">
                <a:solidFill>
                  <a:srgbClr val="FF0000"/>
                </a:solidFill>
                <a:latin typeface="Tahoma"/>
                <a:cs typeface="Tahoma"/>
              </a:rPr>
              <a:t>+7 </a:t>
            </a:r>
            <a:r>
              <a:rPr sz="2400" b="1" dirty="0">
                <a:solidFill>
                  <a:srgbClr val="FF0000"/>
                </a:solidFill>
                <a:latin typeface="Tahoma"/>
                <a:cs typeface="Tahoma"/>
              </a:rPr>
              <a:t>to </a:t>
            </a:r>
            <a:r>
              <a:rPr sz="2400" b="1" spc="-5" dirty="0">
                <a:solidFill>
                  <a:srgbClr val="FF0000"/>
                </a:solidFill>
                <a:latin typeface="Tahoma"/>
                <a:cs typeface="Tahoma"/>
              </a:rPr>
              <a:t>-1.21 </a:t>
            </a:r>
            <a:r>
              <a:rPr sz="2400" b="1" dirty="0">
                <a:solidFill>
                  <a:srgbClr val="FF0000"/>
                </a:solidFill>
                <a:latin typeface="Tahoma"/>
                <a:cs typeface="Tahoma"/>
              </a:rPr>
              <a:t>and </a:t>
            </a:r>
            <a:r>
              <a:rPr sz="2400" b="1" spc="-5" dirty="0">
                <a:solidFill>
                  <a:srgbClr val="FF0000"/>
                </a:solidFill>
                <a:latin typeface="Tahoma"/>
                <a:cs typeface="Tahoma"/>
              </a:rPr>
              <a:t>-1.21 </a:t>
            </a:r>
            <a:r>
              <a:rPr sz="2400" b="1" dirty="0">
                <a:solidFill>
                  <a:srgbClr val="FF0000"/>
                </a:solidFill>
                <a:latin typeface="Tahoma"/>
                <a:cs typeface="Tahoma"/>
              </a:rPr>
              <a:t>to</a:t>
            </a:r>
            <a:r>
              <a:rPr sz="2400" b="1" spc="-45" dirty="0">
                <a:solidFill>
                  <a:srgbClr val="FF0000"/>
                </a:solidFill>
                <a:latin typeface="Tahoma"/>
                <a:cs typeface="Tahoma"/>
              </a:rPr>
              <a:t> </a:t>
            </a:r>
            <a:r>
              <a:rPr sz="2400" b="1" spc="-5" dirty="0">
                <a:solidFill>
                  <a:srgbClr val="FF0000"/>
                </a:solidFill>
                <a:latin typeface="Tahoma"/>
                <a:cs typeface="Tahoma"/>
              </a:rPr>
              <a:t>+5.</a:t>
            </a:r>
            <a:endParaRPr sz="2400" dirty="0">
              <a:latin typeface="Tahoma"/>
              <a:cs typeface="Tahoma"/>
            </a:endParaRPr>
          </a:p>
          <a:p>
            <a:pPr marL="12700">
              <a:lnSpc>
                <a:spcPct val="100000"/>
              </a:lnSpc>
            </a:pPr>
            <a:r>
              <a:rPr sz="2400" b="1" spc="-5" dirty="0">
                <a:solidFill>
                  <a:srgbClr val="FF0000"/>
                </a:solidFill>
                <a:latin typeface="Tahoma"/>
                <a:cs typeface="Tahoma"/>
              </a:rPr>
              <a:t>Hence two roots </a:t>
            </a:r>
            <a:r>
              <a:rPr sz="2400" b="1" dirty="0">
                <a:solidFill>
                  <a:srgbClr val="FF0000"/>
                </a:solidFill>
                <a:latin typeface="Tahoma"/>
                <a:cs typeface="Tahoma"/>
              </a:rPr>
              <a:t>are in</a:t>
            </a:r>
            <a:r>
              <a:rPr sz="2400" b="1" spc="-25" dirty="0">
                <a:solidFill>
                  <a:srgbClr val="FF0000"/>
                </a:solidFill>
                <a:latin typeface="Tahoma"/>
                <a:cs typeface="Tahoma"/>
              </a:rPr>
              <a:t> </a:t>
            </a:r>
            <a:r>
              <a:rPr sz="2400" b="1" spc="-5" dirty="0">
                <a:solidFill>
                  <a:srgbClr val="FF0000"/>
                </a:solidFill>
                <a:latin typeface="Tahoma"/>
                <a:cs typeface="Tahoma"/>
              </a:rPr>
              <a:t>RHP</a:t>
            </a:r>
            <a:endParaRPr sz="2400" dirty="0">
              <a:latin typeface="Tahoma"/>
              <a:cs typeface="Tahoma"/>
            </a:endParaRPr>
          </a:p>
          <a:p>
            <a:pPr marL="12700">
              <a:lnSpc>
                <a:spcPct val="100000"/>
              </a:lnSpc>
            </a:pPr>
            <a:r>
              <a:rPr sz="2400" b="1" spc="-5" dirty="0">
                <a:solidFill>
                  <a:srgbClr val="FF0000"/>
                </a:solidFill>
                <a:latin typeface="Tahoma"/>
                <a:cs typeface="Tahoma"/>
              </a:rPr>
              <a:t>S-plane </a:t>
            </a:r>
            <a:r>
              <a:rPr sz="2400" b="1" dirty="0">
                <a:solidFill>
                  <a:srgbClr val="FF0000"/>
                </a:solidFill>
                <a:latin typeface="Tahoma"/>
                <a:cs typeface="Tahoma"/>
              </a:rPr>
              <a:t>and system is</a:t>
            </a:r>
            <a:r>
              <a:rPr sz="2400" b="1" spc="-80" dirty="0">
                <a:solidFill>
                  <a:srgbClr val="FF0000"/>
                </a:solidFill>
                <a:latin typeface="Tahoma"/>
                <a:cs typeface="Tahoma"/>
              </a:rPr>
              <a:t> </a:t>
            </a:r>
            <a:r>
              <a:rPr sz="2400" b="1" spc="-5" dirty="0">
                <a:solidFill>
                  <a:srgbClr val="FF0000"/>
                </a:solidFill>
                <a:latin typeface="Tahoma"/>
                <a:cs typeface="Tahoma"/>
              </a:rPr>
              <a:t>unstable</a:t>
            </a:r>
            <a:endParaRPr sz="2400" dirty="0">
              <a:latin typeface="Tahoma"/>
              <a:cs typeface="Tahoma"/>
            </a:endParaRPr>
          </a:p>
        </p:txBody>
      </p:sp>
      <p:sp>
        <p:nvSpPr>
          <p:cNvPr id="15" name="object 15"/>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6" name="object 16"/>
          <p:cNvSpPr txBox="1">
            <a:spLocks noGrp="1"/>
          </p:cNvSpPr>
          <p:nvPr>
            <p:ph type="title"/>
          </p:nvPr>
        </p:nvSpPr>
        <p:spPr>
          <a:xfrm>
            <a:off x="383540" y="160731"/>
            <a:ext cx="23596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4</a:t>
            </a:r>
          </a:p>
        </p:txBody>
      </p:sp>
      <p:sp>
        <p:nvSpPr>
          <p:cNvPr id="17" name="object 17"/>
          <p:cNvSpPr txBox="1"/>
          <p:nvPr/>
        </p:nvSpPr>
        <p:spPr>
          <a:xfrm>
            <a:off x="7568945" y="160731"/>
            <a:ext cx="1158875"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a:latin typeface="Carlito"/>
              <a:cs typeface="Carlito"/>
            </a:endParaRP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0"/>
            <a:ext cx="38074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5</a:t>
            </a:r>
          </a:p>
        </p:txBody>
      </p:sp>
      <p:sp>
        <p:nvSpPr>
          <p:cNvPr id="3" name="object 3"/>
          <p:cNvSpPr txBox="1"/>
          <p:nvPr/>
        </p:nvSpPr>
        <p:spPr>
          <a:xfrm>
            <a:off x="764540" y="1022350"/>
            <a:ext cx="293687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Comment </a:t>
            </a:r>
            <a:r>
              <a:rPr sz="2400" spc="-5" dirty="0">
                <a:latin typeface="Tahoma"/>
                <a:cs typeface="Tahoma"/>
              </a:rPr>
              <a:t>on</a:t>
            </a:r>
            <a:r>
              <a:rPr sz="2400" spc="-60" dirty="0">
                <a:latin typeface="Tahoma"/>
                <a:cs typeface="Tahoma"/>
              </a:rPr>
              <a:t> </a:t>
            </a:r>
            <a:r>
              <a:rPr sz="2400" spc="-30" dirty="0">
                <a:latin typeface="Tahoma"/>
                <a:cs typeface="Tahoma"/>
              </a:rPr>
              <a:t>stability.</a:t>
            </a:r>
            <a:endParaRPr sz="2400">
              <a:latin typeface="Tahoma"/>
              <a:cs typeface="Tahoma"/>
            </a:endParaRPr>
          </a:p>
        </p:txBody>
      </p:sp>
      <p:sp>
        <p:nvSpPr>
          <p:cNvPr id="4" name="object 4"/>
          <p:cNvSpPr txBox="1"/>
          <p:nvPr/>
        </p:nvSpPr>
        <p:spPr>
          <a:xfrm>
            <a:off x="902903" y="2162474"/>
            <a:ext cx="393700" cy="3089910"/>
          </a:xfrm>
          <a:prstGeom prst="rect">
            <a:avLst/>
          </a:prstGeom>
        </p:spPr>
        <p:txBody>
          <a:bodyPr vert="horz" wrap="square" lIns="0" tIns="11430" rIns="0" bIns="0" rtlCol="0">
            <a:spAutoFit/>
          </a:bodyPr>
          <a:lstStyle/>
          <a:p>
            <a:pPr marL="71120">
              <a:lnSpc>
                <a:spcPct val="100000"/>
              </a:lnSpc>
              <a:spcBef>
                <a:spcPts val="9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71120">
              <a:lnSpc>
                <a:spcPct val="100000"/>
              </a:lnSpc>
              <a:spcBef>
                <a:spcPts val="173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a:p>
            <a:pPr>
              <a:lnSpc>
                <a:spcPct val="100000"/>
              </a:lnSpc>
              <a:spcBef>
                <a:spcPts val="10"/>
              </a:spcBef>
            </a:pPr>
            <a:endParaRPr sz="2400">
              <a:latin typeface="Times New Roman"/>
              <a:cs typeface="Times New Roman"/>
            </a:endParaRPr>
          </a:p>
          <a:p>
            <a:pPr marL="63500">
              <a:lnSpc>
                <a:spcPct val="100000"/>
              </a:lnSpc>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a:lnSpc>
                <a:spcPct val="100000"/>
              </a:lnSpc>
              <a:spcBef>
                <a:spcPts val="35"/>
              </a:spcBef>
            </a:pPr>
            <a:endParaRPr sz="2400">
              <a:latin typeface="Times New Roman"/>
              <a:cs typeface="Times New Roman"/>
            </a:endParaRPr>
          </a:p>
          <a:p>
            <a:pPr marL="60960">
              <a:lnSpc>
                <a:spcPct val="100000"/>
              </a:lnSpc>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57150">
              <a:lnSpc>
                <a:spcPct val="100000"/>
              </a:lnSpc>
              <a:spcBef>
                <a:spcPts val="2080"/>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5" name="object 5"/>
          <p:cNvSpPr txBox="1"/>
          <p:nvPr/>
        </p:nvSpPr>
        <p:spPr>
          <a:xfrm>
            <a:off x="936493" y="5577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6" name="object 6"/>
          <p:cNvSpPr/>
          <p:nvPr/>
        </p:nvSpPr>
        <p:spPr>
          <a:xfrm>
            <a:off x="1372361" y="18295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1484904" y="5584471"/>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8" name="object 8"/>
          <p:cNvSpPr/>
          <p:nvPr/>
        </p:nvSpPr>
        <p:spPr>
          <a:xfrm>
            <a:off x="6051585" y="2219555"/>
            <a:ext cx="1366520" cy="0"/>
          </a:xfrm>
          <a:custGeom>
            <a:avLst/>
            <a:gdLst/>
            <a:ahLst/>
            <a:cxnLst/>
            <a:rect l="l" t="t" r="r" b="b"/>
            <a:pathLst>
              <a:path w="1366520">
                <a:moveTo>
                  <a:pt x="0" y="0"/>
                </a:moveTo>
                <a:lnTo>
                  <a:pt x="1366120" y="0"/>
                </a:lnTo>
              </a:path>
            </a:pathLst>
          </a:custGeom>
          <a:ln w="14512">
            <a:solidFill>
              <a:srgbClr val="000000"/>
            </a:solidFill>
          </a:ln>
        </p:spPr>
        <p:txBody>
          <a:bodyPr wrap="square" lIns="0" tIns="0" rIns="0" bIns="0" rtlCol="0"/>
          <a:lstStyle/>
          <a:p>
            <a:endParaRPr/>
          </a:p>
        </p:txBody>
      </p:sp>
      <p:graphicFrame>
        <p:nvGraphicFramePr>
          <p:cNvPr id="9" name="object 9"/>
          <p:cNvGraphicFramePr>
            <a:graphicFrameLocks noGrp="1"/>
          </p:cNvGraphicFramePr>
          <p:nvPr/>
        </p:nvGraphicFramePr>
        <p:xfrm>
          <a:off x="1512958" y="2294492"/>
          <a:ext cx="2087879" cy="3075011"/>
        </p:xfrm>
        <a:graphic>
          <a:graphicData uri="http://schemas.openxmlformats.org/drawingml/2006/table">
            <a:tbl>
              <a:tblPr firstRow="1" bandRow="1">
                <a:tableStyleId>{2D5ABB26-0587-4C30-8999-92F81FD0307C}</a:tableStyleId>
              </a:tblPr>
              <a:tblGrid>
                <a:gridCol w="617220"/>
                <a:gridCol w="901700"/>
                <a:gridCol w="568959"/>
              </a:tblGrid>
              <a:tr h="489562">
                <a:tc>
                  <a:txBody>
                    <a:bodyPr/>
                    <a:lstStyle/>
                    <a:p>
                      <a:pPr marL="127000">
                        <a:lnSpc>
                          <a:spcPts val="2840"/>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R="46990" algn="ctr">
                        <a:lnSpc>
                          <a:spcPts val="2870"/>
                        </a:lnSpc>
                      </a:pPr>
                      <a:r>
                        <a:rPr sz="2550" dirty="0">
                          <a:latin typeface="Times New Roman"/>
                          <a:cs typeface="Times New Roman"/>
                        </a:rPr>
                        <a:t>2</a:t>
                      </a:r>
                      <a:endParaRPr sz="2550">
                        <a:latin typeface="Times New Roman"/>
                        <a:cs typeface="Times New Roman"/>
                      </a:endParaRPr>
                    </a:p>
                  </a:txBody>
                  <a:tcPr marL="0" marR="0" marT="0" marB="0"/>
                </a:tc>
                <a:tc>
                  <a:txBody>
                    <a:bodyPr/>
                    <a:lstStyle/>
                    <a:p>
                      <a:pPr marR="53975" algn="r">
                        <a:lnSpc>
                          <a:spcPts val="2850"/>
                        </a:lnSpc>
                      </a:pPr>
                      <a:r>
                        <a:rPr sz="2600" dirty="0">
                          <a:latin typeface="Times New Roman"/>
                          <a:cs typeface="Times New Roman"/>
                        </a:rPr>
                        <a:t>3</a:t>
                      </a:r>
                      <a:endParaRPr sz="2600">
                        <a:latin typeface="Times New Roman"/>
                        <a:cs typeface="Times New Roman"/>
                      </a:endParaRPr>
                    </a:p>
                  </a:txBody>
                  <a:tcPr marL="0" marR="0" marT="0" marB="0"/>
                </a:tc>
              </a:tr>
              <a:tr h="650534">
                <a:tc>
                  <a:txBody>
                    <a:bodyPr/>
                    <a:lstStyle/>
                    <a:p>
                      <a:pPr marL="102235">
                        <a:lnSpc>
                          <a:spcPct val="100000"/>
                        </a:lnSpc>
                        <a:spcBef>
                          <a:spcPts val="670"/>
                        </a:spcBef>
                      </a:pPr>
                      <a:r>
                        <a:rPr sz="2600" dirty="0">
                          <a:latin typeface="Times New Roman"/>
                          <a:cs typeface="Times New Roman"/>
                        </a:rPr>
                        <a:t>1</a:t>
                      </a:r>
                      <a:endParaRPr sz="2600">
                        <a:latin typeface="Times New Roman"/>
                        <a:cs typeface="Times New Roman"/>
                      </a:endParaRPr>
                    </a:p>
                  </a:txBody>
                  <a:tcPr marL="0" marR="0" marT="85090" marB="0"/>
                </a:tc>
                <a:tc>
                  <a:txBody>
                    <a:bodyPr/>
                    <a:lstStyle/>
                    <a:p>
                      <a:pPr marR="66675" algn="ctr">
                        <a:lnSpc>
                          <a:spcPct val="100000"/>
                        </a:lnSpc>
                        <a:spcBef>
                          <a:spcPts val="725"/>
                        </a:spcBef>
                      </a:pPr>
                      <a:r>
                        <a:rPr sz="2600" dirty="0">
                          <a:latin typeface="Times New Roman"/>
                          <a:cs typeface="Times New Roman"/>
                        </a:rPr>
                        <a:t>2</a:t>
                      </a:r>
                      <a:endParaRPr sz="2600">
                        <a:latin typeface="Times New Roman"/>
                        <a:cs typeface="Times New Roman"/>
                      </a:endParaRPr>
                    </a:p>
                  </a:txBody>
                  <a:tcPr marL="0" marR="0" marT="92075" marB="0"/>
                </a:tc>
                <a:tc>
                  <a:txBody>
                    <a:bodyPr/>
                    <a:lstStyle/>
                    <a:p>
                      <a:pPr marR="24130" algn="r">
                        <a:lnSpc>
                          <a:spcPct val="100000"/>
                        </a:lnSpc>
                        <a:spcBef>
                          <a:spcPts val="665"/>
                        </a:spcBef>
                      </a:pPr>
                      <a:r>
                        <a:rPr sz="2450" dirty="0">
                          <a:latin typeface="Times New Roman"/>
                          <a:cs typeface="Times New Roman"/>
                        </a:rPr>
                        <a:t>5</a:t>
                      </a:r>
                      <a:endParaRPr sz="2450">
                        <a:latin typeface="Times New Roman"/>
                        <a:cs typeface="Times New Roman"/>
                      </a:endParaRPr>
                    </a:p>
                  </a:txBody>
                  <a:tcPr marL="0" marR="0" marT="84455" marB="0"/>
                </a:tc>
              </a:tr>
              <a:tr h="717457">
                <a:tc>
                  <a:txBody>
                    <a:bodyPr/>
                    <a:lstStyle/>
                    <a:p>
                      <a:pPr marL="57785">
                        <a:lnSpc>
                          <a:spcPct val="100000"/>
                        </a:lnSpc>
                        <a:spcBef>
                          <a:spcPts val="944"/>
                        </a:spcBef>
                      </a:pPr>
                      <a:r>
                        <a:rPr sz="2600" i="1" spc="140" dirty="0">
                          <a:latin typeface="Times New Roman"/>
                          <a:cs typeface="Times New Roman"/>
                        </a:rPr>
                        <a:t>b</a:t>
                      </a:r>
                      <a:r>
                        <a:rPr sz="1500" spc="140" dirty="0">
                          <a:latin typeface="Times New Roman"/>
                          <a:cs typeface="Times New Roman"/>
                        </a:rPr>
                        <a:t>1</a:t>
                      </a:r>
                      <a:endParaRPr sz="1500">
                        <a:latin typeface="Times New Roman"/>
                        <a:cs typeface="Times New Roman"/>
                      </a:endParaRPr>
                    </a:p>
                  </a:txBody>
                  <a:tcPr marL="0" marR="0" marT="120014" marB="0"/>
                </a:tc>
                <a:tc>
                  <a:txBody>
                    <a:bodyPr/>
                    <a:lstStyle/>
                    <a:p>
                      <a:pPr algn="ctr">
                        <a:lnSpc>
                          <a:spcPct val="100000"/>
                        </a:lnSpc>
                        <a:spcBef>
                          <a:spcPts val="944"/>
                        </a:spcBef>
                      </a:pPr>
                      <a:r>
                        <a:rPr sz="2600" i="1" spc="-165" dirty="0">
                          <a:latin typeface="Times New Roman"/>
                          <a:cs typeface="Times New Roman"/>
                        </a:rPr>
                        <a:t>b</a:t>
                      </a:r>
                      <a:r>
                        <a:rPr sz="1500" spc="-165" dirty="0">
                          <a:latin typeface="Times New Roman"/>
                          <a:cs typeface="Times New Roman"/>
                        </a:rPr>
                        <a:t>2</a:t>
                      </a:r>
                      <a:endParaRPr sz="1500">
                        <a:latin typeface="Times New Roman"/>
                        <a:cs typeface="Times New Roman"/>
                      </a:endParaRPr>
                    </a:p>
                  </a:txBody>
                  <a:tcPr marL="0" marR="0" marT="120014" marB="0"/>
                </a:tc>
                <a:tc>
                  <a:txBody>
                    <a:bodyPr/>
                    <a:lstStyle/>
                    <a:p>
                      <a:pPr>
                        <a:lnSpc>
                          <a:spcPct val="100000"/>
                        </a:lnSpc>
                      </a:pPr>
                      <a:endParaRPr sz="2000">
                        <a:latin typeface="Times New Roman"/>
                        <a:cs typeface="Times New Roman"/>
                      </a:endParaRPr>
                    </a:p>
                  </a:txBody>
                  <a:tcPr marL="0" marR="0" marT="0" marB="0"/>
                </a:tc>
              </a:tr>
              <a:tr h="1217458">
                <a:tc>
                  <a:txBody>
                    <a:bodyPr/>
                    <a:lstStyle/>
                    <a:p>
                      <a:pPr marL="59690">
                        <a:lnSpc>
                          <a:spcPct val="100000"/>
                        </a:lnSpc>
                        <a:spcBef>
                          <a:spcPts val="1300"/>
                        </a:spcBef>
                      </a:pP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a:p>
                      <a:pPr marL="31750">
                        <a:lnSpc>
                          <a:spcPts val="3125"/>
                        </a:lnSpc>
                        <a:spcBef>
                          <a:spcPts val="2060"/>
                        </a:spcBef>
                      </a:pPr>
                      <a:r>
                        <a:rPr sz="2650" i="1" spc="10" dirty="0">
                          <a:latin typeface="Times New Roman"/>
                          <a:cs typeface="Times New Roman"/>
                        </a:rPr>
                        <a:t>d</a:t>
                      </a:r>
                      <a:r>
                        <a:rPr sz="1500" spc="10" dirty="0">
                          <a:latin typeface="Times New Roman"/>
                          <a:cs typeface="Times New Roman"/>
                        </a:rPr>
                        <a:t>1</a:t>
                      </a:r>
                      <a:endParaRPr sz="1500">
                        <a:latin typeface="Times New Roman"/>
                        <a:cs typeface="Times New Roman"/>
                      </a:endParaRPr>
                    </a:p>
                  </a:txBody>
                  <a:tcPr marL="0" marR="0" marT="165100" marB="0"/>
                </a:tc>
                <a:tc>
                  <a:txBody>
                    <a:bodyPr/>
                    <a:lstStyle/>
                    <a:p>
                      <a:pPr marL="261620">
                        <a:lnSpc>
                          <a:spcPct val="100000"/>
                        </a:lnSpc>
                        <a:spcBef>
                          <a:spcPts val="1300"/>
                        </a:spcBef>
                      </a:pPr>
                      <a:r>
                        <a:rPr sz="2500" i="1" spc="-125" dirty="0">
                          <a:latin typeface="Times New Roman"/>
                          <a:cs typeface="Times New Roman"/>
                        </a:rPr>
                        <a:t>c</a:t>
                      </a:r>
                      <a:r>
                        <a:rPr sz="2500" i="1" spc="-420" dirty="0">
                          <a:latin typeface="Times New Roman"/>
                          <a:cs typeface="Times New Roman"/>
                        </a:rPr>
                        <a:t> </a:t>
                      </a:r>
                      <a:r>
                        <a:rPr sz="1450" spc="-85" dirty="0">
                          <a:latin typeface="Times New Roman"/>
                          <a:cs typeface="Times New Roman"/>
                        </a:rPr>
                        <a:t>2</a:t>
                      </a:r>
                      <a:endParaRPr sz="1450">
                        <a:latin typeface="Times New Roman"/>
                        <a:cs typeface="Times New Roman"/>
                      </a:endParaRPr>
                    </a:p>
                  </a:txBody>
                  <a:tcPr marL="0" marR="0" marT="165100" marB="0"/>
                </a:tc>
                <a:tc>
                  <a:txBody>
                    <a:bodyPr/>
                    <a:lstStyle/>
                    <a:p>
                      <a:pPr>
                        <a:lnSpc>
                          <a:spcPct val="100000"/>
                        </a:lnSpc>
                      </a:pPr>
                      <a:endParaRPr sz="2000">
                        <a:latin typeface="Times New Roman"/>
                        <a:cs typeface="Times New Roman"/>
                      </a:endParaRPr>
                    </a:p>
                  </a:txBody>
                  <a:tcPr marL="0" marR="0" marT="0" marB="0"/>
                </a:tc>
              </a:tr>
            </a:tbl>
          </a:graphicData>
        </a:graphic>
      </p:graphicFrame>
      <p:sp>
        <p:nvSpPr>
          <p:cNvPr id="10" name="object 10"/>
          <p:cNvSpPr/>
          <p:nvPr/>
        </p:nvSpPr>
        <p:spPr>
          <a:xfrm>
            <a:off x="6067297" y="4581754"/>
            <a:ext cx="1339215" cy="0"/>
          </a:xfrm>
          <a:custGeom>
            <a:avLst/>
            <a:gdLst/>
            <a:ahLst/>
            <a:cxnLst/>
            <a:rect l="l" t="t" r="r" b="b"/>
            <a:pathLst>
              <a:path w="1339215">
                <a:moveTo>
                  <a:pt x="0" y="0"/>
                </a:moveTo>
                <a:lnTo>
                  <a:pt x="1339096" y="0"/>
                </a:lnTo>
              </a:path>
            </a:pathLst>
          </a:custGeom>
          <a:ln w="14512">
            <a:solidFill>
              <a:srgbClr val="000000"/>
            </a:solidFill>
          </a:ln>
        </p:spPr>
        <p:txBody>
          <a:bodyPr wrap="square" lIns="0" tIns="0" rIns="0" bIns="0" rtlCol="0"/>
          <a:lstStyle/>
          <a:p>
            <a:endParaRPr/>
          </a:p>
        </p:txBody>
      </p:sp>
      <p:sp>
        <p:nvSpPr>
          <p:cNvPr id="11" name="object 11"/>
          <p:cNvSpPr txBox="1"/>
          <p:nvPr/>
        </p:nvSpPr>
        <p:spPr>
          <a:xfrm>
            <a:off x="3994263" y="1004868"/>
            <a:ext cx="3526154" cy="4707255"/>
          </a:xfrm>
          <a:prstGeom prst="rect">
            <a:avLst/>
          </a:prstGeom>
        </p:spPr>
        <p:txBody>
          <a:bodyPr vert="horz" wrap="square" lIns="0" tIns="12065" rIns="0" bIns="0" rtlCol="0">
            <a:spAutoFit/>
          </a:bodyPr>
          <a:lstStyle/>
          <a:p>
            <a:pPr marL="114300">
              <a:lnSpc>
                <a:spcPct val="100000"/>
              </a:lnSpc>
              <a:spcBef>
                <a:spcPts val="95"/>
              </a:spcBef>
            </a:pPr>
            <a:r>
              <a:rPr sz="2550" i="1" spc="-145" dirty="0">
                <a:latin typeface="Times New Roman"/>
                <a:cs typeface="Times New Roman"/>
              </a:rPr>
              <a:t>s</a:t>
            </a:r>
            <a:r>
              <a:rPr sz="2175" spc="-217" baseline="44061" dirty="0">
                <a:latin typeface="Times New Roman"/>
                <a:cs typeface="Times New Roman"/>
              </a:rPr>
              <a:t>5 </a:t>
            </a:r>
            <a:r>
              <a:rPr sz="2550" spc="-295" dirty="0">
                <a:latin typeface="Symbol"/>
                <a:cs typeface="Symbol"/>
              </a:rPr>
              <a:t></a:t>
            </a:r>
            <a:r>
              <a:rPr sz="2550" spc="-295" dirty="0">
                <a:latin typeface="Times New Roman"/>
                <a:cs typeface="Times New Roman"/>
              </a:rPr>
              <a:t> </a:t>
            </a:r>
            <a:r>
              <a:rPr sz="2550" i="1" spc="-125" dirty="0">
                <a:latin typeface="Times New Roman"/>
                <a:cs typeface="Times New Roman"/>
              </a:rPr>
              <a:t>s</a:t>
            </a:r>
            <a:r>
              <a:rPr sz="2175" spc="-187" baseline="44061" dirty="0">
                <a:latin typeface="Times New Roman"/>
                <a:cs typeface="Times New Roman"/>
              </a:rPr>
              <a:t>4 </a:t>
            </a:r>
            <a:r>
              <a:rPr sz="2550" spc="-295" dirty="0">
                <a:latin typeface="Symbol"/>
                <a:cs typeface="Symbol"/>
              </a:rPr>
              <a:t></a:t>
            </a:r>
            <a:r>
              <a:rPr sz="2550" spc="-295" dirty="0">
                <a:latin typeface="Times New Roman"/>
                <a:cs typeface="Times New Roman"/>
              </a:rPr>
              <a:t> </a:t>
            </a:r>
            <a:r>
              <a:rPr sz="2550" spc="-165" dirty="0">
                <a:latin typeface="Times New Roman"/>
                <a:cs typeface="Times New Roman"/>
              </a:rPr>
              <a:t>2</a:t>
            </a:r>
            <a:r>
              <a:rPr sz="2550" i="1" spc="-165" dirty="0">
                <a:latin typeface="Times New Roman"/>
                <a:cs typeface="Times New Roman"/>
              </a:rPr>
              <a:t>s</a:t>
            </a:r>
            <a:r>
              <a:rPr sz="2175" spc="-247" baseline="44061" dirty="0">
                <a:latin typeface="Times New Roman"/>
                <a:cs typeface="Times New Roman"/>
              </a:rPr>
              <a:t>3 </a:t>
            </a:r>
            <a:r>
              <a:rPr sz="2550" spc="-295" dirty="0">
                <a:latin typeface="Symbol"/>
                <a:cs typeface="Symbol"/>
              </a:rPr>
              <a:t></a:t>
            </a:r>
            <a:r>
              <a:rPr sz="2550" spc="-295" dirty="0">
                <a:latin typeface="Times New Roman"/>
                <a:cs typeface="Times New Roman"/>
              </a:rPr>
              <a:t> </a:t>
            </a:r>
            <a:r>
              <a:rPr sz="2550" spc="-150" dirty="0">
                <a:latin typeface="Times New Roman"/>
                <a:cs typeface="Times New Roman"/>
              </a:rPr>
              <a:t>2</a:t>
            </a:r>
            <a:r>
              <a:rPr sz="2550" i="1" spc="-150" dirty="0">
                <a:latin typeface="Times New Roman"/>
                <a:cs typeface="Times New Roman"/>
              </a:rPr>
              <a:t>s</a:t>
            </a:r>
            <a:r>
              <a:rPr sz="2175" spc="-225" baseline="44061" dirty="0">
                <a:latin typeface="Times New Roman"/>
                <a:cs typeface="Times New Roman"/>
              </a:rPr>
              <a:t>2 </a:t>
            </a:r>
            <a:r>
              <a:rPr sz="2550" spc="-295" dirty="0">
                <a:latin typeface="Symbol"/>
                <a:cs typeface="Symbol"/>
              </a:rPr>
              <a:t></a:t>
            </a:r>
            <a:r>
              <a:rPr sz="2550" spc="-295" dirty="0">
                <a:latin typeface="Times New Roman"/>
                <a:cs typeface="Times New Roman"/>
              </a:rPr>
              <a:t> </a:t>
            </a:r>
            <a:r>
              <a:rPr sz="2550" spc="-245" dirty="0">
                <a:latin typeface="Times New Roman"/>
                <a:cs typeface="Times New Roman"/>
              </a:rPr>
              <a:t>3</a:t>
            </a:r>
            <a:r>
              <a:rPr sz="2550" i="1" spc="-245" dirty="0">
                <a:latin typeface="Times New Roman"/>
                <a:cs typeface="Times New Roman"/>
              </a:rPr>
              <a:t>s </a:t>
            </a:r>
            <a:r>
              <a:rPr sz="2550" spc="-295" dirty="0">
                <a:latin typeface="Symbol"/>
                <a:cs typeface="Symbol"/>
              </a:rPr>
              <a:t></a:t>
            </a:r>
            <a:r>
              <a:rPr sz="2550" spc="-295" dirty="0">
                <a:latin typeface="Times New Roman"/>
                <a:cs typeface="Times New Roman"/>
              </a:rPr>
              <a:t> </a:t>
            </a:r>
            <a:r>
              <a:rPr sz="2550" spc="-270" dirty="0">
                <a:latin typeface="Times New Roman"/>
                <a:cs typeface="Times New Roman"/>
              </a:rPr>
              <a:t>5 </a:t>
            </a:r>
            <a:r>
              <a:rPr sz="2550" spc="-295" dirty="0">
                <a:latin typeface="Symbol"/>
                <a:cs typeface="Symbol"/>
              </a:rPr>
              <a:t></a:t>
            </a:r>
            <a:r>
              <a:rPr sz="2550" spc="-475" dirty="0">
                <a:latin typeface="Times New Roman"/>
                <a:cs typeface="Times New Roman"/>
              </a:rPr>
              <a:t> </a:t>
            </a:r>
            <a:r>
              <a:rPr sz="2550" spc="-270" dirty="0">
                <a:latin typeface="Times New Roman"/>
                <a:cs typeface="Times New Roman"/>
              </a:rPr>
              <a:t>0</a:t>
            </a:r>
            <a:endParaRPr sz="2550">
              <a:latin typeface="Times New Roman"/>
              <a:cs typeface="Times New Roman"/>
            </a:endParaRPr>
          </a:p>
          <a:p>
            <a:pPr>
              <a:lnSpc>
                <a:spcPct val="100000"/>
              </a:lnSpc>
              <a:spcBef>
                <a:spcPts val="10"/>
              </a:spcBef>
            </a:pPr>
            <a:endParaRPr sz="2800">
              <a:latin typeface="Times New Roman"/>
              <a:cs typeface="Times New Roman"/>
            </a:endParaRPr>
          </a:p>
          <a:p>
            <a:pPr marL="1623695">
              <a:lnSpc>
                <a:spcPct val="100000"/>
              </a:lnSpc>
            </a:pPr>
            <a:r>
              <a:rPr sz="3450" i="1" spc="-240" baseline="-35024" dirty="0">
                <a:latin typeface="Times New Roman"/>
                <a:cs typeface="Times New Roman"/>
              </a:rPr>
              <a:t>b</a:t>
            </a:r>
            <a:r>
              <a:rPr sz="1950" spc="-240" baseline="-61965" dirty="0">
                <a:latin typeface="Times New Roman"/>
                <a:cs typeface="Times New Roman"/>
              </a:rPr>
              <a:t>1 </a:t>
            </a:r>
            <a:r>
              <a:rPr sz="3450" spc="-300" baseline="-35024" dirty="0">
                <a:latin typeface="Symbol"/>
                <a:cs typeface="Symbol"/>
              </a:rPr>
              <a:t></a:t>
            </a:r>
            <a:r>
              <a:rPr sz="3450" spc="-300" baseline="-35024" dirty="0">
                <a:latin typeface="Times New Roman"/>
                <a:cs typeface="Times New Roman"/>
              </a:rPr>
              <a:t> </a:t>
            </a:r>
            <a:r>
              <a:rPr sz="2300" spc="-210" dirty="0">
                <a:latin typeface="Times New Roman"/>
                <a:cs typeface="Times New Roman"/>
              </a:rPr>
              <a:t>(1</a:t>
            </a:r>
            <a:r>
              <a:rPr sz="2300" spc="-210" dirty="0">
                <a:latin typeface="Symbol"/>
                <a:cs typeface="Symbol"/>
              </a:rPr>
              <a:t></a:t>
            </a:r>
            <a:r>
              <a:rPr sz="2300" spc="-210" dirty="0">
                <a:latin typeface="Times New Roman"/>
                <a:cs typeface="Times New Roman"/>
              </a:rPr>
              <a:t> </a:t>
            </a:r>
            <a:r>
              <a:rPr sz="2300" spc="-150" dirty="0">
                <a:latin typeface="Times New Roman"/>
                <a:cs typeface="Times New Roman"/>
              </a:rPr>
              <a:t>2) </a:t>
            </a:r>
            <a:r>
              <a:rPr sz="2300" spc="-200" dirty="0">
                <a:latin typeface="Symbol"/>
                <a:cs typeface="Symbol"/>
              </a:rPr>
              <a:t></a:t>
            </a:r>
            <a:r>
              <a:rPr sz="2300" spc="-290" dirty="0">
                <a:latin typeface="Times New Roman"/>
                <a:cs typeface="Times New Roman"/>
              </a:rPr>
              <a:t> </a:t>
            </a:r>
            <a:r>
              <a:rPr sz="2300" spc="-135" dirty="0">
                <a:latin typeface="Times New Roman"/>
                <a:cs typeface="Times New Roman"/>
              </a:rPr>
              <a:t>(2</a:t>
            </a:r>
            <a:r>
              <a:rPr sz="2300" spc="-135" dirty="0">
                <a:latin typeface="Symbol"/>
                <a:cs typeface="Symbol"/>
              </a:rPr>
              <a:t></a:t>
            </a:r>
            <a:r>
              <a:rPr sz="2300" spc="-135" dirty="0">
                <a:latin typeface="Times New Roman"/>
                <a:cs typeface="Times New Roman"/>
              </a:rPr>
              <a:t>1)</a:t>
            </a:r>
            <a:endParaRPr sz="2300">
              <a:latin typeface="Times New Roman"/>
              <a:cs typeface="Times New Roman"/>
            </a:endParaRPr>
          </a:p>
          <a:p>
            <a:pPr marL="2678430">
              <a:lnSpc>
                <a:spcPct val="100000"/>
              </a:lnSpc>
              <a:spcBef>
                <a:spcPts val="500"/>
              </a:spcBef>
            </a:pPr>
            <a:r>
              <a:rPr sz="2300" spc="-180" dirty="0">
                <a:latin typeface="Times New Roman"/>
                <a:cs typeface="Times New Roman"/>
              </a:rPr>
              <a:t>1</a:t>
            </a:r>
            <a:endParaRPr sz="2300">
              <a:latin typeface="Times New Roman"/>
              <a:cs typeface="Times New Roman"/>
            </a:endParaRPr>
          </a:p>
          <a:p>
            <a:pPr>
              <a:lnSpc>
                <a:spcPct val="100000"/>
              </a:lnSpc>
              <a:spcBef>
                <a:spcPts val="40"/>
              </a:spcBef>
            </a:pPr>
            <a:endParaRPr sz="3000">
              <a:latin typeface="Times New Roman"/>
              <a:cs typeface="Times New Roman"/>
            </a:endParaRPr>
          </a:p>
          <a:p>
            <a:pPr marL="1659889">
              <a:lnSpc>
                <a:spcPct val="100000"/>
              </a:lnSpc>
            </a:pPr>
            <a:r>
              <a:rPr sz="2550" i="1" spc="229" dirty="0">
                <a:latin typeface="Times New Roman"/>
                <a:cs typeface="Times New Roman"/>
              </a:rPr>
              <a:t>b</a:t>
            </a:r>
            <a:r>
              <a:rPr sz="1450" spc="229" dirty="0">
                <a:latin typeface="Times New Roman"/>
                <a:cs typeface="Times New Roman"/>
              </a:rPr>
              <a:t>1 </a:t>
            </a:r>
            <a:r>
              <a:rPr sz="2550" spc="375" dirty="0">
                <a:latin typeface="Symbol"/>
                <a:cs typeface="Symbol"/>
              </a:rPr>
              <a:t></a:t>
            </a:r>
            <a:r>
              <a:rPr sz="2550" spc="55" dirty="0">
                <a:latin typeface="Times New Roman"/>
                <a:cs typeface="Times New Roman"/>
              </a:rPr>
              <a:t> </a:t>
            </a:r>
            <a:r>
              <a:rPr sz="2550" spc="340" dirty="0">
                <a:latin typeface="Times New Roman"/>
                <a:cs typeface="Times New Roman"/>
              </a:rPr>
              <a:t>0</a:t>
            </a:r>
            <a:endParaRPr sz="2550">
              <a:latin typeface="Times New Roman"/>
              <a:cs typeface="Times New Roman"/>
            </a:endParaRPr>
          </a:p>
          <a:p>
            <a:pPr>
              <a:lnSpc>
                <a:spcPct val="100000"/>
              </a:lnSpc>
            </a:pPr>
            <a:endParaRPr sz="3100">
              <a:latin typeface="Times New Roman"/>
              <a:cs typeface="Times New Roman"/>
            </a:endParaRPr>
          </a:p>
          <a:p>
            <a:pPr marL="1612900">
              <a:lnSpc>
                <a:spcPct val="100000"/>
              </a:lnSpc>
              <a:spcBef>
                <a:spcPts val="2465"/>
              </a:spcBef>
            </a:pPr>
            <a:r>
              <a:rPr sz="3450" i="1" spc="-150" baseline="-35024" dirty="0">
                <a:latin typeface="Times New Roman"/>
                <a:cs typeface="Times New Roman"/>
              </a:rPr>
              <a:t>b</a:t>
            </a:r>
            <a:r>
              <a:rPr sz="1950" spc="-150" baseline="-61965" dirty="0">
                <a:latin typeface="Times New Roman"/>
                <a:cs typeface="Times New Roman"/>
              </a:rPr>
              <a:t>2 </a:t>
            </a:r>
            <a:r>
              <a:rPr sz="3450" spc="-300" baseline="-35024" dirty="0">
                <a:latin typeface="Symbol"/>
                <a:cs typeface="Symbol"/>
              </a:rPr>
              <a:t></a:t>
            </a:r>
            <a:r>
              <a:rPr sz="3450" spc="-300" baseline="-35024" dirty="0">
                <a:latin typeface="Times New Roman"/>
                <a:cs typeface="Times New Roman"/>
              </a:rPr>
              <a:t> </a:t>
            </a:r>
            <a:r>
              <a:rPr sz="2300" spc="-210" dirty="0">
                <a:latin typeface="Times New Roman"/>
                <a:cs typeface="Times New Roman"/>
              </a:rPr>
              <a:t>(1</a:t>
            </a:r>
            <a:r>
              <a:rPr sz="2300" spc="-210" dirty="0">
                <a:latin typeface="Symbol"/>
                <a:cs typeface="Symbol"/>
              </a:rPr>
              <a:t></a:t>
            </a:r>
            <a:r>
              <a:rPr sz="2300" spc="-210" dirty="0">
                <a:latin typeface="Times New Roman"/>
                <a:cs typeface="Times New Roman"/>
              </a:rPr>
              <a:t> </a:t>
            </a:r>
            <a:r>
              <a:rPr sz="2300" spc="-185" dirty="0">
                <a:latin typeface="Times New Roman"/>
                <a:cs typeface="Times New Roman"/>
              </a:rPr>
              <a:t>3) </a:t>
            </a:r>
            <a:r>
              <a:rPr sz="2300" spc="-200" dirty="0">
                <a:latin typeface="Symbol"/>
                <a:cs typeface="Symbol"/>
              </a:rPr>
              <a:t></a:t>
            </a:r>
            <a:r>
              <a:rPr sz="2300" spc="-335" dirty="0">
                <a:latin typeface="Times New Roman"/>
                <a:cs typeface="Times New Roman"/>
              </a:rPr>
              <a:t> </a:t>
            </a:r>
            <a:r>
              <a:rPr sz="2300" spc="-155" dirty="0">
                <a:latin typeface="Times New Roman"/>
                <a:cs typeface="Times New Roman"/>
              </a:rPr>
              <a:t>(5</a:t>
            </a:r>
            <a:r>
              <a:rPr sz="2300" spc="-155" dirty="0">
                <a:latin typeface="Symbol"/>
                <a:cs typeface="Symbol"/>
              </a:rPr>
              <a:t></a:t>
            </a:r>
            <a:r>
              <a:rPr sz="2300" spc="-155" dirty="0">
                <a:latin typeface="Times New Roman"/>
                <a:cs typeface="Times New Roman"/>
              </a:rPr>
              <a:t>1)</a:t>
            </a:r>
            <a:endParaRPr sz="2300">
              <a:latin typeface="Times New Roman"/>
              <a:cs typeface="Times New Roman"/>
            </a:endParaRPr>
          </a:p>
          <a:p>
            <a:pPr marL="2680335">
              <a:lnSpc>
                <a:spcPct val="100000"/>
              </a:lnSpc>
              <a:spcBef>
                <a:spcPts val="500"/>
              </a:spcBef>
            </a:pPr>
            <a:r>
              <a:rPr sz="2300" spc="-180" dirty="0">
                <a:latin typeface="Times New Roman"/>
                <a:cs typeface="Times New Roman"/>
              </a:rPr>
              <a:t>1</a:t>
            </a:r>
            <a:endParaRPr sz="2300">
              <a:latin typeface="Times New Roman"/>
              <a:cs typeface="Times New Roman"/>
            </a:endParaRPr>
          </a:p>
          <a:p>
            <a:pPr>
              <a:lnSpc>
                <a:spcPct val="100000"/>
              </a:lnSpc>
              <a:spcBef>
                <a:spcPts val="15"/>
              </a:spcBef>
            </a:pPr>
            <a:endParaRPr sz="2500">
              <a:latin typeface="Times New Roman"/>
              <a:cs typeface="Times New Roman"/>
            </a:endParaRPr>
          </a:p>
          <a:p>
            <a:pPr marL="1647825">
              <a:lnSpc>
                <a:spcPct val="100000"/>
              </a:lnSpc>
            </a:pPr>
            <a:r>
              <a:rPr sz="2550" i="1" spc="335" dirty="0">
                <a:latin typeface="Times New Roman"/>
                <a:cs typeface="Times New Roman"/>
              </a:rPr>
              <a:t>b</a:t>
            </a:r>
            <a:r>
              <a:rPr sz="1450" spc="335" dirty="0">
                <a:latin typeface="Times New Roman"/>
                <a:cs typeface="Times New Roman"/>
              </a:rPr>
              <a:t>2 </a:t>
            </a:r>
            <a:r>
              <a:rPr sz="2550" spc="380" dirty="0">
                <a:latin typeface="Symbol"/>
                <a:cs typeface="Symbol"/>
              </a:rPr>
              <a:t></a:t>
            </a:r>
            <a:r>
              <a:rPr sz="2550" spc="145" dirty="0">
                <a:latin typeface="Times New Roman"/>
                <a:cs typeface="Times New Roman"/>
              </a:rPr>
              <a:t> </a:t>
            </a:r>
            <a:r>
              <a:rPr sz="2550" spc="355" dirty="0">
                <a:latin typeface="Symbol"/>
                <a:cs typeface="Symbol"/>
              </a:rPr>
              <a:t></a:t>
            </a:r>
            <a:r>
              <a:rPr sz="2550" spc="355" dirty="0">
                <a:latin typeface="Times New Roman"/>
                <a:cs typeface="Times New Roman"/>
              </a:rPr>
              <a:t>2</a:t>
            </a:r>
            <a:endParaRPr sz="2550">
              <a:latin typeface="Times New Roman"/>
              <a:cs typeface="Times New Roman"/>
            </a:endParaRPr>
          </a:p>
        </p:txBody>
      </p:sp>
      <p:sp>
        <p:nvSpPr>
          <p:cNvPr id="12" name="object 12"/>
          <p:cNvSpPr/>
          <p:nvPr/>
        </p:nvSpPr>
        <p:spPr>
          <a:xfrm>
            <a:off x="0" y="838200"/>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829561" y="3886961"/>
            <a:ext cx="1038225" cy="1417955"/>
          </a:xfrm>
          <a:custGeom>
            <a:avLst/>
            <a:gdLst/>
            <a:ahLst/>
            <a:cxnLst/>
            <a:rect l="l" t="t" r="r" b="b"/>
            <a:pathLst>
              <a:path w="1038225" h="1417954">
                <a:moveTo>
                  <a:pt x="26735" y="36586"/>
                </a:moveTo>
                <a:lnTo>
                  <a:pt x="29034" y="59272"/>
                </a:lnTo>
                <a:lnTo>
                  <a:pt x="1019429" y="1417828"/>
                </a:lnTo>
                <a:lnTo>
                  <a:pt x="1037970" y="1404366"/>
                </a:lnTo>
                <a:lnTo>
                  <a:pt x="47489" y="45690"/>
                </a:lnTo>
                <a:lnTo>
                  <a:pt x="26735" y="36586"/>
                </a:lnTo>
                <a:close/>
              </a:path>
              <a:path w="1038225" h="1417954">
                <a:moveTo>
                  <a:pt x="0" y="0"/>
                </a:moveTo>
                <a:lnTo>
                  <a:pt x="11556" y="113537"/>
                </a:lnTo>
                <a:lnTo>
                  <a:pt x="17144" y="118110"/>
                </a:lnTo>
                <a:lnTo>
                  <a:pt x="23494" y="117475"/>
                </a:lnTo>
                <a:lnTo>
                  <a:pt x="29718" y="116712"/>
                </a:lnTo>
                <a:lnTo>
                  <a:pt x="34289" y="111125"/>
                </a:lnTo>
                <a:lnTo>
                  <a:pt x="29034" y="59272"/>
                </a:lnTo>
                <a:lnTo>
                  <a:pt x="4063" y="25018"/>
                </a:lnTo>
                <a:lnTo>
                  <a:pt x="22606" y="11556"/>
                </a:lnTo>
                <a:lnTo>
                  <a:pt x="26411" y="11556"/>
                </a:lnTo>
                <a:lnTo>
                  <a:pt x="0" y="0"/>
                </a:lnTo>
                <a:close/>
              </a:path>
              <a:path w="1038225" h="1417954">
                <a:moveTo>
                  <a:pt x="26411" y="11556"/>
                </a:moveTo>
                <a:lnTo>
                  <a:pt x="22606" y="11556"/>
                </a:lnTo>
                <a:lnTo>
                  <a:pt x="47489" y="45690"/>
                </a:lnTo>
                <a:lnTo>
                  <a:pt x="95376" y="66675"/>
                </a:lnTo>
                <a:lnTo>
                  <a:pt x="102107" y="64007"/>
                </a:lnTo>
                <a:lnTo>
                  <a:pt x="104648" y="58293"/>
                </a:lnTo>
                <a:lnTo>
                  <a:pt x="107187" y="52450"/>
                </a:lnTo>
                <a:lnTo>
                  <a:pt x="104520" y="45719"/>
                </a:lnTo>
                <a:lnTo>
                  <a:pt x="26411" y="11556"/>
                </a:lnTo>
                <a:close/>
              </a:path>
              <a:path w="1038225" h="1417954">
                <a:moveTo>
                  <a:pt x="22606" y="11556"/>
                </a:moveTo>
                <a:lnTo>
                  <a:pt x="4063" y="25018"/>
                </a:lnTo>
                <a:lnTo>
                  <a:pt x="29034" y="59272"/>
                </a:lnTo>
                <a:lnTo>
                  <a:pt x="26735" y="36586"/>
                </a:lnTo>
                <a:lnTo>
                  <a:pt x="8762" y="28701"/>
                </a:lnTo>
                <a:lnTo>
                  <a:pt x="24764" y="17144"/>
                </a:lnTo>
                <a:lnTo>
                  <a:pt x="26679" y="17144"/>
                </a:lnTo>
                <a:lnTo>
                  <a:pt x="22606" y="11556"/>
                </a:lnTo>
                <a:close/>
              </a:path>
              <a:path w="1038225" h="1417954">
                <a:moveTo>
                  <a:pt x="26679" y="17144"/>
                </a:moveTo>
                <a:lnTo>
                  <a:pt x="24764" y="17144"/>
                </a:lnTo>
                <a:lnTo>
                  <a:pt x="26735" y="36586"/>
                </a:lnTo>
                <a:lnTo>
                  <a:pt x="47489" y="45690"/>
                </a:lnTo>
                <a:lnTo>
                  <a:pt x="26679" y="17144"/>
                </a:lnTo>
                <a:close/>
              </a:path>
              <a:path w="1038225" h="1417954">
                <a:moveTo>
                  <a:pt x="24764" y="17144"/>
                </a:moveTo>
                <a:lnTo>
                  <a:pt x="8762" y="28701"/>
                </a:lnTo>
                <a:lnTo>
                  <a:pt x="26735" y="36586"/>
                </a:lnTo>
                <a:lnTo>
                  <a:pt x="24764" y="17144"/>
                </a:lnTo>
                <a:close/>
              </a:path>
            </a:pathLst>
          </a:custGeom>
          <a:solidFill>
            <a:srgbClr val="000000"/>
          </a:solidFill>
        </p:spPr>
        <p:txBody>
          <a:bodyPr wrap="square" lIns="0" tIns="0" rIns="0" bIns="0" rtlCol="0"/>
          <a:lstStyle/>
          <a:p>
            <a:endParaRPr/>
          </a:p>
        </p:txBody>
      </p:sp>
      <p:sp>
        <p:nvSpPr>
          <p:cNvPr id="3" name="object 3"/>
          <p:cNvSpPr txBox="1">
            <a:spLocks noGrp="1"/>
          </p:cNvSpPr>
          <p:nvPr>
            <p:ph type="title"/>
          </p:nvPr>
        </p:nvSpPr>
        <p:spPr>
          <a:xfrm>
            <a:off x="383540" y="160730"/>
            <a:ext cx="25120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5</a:t>
            </a:r>
          </a:p>
        </p:txBody>
      </p:sp>
      <p:sp>
        <p:nvSpPr>
          <p:cNvPr id="4" name="object 4"/>
          <p:cNvSpPr txBox="1"/>
          <p:nvPr/>
        </p:nvSpPr>
        <p:spPr>
          <a:xfrm>
            <a:off x="7568945" y="160731"/>
            <a:ext cx="1158875"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a:latin typeface="Carlito"/>
              <a:cs typeface="Carlito"/>
            </a:endParaRPr>
          </a:p>
        </p:txBody>
      </p:sp>
      <p:sp>
        <p:nvSpPr>
          <p:cNvPr id="5" name="object 5"/>
          <p:cNvSpPr txBox="1"/>
          <p:nvPr/>
        </p:nvSpPr>
        <p:spPr>
          <a:xfrm>
            <a:off x="764540" y="1022350"/>
            <a:ext cx="293687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Comment </a:t>
            </a:r>
            <a:r>
              <a:rPr sz="2400" spc="-5" dirty="0">
                <a:latin typeface="Tahoma"/>
                <a:cs typeface="Tahoma"/>
              </a:rPr>
              <a:t>on</a:t>
            </a:r>
            <a:r>
              <a:rPr sz="2400" spc="-60" dirty="0">
                <a:latin typeface="Tahoma"/>
                <a:cs typeface="Tahoma"/>
              </a:rPr>
              <a:t> </a:t>
            </a:r>
            <a:r>
              <a:rPr sz="2400" spc="-30" dirty="0">
                <a:latin typeface="Tahoma"/>
                <a:cs typeface="Tahoma"/>
              </a:rPr>
              <a:t>stability.</a:t>
            </a:r>
            <a:endParaRPr sz="2400">
              <a:latin typeface="Tahoma"/>
              <a:cs typeface="Tahoma"/>
            </a:endParaRPr>
          </a:p>
        </p:txBody>
      </p:sp>
      <p:sp>
        <p:nvSpPr>
          <p:cNvPr id="6" name="object 6"/>
          <p:cNvSpPr txBox="1"/>
          <p:nvPr/>
        </p:nvSpPr>
        <p:spPr>
          <a:xfrm>
            <a:off x="4070463" y="1004868"/>
            <a:ext cx="3056255" cy="414020"/>
          </a:xfrm>
          <a:prstGeom prst="rect">
            <a:avLst/>
          </a:prstGeom>
        </p:spPr>
        <p:txBody>
          <a:bodyPr vert="horz" wrap="square" lIns="0" tIns="12065" rIns="0" bIns="0" rtlCol="0">
            <a:spAutoFit/>
          </a:bodyPr>
          <a:lstStyle/>
          <a:p>
            <a:pPr marL="38100">
              <a:lnSpc>
                <a:spcPct val="100000"/>
              </a:lnSpc>
              <a:spcBef>
                <a:spcPts val="95"/>
              </a:spcBef>
            </a:pPr>
            <a:r>
              <a:rPr sz="2550" i="1" spc="-145" dirty="0">
                <a:latin typeface="Times New Roman"/>
                <a:cs typeface="Times New Roman"/>
              </a:rPr>
              <a:t>s</a:t>
            </a:r>
            <a:r>
              <a:rPr sz="2175" spc="-217" baseline="44061" dirty="0">
                <a:latin typeface="Times New Roman"/>
                <a:cs typeface="Times New Roman"/>
              </a:rPr>
              <a:t>5 </a:t>
            </a:r>
            <a:r>
              <a:rPr sz="2550" spc="-295" dirty="0">
                <a:latin typeface="Symbol"/>
                <a:cs typeface="Symbol"/>
              </a:rPr>
              <a:t></a:t>
            </a:r>
            <a:r>
              <a:rPr sz="2550" spc="-295" dirty="0">
                <a:latin typeface="Times New Roman"/>
                <a:cs typeface="Times New Roman"/>
              </a:rPr>
              <a:t> </a:t>
            </a:r>
            <a:r>
              <a:rPr sz="2550" i="1" spc="-125" dirty="0">
                <a:latin typeface="Times New Roman"/>
                <a:cs typeface="Times New Roman"/>
              </a:rPr>
              <a:t>s</a:t>
            </a:r>
            <a:r>
              <a:rPr sz="2175" spc="-187" baseline="44061" dirty="0">
                <a:latin typeface="Times New Roman"/>
                <a:cs typeface="Times New Roman"/>
              </a:rPr>
              <a:t>4 </a:t>
            </a:r>
            <a:r>
              <a:rPr sz="2550" spc="-295" dirty="0">
                <a:latin typeface="Symbol"/>
                <a:cs typeface="Symbol"/>
              </a:rPr>
              <a:t></a:t>
            </a:r>
            <a:r>
              <a:rPr sz="2550" spc="-295" dirty="0">
                <a:latin typeface="Times New Roman"/>
                <a:cs typeface="Times New Roman"/>
              </a:rPr>
              <a:t> </a:t>
            </a:r>
            <a:r>
              <a:rPr sz="2550" spc="-165" dirty="0">
                <a:latin typeface="Times New Roman"/>
                <a:cs typeface="Times New Roman"/>
              </a:rPr>
              <a:t>2</a:t>
            </a:r>
            <a:r>
              <a:rPr sz="2550" i="1" spc="-165" dirty="0">
                <a:latin typeface="Times New Roman"/>
                <a:cs typeface="Times New Roman"/>
              </a:rPr>
              <a:t>s</a:t>
            </a:r>
            <a:r>
              <a:rPr sz="2175" spc="-247" baseline="44061" dirty="0">
                <a:latin typeface="Times New Roman"/>
                <a:cs typeface="Times New Roman"/>
              </a:rPr>
              <a:t>3 </a:t>
            </a:r>
            <a:r>
              <a:rPr sz="2550" spc="-295" dirty="0">
                <a:latin typeface="Symbol"/>
                <a:cs typeface="Symbol"/>
              </a:rPr>
              <a:t></a:t>
            </a:r>
            <a:r>
              <a:rPr sz="2550" spc="-295" dirty="0">
                <a:latin typeface="Times New Roman"/>
                <a:cs typeface="Times New Roman"/>
              </a:rPr>
              <a:t> </a:t>
            </a:r>
            <a:r>
              <a:rPr sz="2550" spc="-150" dirty="0">
                <a:latin typeface="Times New Roman"/>
                <a:cs typeface="Times New Roman"/>
              </a:rPr>
              <a:t>2</a:t>
            </a:r>
            <a:r>
              <a:rPr sz="2550" i="1" spc="-150" dirty="0">
                <a:latin typeface="Times New Roman"/>
                <a:cs typeface="Times New Roman"/>
              </a:rPr>
              <a:t>s</a:t>
            </a:r>
            <a:r>
              <a:rPr sz="2175" spc="-225" baseline="44061" dirty="0">
                <a:latin typeface="Times New Roman"/>
                <a:cs typeface="Times New Roman"/>
              </a:rPr>
              <a:t>2 </a:t>
            </a:r>
            <a:r>
              <a:rPr sz="2550" spc="-295" dirty="0">
                <a:latin typeface="Symbol"/>
                <a:cs typeface="Symbol"/>
              </a:rPr>
              <a:t></a:t>
            </a:r>
            <a:r>
              <a:rPr sz="2550" spc="-295" dirty="0">
                <a:latin typeface="Times New Roman"/>
                <a:cs typeface="Times New Roman"/>
              </a:rPr>
              <a:t> </a:t>
            </a:r>
            <a:r>
              <a:rPr sz="2550" spc="-245" dirty="0">
                <a:latin typeface="Times New Roman"/>
                <a:cs typeface="Times New Roman"/>
              </a:rPr>
              <a:t>3</a:t>
            </a:r>
            <a:r>
              <a:rPr sz="2550" i="1" spc="-245" dirty="0">
                <a:latin typeface="Times New Roman"/>
                <a:cs typeface="Times New Roman"/>
              </a:rPr>
              <a:t>s </a:t>
            </a:r>
            <a:r>
              <a:rPr sz="2550" spc="-295" dirty="0">
                <a:latin typeface="Symbol"/>
                <a:cs typeface="Symbol"/>
              </a:rPr>
              <a:t></a:t>
            </a:r>
            <a:r>
              <a:rPr sz="2550" spc="-295" dirty="0">
                <a:latin typeface="Times New Roman"/>
                <a:cs typeface="Times New Roman"/>
              </a:rPr>
              <a:t> </a:t>
            </a:r>
            <a:r>
              <a:rPr sz="2550" spc="-270" dirty="0">
                <a:latin typeface="Times New Roman"/>
                <a:cs typeface="Times New Roman"/>
              </a:rPr>
              <a:t>5 </a:t>
            </a:r>
            <a:r>
              <a:rPr sz="2550" spc="-295" dirty="0">
                <a:latin typeface="Symbol"/>
                <a:cs typeface="Symbol"/>
              </a:rPr>
              <a:t></a:t>
            </a:r>
            <a:r>
              <a:rPr sz="2550" spc="-495" dirty="0">
                <a:latin typeface="Times New Roman"/>
                <a:cs typeface="Times New Roman"/>
              </a:rPr>
              <a:t> </a:t>
            </a:r>
            <a:r>
              <a:rPr sz="2550" spc="-270" dirty="0">
                <a:latin typeface="Times New Roman"/>
                <a:cs typeface="Times New Roman"/>
              </a:rPr>
              <a:t>0</a:t>
            </a:r>
            <a:endParaRPr sz="2550">
              <a:latin typeface="Times New Roman"/>
              <a:cs typeface="Times New Roman"/>
            </a:endParaRPr>
          </a:p>
        </p:txBody>
      </p:sp>
      <p:sp>
        <p:nvSpPr>
          <p:cNvPr id="7" name="object 7"/>
          <p:cNvSpPr txBox="1"/>
          <p:nvPr/>
        </p:nvSpPr>
        <p:spPr>
          <a:xfrm>
            <a:off x="915603" y="2162474"/>
            <a:ext cx="368300" cy="1670685"/>
          </a:xfrm>
          <a:prstGeom prst="rect">
            <a:avLst/>
          </a:prstGeom>
        </p:spPr>
        <p:txBody>
          <a:bodyPr vert="horz" wrap="square" lIns="0" tIns="11430" rIns="0" bIns="0" rtlCol="0">
            <a:spAutoFit/>
          </a:bodyPr>
          <a:lstStyle/>
          <a:p>
            <a:pPr marL="58419">
              <a:lnSpc>
                <a:spcPct val="100000"/>
              </a:lnSpc>
              <a:spcBef>
                <a:spcPts val="9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58419">
              <a:lnSpc>
                <a:spcPct val="100000"/>
              </a:lnSpc>
              <a:spcBef>
                <a:spcPts val="173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a:p>
            <a:pPr>
              <a:lnSpc>
                <a:spcPct val="100000"/>
              </a:lnSpc>
              <a:spcBef>
                <a:spcPts val="10"/>
              </a:spcBef>
            </a:pPr>
            <a:endParaRPr sz="2400">
              <a:latin typeface="Times New Roman"/>
              <a:cs typeface="Times New Roman"/>
            </a:endParaRPr>
          </a:p>
          <a:p>
            <a:pPr marL="50800">
              <a:lnSpc>
                <a:spcPct val="100000"/>
              </a:lnSpc>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8" name="object 8"/>
          <p:cNvSpPr txBox="1"/>
          <p:nvPr/>
        </p:nvSpPr>
        <p:spPr>
          <a:xfrm>
            <a:off x="921969" y="41624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9" name="object 9"/>
          <p:cNvSpPr txBox="1"/>
          <p:nvPr/>
        </p:nvSpPr>
        <p:spPr>
          <a:xfrm>
            <a:off x="936493" y="5577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10" name="object 10"/>
          <p:cNvSpPr/>
          <p:nvPr/>
        </p:nvSpPr>
        <p:spPr>
          <a:xfrm>
            <a:off x="1372361" y="18295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graphicFrame>
        <p:nvGraphicFramePr>
          <p:cNvPr id="11" name="object 11"/>
          <p:cNvGraphicFramePr>
            <a:graphicFrameLocks noGrp="1"/>
          </p:cNvGraphicFramePr>
          <p:nvPr/>
        </p:nvGraphicFramePr>
        <p:xfrm>
          <a:off x="1541243" y="2294492"/>
          <a:ext cx="2059305" cy="2409761"/>
        </p:xfrm>
        <a:graphic>
          <a:graphicData uri="http://schemas.openxmlformats.org/drawingml/2006/table">
            <a:tbl>
              <a:tblPr firstRow="1" bandRow="1">
                <a:tableStyleId>{2D5ABB26-0587-4C30-8999-92F81FD0307C}</a:tableStyleId>
              </a:tblPr>
              <a:tblGrid>
                <a:gridCol w="554990"/>
                <a:gridCol w="955675"/>
                <a:gridCol w="548640"/>
              </a:tblGrid>
              <a:tr h="489562">
                <a:tc>
                  <a:txBody>
                    <a:bodyPr/>
                    <a:lstStyle/>
                    <a:p>
                      <a:pPr marL="98425">
                        <a:lnSpc>
                          <a:spcPts val="2840"/>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R="33020" algn="ctr">
                        <a:lnSpc>
                          <a:spcPts val="2870"/>
                        </a:lnSpc>
                      </a:pPr>
                      <a:r>
                        <a:rPr sz="2550" dirty="0">
                          <a:latin typeface="Times New Roman"/>
                          <a:cs typeface="Times New Roman"/>
                        </a:rPr>
                        <a:t>2</a:t>
                      </a:r>
                      <a:endParaRPr sz="2550">
                        <a:latin typeface="Times New Roman"/>
                        <a:cs typeface="Times New Roman"/>
                      </a:endParaRPr>
                    </a:p>
                  </a:txBody>
                  <a:tcPr marL="0" marR="0" marT="0" marB="0"/>
                </a:tc>
                <a:tc>
                  <a:txBody>
                    <a:bodyPr/>
                    <a:lstStyle/>
                    <a:p>
                      <a:pPr marR="53975" algn="r">
                        <a:lnSpc>
                          <a:spcPts val="2850"/>
                        </a:lnSpc>
                      </a:pPr>
                      <a:r>
                        <a:rPr sz="2600" dirty="0">
                          <a:latin typeface="Times New Roman"/>
                          <a:cs typeface="Times New Roman"/>
                        </a:rPr>
                        <a:t>3</a:t>
                      </a:r>
                      <a:endParaRPr sz="2600">
                        <a:latin typeface="Times New Roman"/>
                        <a:cs typeface="Times New Roman"/>
                      </a:endParaRPr>
                    </a:p>
                  </a:txBody>
                  <a:tcPr marL="0" marR="0" marT="0" marB="0"/>
                </a:tc>
              </a:tr>
              <a:tr h="637774">
                <a:tc>
                  <a:txBody>
                    <a:bodyPr/>
                    <a:lstStyle/>
                    <a:p>
                      <a:pPr marL="73660">
                        <a:lnSpc>
                          <a:spcPct val="100000"/>
                        </a:lnSpc>
                        <a:spcBef>
                          <a:spcPts val="670"/>
                        </a:spcBef>
                      </a:pPr>
                      <a:r>
                        <a:rPr sz="2600" dirty="0">
                          <a:latin typeface="Times New Roman"/>
                          <a:cs typeface="Times New Roman"/>
                        </a:rPr>
                        <a:t>1</a:t>
                      </a:r>
                      <a:endParaRPr sz="2600">
                        <a:latin typeface="Times New Roman"/>
                        <a:cs typeface="Times New Roman"/>
                      </a:endParaRPr>
                    </a:p>
                  </a:txBody>
                  <a:tcPr marL="0" marR="0" marT="85090" marB="0"/>
                </a:tc>
                <a:tc>
                  <a:txBody>
                    <a:bodyPr/>
                    <a:lstStyle/>
                    <a:p>
                      <a:pPr marR="53340" algn="ctr">
                        <a:lnSpc>
                          <a:spcPct val="100000"/>
                        </a:lnSpc>
                        <a:spcBef>
                          <a:spcPts val="725"/>
                        </a:spcBef>
                      </a:pPr>
                      <a:r>
                        <a:rPr sz="2600" dirty="0">
                          <a:latin typeface="Times New Roman"/>
                          <a:cs typeface="Times New Roman"/>
                        </a:rPr>
                        <a:t>2</a:t>
                      </a:r>
                      <a:endParaRPr sz="2600">
                        <a:latin typeface="Times New Roman"/>
                        <a:cs typeface="Times New Roman"/>
                      </a:endParaRPr>
                    </a:p>
                  </a:txBody>
                  <a:tcPr marL="0" marR="0" marT="92075" marB="0"/>
                </a:tc>
                <a:tc>
                  <a:txBody>
                    <a:bodyPr/>
                    <a:lstStyle/>
                    <a:p>
                      <a:pPr marR="24130" algn="r">
                        <a:lnSpc>
                          <a:spcPct val="100000"/>
                        </a:lnSpc>
                        <a:spcBef>
                          <a:spcPts val="665"/>
                        </a:spcBef>
                      </a:pPr>
                      <a:r>
                        <a:rPr sz="2450" dirty="0">
                          <a:latin typeface="Times New Roman"/>
                          <a:cs typeface="Times New Roman"/>
                        </a:rPr>
                        <a:t>5</a:t>
                      </a:r>
                      <a:endParaRPr sz="2450">
                        <a:latin typeface="Times New Roman"/>
                        <a:cs typeface="Times New Roman"/>
                      </a:endParaRPr>
                    </a:p>
                  </a:txBody>
                  <a:tcPr marL="0" marR="0" marT="84455" marB="0"/>
                </a:tc>
              </a:tr>
              <a:tr h="734644">
                <a:tc>
                  <a:txBody>
                    <a:bodyPr/>
                    <a:lstStyle/>
                    <a:p>
                      <a:pPr marL="66040">
                        <a:lnSpc>
                          <a:spcPct val="100000"/>
                        </a:lnSpc>
                        <a:spcBef>
                          <a:spcPts val="1065"/>
                        </a:spcBef>
                      </a:pPr>
                      <a:r>
                        <a:rPr sz="2550" dirty="0">
                          <a:latin typeface="Times New Roman"/>
                          <a:cs typeface="Times New Roman"/>
                        </a:rPr>
                        <a:t>0</a:t>
                      </a:r>
                      <a:endParaRPr sz="2550">
                        <a:latin typeface="Times New Roman"/>
                        <a:cs typeface="Times New Roman"/>
                      </a:endParaRPr>
                    </a:p>
                  </a:txBody>
                  <a:tcPr marL="0" marR="0" marT="135255" marB="0"/>
                </a:tc>
                <a:tc>
                  <a:txBody>
                    <a:bodyPr/>
                    <a:lstStyle/>
                    <a:p>
                      <a:pPr marL="36830" algn="ctr">
                        <a:lnSpc>
                          <a:spcPct val="100000"/>
                        </a:lnSpc>
                        <a:spcBef>
                          <a:spcPts val="1165"/>
                        </a:spcBef>
                      </a:pPr>
                      <a:r>
                        <a:rPr sz="2550" spc="-260" dirty="0">
                          <a:latin typeface="Symbol"/>
                          <a:cs typeface="Symbol"/>
                        </a:rPr>
                        <a:t></a:t>
                      </a:r>
                      <a:r>
                        <a:rPr sz="2550" spc="-260" dirty="0">
                          <a:latin typeface="Times New Roman"/>
                          <a:cs typeface="Times New Roman"/>
                        </a:rPr>
                        <a:t>2</a:t>
                      </a:r>
                      <a:endParaRPr sz="2550">
                        <a:latin typeface="Times New Roman"/>
                        <a:cs typeface="Times New Roman"/>
                      </a:endParaRPr>
                    </a:p>
                  </a:txBody>
                  <a:tcPr marL="0" marR="0" marT="147955" marB="0"/>
                </a:tc>
                <a:tc>
                  <a:txBody>
                    <a:bodyPr/>
                    <a:lstStyle/>
                    <a:p>
                      <a:pPr>
                        <a:lnSpc>
                          <a:spcPct val="100000"/>
                        </a:lnSpc>
                      </a:pPr>
                      <a:endParaRPr sz="1900">
                        <a:latin typeface="Times New Roman"/>
                        <a:cs typeface="Times New Roman"/>
                      </a:endParaRPr>
                    </a:p>
                  </a:txBody>
                  <a:tcPr marL="0" marR="0" marT="0" marB="0"/>
                </a:tc>
              </a:tr>
              <a:tr h="547781">
                <a:tc>
                  <a:txBody>
                    <a:bodyPr/>
                    <a:lstStyle/>
                    <a:p>
                      <a:pPr marL="31750">
                        <a:lnSpc>
                          <a:spcPts val="2950"/>
                        </a:lnSpc>
                        <a:spcBef>
                          <a:spcPts val="1265"/>
                        </a:spcBef>
                      </a:pP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a:txBody>
                  <a:tcPr marL="0" marR="0" marT="160655" marB="0"/>
                </a:tc>
                <a:tc>
                  <a:txBody>
                    <a:bodyPr/>
                    <a:lstStyle/>
                    <a:p>
                      <a:pPr marL="295910">
                        <a:lnSpc>
                          <a:spcPts val="2950"/>
                        </a:lnSpc>
                        <a:spcBef>
                          <a:spcPts val="1265"/>
                        </a:spcBef>
                      </a:pPr>
                      <a:r>
                        <a:rPr sz="2500" i="1" spc="-125" dirty="0">
                          <a:latin typeface="Times New Roman"/>
                          <a:cs typeface="Times New Roman"/>
                        </a:rPr>
                        <a:t>c</a:t>
                      </a:r>
                      <a:r>
                        <a:rPr sz="2500" i="1" spc="-420" dirty="0">
                          <a:latin typeface="Times New Roman"/>
                          <a:cs typeface="Times New Roman"/>
                        </a:rPr>
                        <a:t> </a:t>
                      </a:r>
                      <a:r>
                        <a:rPr sz="1450" spc="-85" dirty="0">
                          <a:latin typeface="Times New Roman"/>
                          <a:cs typeface="Times New Roman"/>
                        </a:rPr>
                        <a:t>2</a:t>
                      </a:r>
                      <a:endParaRPr sz="1450">
                        <a:latin typeface="Times New Roman"/>
                        <a:cs typeface="Times New Roman"/>
                      </a:endParaRPr>
                    </a:p>
                  </a:txBody>
                  <a:tcPr marL="0" marR="0" marT="160655" marB="0"/>
                </a:tc>
                <a:tc>
                  <a:txBody>
                    <a:bodyPr/>
                    <a:lstStyle/>
                    <a:p>
                      <a:pPr>
                        <a:lnSpc>
                          <a:spcPct val="100000"/>
                        </a:lnSpc>
                      </a:pPr>
                      <a:endParaRPr sz="1900">
                        <a:latin typeface="Times New Roman"/>
                        <a:cs typeface="Times New Roman"/>
                      </a:endParaRPr>
                    </a:p>
                  </a:txBody>
                  <a:tcPr marL="0" marR="0" marT="0" marB="0"/>
                </a:tc>
              </a:tr>
            </a:tbl>
          </a:graphicData>
        </a:graphic>
      </p:graphicFrame>
      <p:sp>
        <p:nvSpPr>
          <p:cNvPr id="12" name="object 12"/>
          <p:cNvSpPr txBox="1"/>
          <p:nvPr/>
        </p:nvSpPr>
        <p:spPr>
          <a:xfrm>
            <a:off x="1484904" y="4746377"/>
            <a:ext cx="339725" cy="1331595"/>
          </a:xfrm>
          <a:prstGeom prst="rect">
            <a:avLst/>
          </a:prstGeom>
        </p:spPr>
        <p:txBody>
          <a:bodyPr vert="horz" wrap="square" lIns="0" tIns="213360" rIns="0" bIns="0" rtlCol="0">
            <a:spAutoFit/>
          </a:bodyPr>
          <a:lstStyle/>
          <a:p>
            <a:pPr marL="59690">
              <a:lnSpc>
                <a:spcPct val="100000"/>
              </a:lnSpc>
              <a:spcBef>
                <a:spcPts val="1680"/>
              </a:spcBef>
            </a:pPr>
            <a:r>
              <a:rPr sz="2650" i="1" spc="65" dirty="0">
                <a:latin typeface="Times New Roman"/>
                <a:cs typeface="Times New Roman"/>
              </a:rPr>
              <a:t>d</a:t>
            </a:r>
            <a:r>
              <a:rPr sz="1500" spc="-45" dirty="0">
                <a:latin typeface="Times New Roman"/>
                <a:cs typeface="Times New Roman"/>
              </a:rPr>
              <a:t>1</a:t>
            </a:r>
            <a:endParaRPr sz="1500">
              <a:latin typeface="Times New Roman"/>
              <a:cs typeface="Times New Roman"/>
            </a:endParaRPr>
          </a:p>
          <a:p>
            <a:pPr marL="12700">
              <a:lnSpc>
                <a:spcPct val="100000"/>
              </a:lnSpc>
              <a:spcBef>
                <a:spcPts val="1860"/>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3" name="object 1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14" name="object 14"/>
          <p:cNvSpPr txBox="1"/>
          <p:nvPr/>
        </p:nvSpPr>
        <p:spPr>
          <a:xfrm>
            <a:off x="2669794" y="5316092"/>
            <a:ext cx="5075555" cy="574675"/>
          </a:xfrm>
          <a:prstGeom prst="rect">
            <a:avLst/>
          </a:prstGeom>
        </p:spPr>
        <p:txBody>
          <a:bodyPr vert="horz" wrap="square" lIns="0" tIns="12700" rIns="0" bIns="0" rtlCol="0">
            <a:spAutoFit/>
          </a:bodyPr>
          <a:lstStyle/>
          <a:p>
            <a:pPr marL="12700" marR="5080">
              <a:lnSpc>
                <a:spcPct val="100000"/>
              </a:lnSpc>
              <a:spcBef>
                <a:spcPts val="100"/>
              </a:spcBef>
            </a:pPr>
            <a:r>
              <a:rPr sz="1800" b="1" u="heavy" spc="-5" dirty="0">
                <a:solidFill>
                  <a:srgbClr val="FF0000"/>
                </a:solidFill>
                <a:uFill>
                  <a:solidFill>
                    <a:srgbClr val="FF0000"/>
                  </a:solidFill>
                </a:uFill>
                <a:latin typeface="Carlito"/>
                <a:cs typeface="Carlito"/>
              </a:rPr>
              <a:t>Case </a:t>
            </a:r>
            <a:r>
              <a:rPr sz="1800" b="1" u="heavy" dirty="0">
                <a:solidFill>
                  <a:srgbClr val="FF0000"/>
                </a:solidFill>
                <a:uFill>
                  <a:solidFill>
                    <a:srgbClr val="FF0000"/>
                  </a:solidFill>
                </a:uFill>
                <a:latin typeface="Carlito"/>
                <a:cs typeface="Carlito"/>
              </a:rPr>
              <a:t>I</a:t>
            </a:r>
            <a:r>
              <a:rPr sz="1800" b="1" dirty="0">
                <a:solidFill>
                  <a:srgbClr val="FF0000"/>
                </a:solidFill>
                <a:latin typeface="Carlito"/>
                <a:cs typeface="Carlito"/>
              </a:rPr>
              <a:t> – </a:t>
            </a:r>
            <a:r>
              <a:rPr sz="1800" dirty="0">
                <a:solidFill>
                  <a:srgbClr val="FF0000"/>
                </a:solidFill>
                <a:latin typeface="Carlito"/>
                <a:cs typeface="Carlito"/>
              </a:rPr>
              <a:t>“When the </a:t>
            </a:r>
            <a:r>
              <a:rPr sz="1800" spc="-15" dirty="0">
                <a:solidFill>
                  <a:srgbClr val="FF0000"/>
                </a:solidFill>
                <a:latin typeface="Carlito"/>
                <a:cs typeface="Carlito"/>
              </a:rPr>
              <a:t>first </a:t>
            </a:r>
            <a:r>
              <a:rPr lang="en-US" sz="1800" spc="-15" dirty="0" smtClean="0">
                <a:solidFill>
                  <a:srgbClr val="FF0000"/>
                </a:solidFill>
                <a:latin typeface="Carlito"/>
                <a:cs typeface="Carlito"/>
              </a:rPr>
              <a:t>element </a:t>
            </a:r>
            <a:r>
              <a:rPr sz="1800" spc="-5" dirty="0" smtClean="0">
                <a:solidFill>
                  <a:srgbClr val="FF0000"/>
                </a:solidFill>
                <a:latin typeface="Carlito"/>
                <a:cs typeface="Carlito"/>
              </a:rPr>
              <a:t>of </a:t>
            </a:r>
            <a:r>
              <a:rPr sz="1800" spc="-15" dirty="0">
                <a:solidFill>
                  <a:srgbClr val="FF0000"/>
                </a:solidFill>
                <a:latin typeface="Carlito"/>
                <a:cs typeface="Carlito"/>
              </a:rPr>
              <a:t>any row </a:t>
            </a:r>
            <a:r>
              <a:rPr sz="1800" spc="-5" dirty="0">
                <a:solidFill>
                  <a:srgbClr val="FF0000"/>
                </a:solidFill>
                <a:latin typeface="Carlito"/>
                <a:cs typeface="Carlito"/>
              </a:rPr>
              <a:t>is </a:t>
            </a:r>
            <a:r>
              <a:rPr sz="1800" spc="-20" dirty="0">
                <a:solidFill>
                  <a:srgbClr val="FF0000"/>
                </a:solidFill>
                <a:latin typeface="Carlito"/>
                <a:cs typeface="Carlito"/>
              </a:rPr>
              <a:t>zero </a:t>
            </a:r>
            <a:r>
              <a:rPr sz="1800" dirty="0">
                <a:solidFill>
                  <a:srgbClr val="FF0000"/>
                </a:solidFill>
                <a:latin typeface="Carlito"/>
                <a:cs typeface="Carlito"/>
              </a:rPr>
              <a:t>and the </a:t>
            </a:r>
            <a:r>
              <a:rPr sz="1800" spc="-15" dirty="0">
                <a:solidFill>
                  <a:srgbClr val="FF0000"/>
                </a:solidFill>
                <a:latin typeface="Carlito"/>
                <a:cs typeface="Carlito"/>
              </a:rPr>
              <a:t>rest  </a:t>
            </a:r>
            <a:r>
              <a:rPr sz="1800" spc="-5" dirty="0">
                <a:solidFill>
                  <a:srgbClr val="FF0000"/>
                </a:solidFill>
                <a:latin typeface="Carlito"/>
                <a:cs typeface="Carlito"/>
              </a:rPr>
              <a:t>of </a:t>
            </a:r>
            <a:r>
              <a:rPr sz="1800" dirty="0">
                <a:solidFill>
                  <a:srgbClr val="FF0000"/>
                </a:solidFill>
                <a:latin typeface="Carlito"/>
                <a:cs typeface="Carlito"/>
              </a:rPr>
              <a:t>the </a:t>
            </a:r>
            <a:r>
              <a:rPr sz="1800" spc="-15" dirty="0">
                <a:solidFill>
                  <a:srgbClr val="FF0000"/>
                </a:solidFill>
                <a:latin typeface="Carlito"/>
                <a:cs typeface="Carlito"/>
              </a:rPr>
              <a:t>row </a:t>
            </a:r>
            <a:r>
              <a:rPr sz="1800" spc="-5" dirty="0">
                <a:solidFill>
                  <a:srgbClr val="FF0000"/>
                </a:solidFill>
                <a:latin typeface="Carlito"/>
                <a:cs typeface="Carlito"/>
              </a:rPr>
              <a:t>is</a:t>
            </a:r>
            <a:r>
              <a:rPr sz="1800" spc="25" dirty="0">
                <a:solidFill>
                  <a:srgbClr val="FF0000"/>
                </a:solidFill>
                <a:latin typeface="Carlito"/>
                <a:cs typeface="Carlito"/>
              </a:rPr>
              <a:t> </a:t>
            </a:r>
            <a:r>
              <a:rPr sz="1800" spc="-20" dirty="0">
                <a:solidFill>
                  <a:srgbClr val="FF0000"/>
                </a:solidFill>
                <a:latin typeface="Carlito"/>
                <a:cs typeface="Carlito"/>
              </a:rPr>
              <a:t>non-zero.”</a:t>
            </a:r>
            <a:endParaRPr sz="1800" dirty="0">
              <a:latin typeface="Carlito"/>
              <a:cs typeface="Carlito"/>
            </a:endParaRPr>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59765"/>
            <a:ext cx="7846060" cy="513715"/>
          </a:xfrm>
          <a:prstGeom prst="rect">
            <a:avLst/>
          </a:prstGeom>
        </p:spPr>
        <p:txBody>
          <a:bodyPr vert="horz" wrap="square" lIns="0" tIns="12700" rIns="0" bIns="0" rtlCol="0">
            <a:spAutoFit/>
          </a:bodyPr>
          <a:lstStyle/>
          <a:p>
            <a:pPr marL="12700">
              <a:lnSpc>
                <a:spcPct val="100000"/>
              </a:lnSpc>
              <a:spcBef>
                <a:spcPts val="100"/>
              </a:spcBef>
            </a:pPr>
            <a:r>
              <a:rPr spc="-35" dirty="0"/>
              <a:t>Routh’s </a:t>
            </a:r>
            <a:r>
              <a:rPr spc="-10" dirty="0"/>
              <a:t>Criterion </a:t>
            </a:r>
            <a:r>
              <a:rPr spc="-5" dirty="0"/>
              <a:t>Special</a:t>
            </a:r>
            <a:r>
              <a:rPr spc="-25" dirty="0"/>
              <a:t> </a:t>
            </a:r>
            <a:r>
              <a:rPr spc="-5" dirty="0"/>
              <a:t>Cases</a:t>
            </a:r>
          </a:p>
        </p:txBody>
      </p:sp>
      <p:sp>
        <p:nvSpPr>
          <p:cNvPr id="3" name="object 3"/>
          <p:cNvSpPr txBox="1"/>
          <p:nvPr/>
        </p:nvSpPr>
        <p:spPr>
          <a:xfrm>
            <a:off x="457200" y="1143000"/>
            <a:ext cx="8301990" cy="1981953"/>
          </a:xfrm>
          <a:prstGeom prst="rect">
            <a:avLst/>
          </a:prstGeom>
        </p:spPr>
        <p:txBody>
          <a:bodyPr vert="horz" wrap="square" lIns="0" tIns="12065" rIns="0" bIns="0" rtlCol="0">
            <a:spAutoFit/>
          </a:bodyPr>
          <a:lstStyle/>
          <a:p>
            <a:pPr marL="12700" marR="5080" algn="just"/>
            <a:r>
              <a:rPr sz="3200" b="1" u="heavy" spc="-5" dirty="0">
                <a:uFill>
                  <a:solidFill>
                    <a:srgbClr val="000000"/>
                  </a:solidFill>
                </a:uFill>
                <a:latin typeface="Carlito"/>
                <a:cs typeface="Carlito"/>
              </a:rPr>
              <a:t>Case </a:t>
            </a:r>
            <a:r>
              <a:rPr sz="3200" b="1" u="heavy" dirty="0">
                <a:uFill>
                  <a:solidFill>
                    <a:srgbClr val="000000"/>
                  </a:solidFill>
                </a:uFill>
                <a:latin typeface="Carlito"/>
                <a:cs typeface="Carlito"/>
              </a:rPr>
              <a:t>I</a:t>
            </a:r>
            <a:r>
              <a:rPr sz="3200" b="1" dirty="0">
                <a:latin typeface="Carlito"/>
                <a:cs typeface="Carlito"/>
              </a:rPr>
              <a:t> – </a:t>
            </a:r>
            <a:r>
              <a:rPr sz="3200" dirty="0">
                <a:latin typeface="Carlito"/>
                <a:cs typeface="Carlito"/>
              </a:rPr>
              <a:t>“When </a:t>
            </a:r>
            <a:r>
              <a:rPr sz="3200" spc="5" dirty="0">
                <a:latin typeface="Carlito"/>
                <a:cs typeface="Carlito"/>
              </a:rPr>
              <a:t>the </a:t>
            </a:r>
            <a:r>
              <a:rPr sz="3200" spc="-25" dirty="0" smtClean="0">
                <a:latin typeface="Carlito"/>
                <a:cs typeface="Carlito"/>
              </a:rPr>
              <a:t>first</a:t>
            </a:r>
            <a:r>
              <a:rPr lang="en-US" sz="3200" spc="-25" dirty="0" smtClean="0">
                <a:latin typeface="Carlito"/>
                <a:cs typeface="Carlito"/>
              </a:rPr>
              <a:t> element </a:t>
            </a:r>
            <a:r>
              <a:rPr sz="3200" spc="-25" dirty="0" smtClean="0">
                <a:latin typeface="Carlito"/>
                <a:cs typeface="Carlito"/>
              </a:rPr>
              <a:t> </a:t>
            </a:r>
            <a:r>
              <a:rPr sz="3200" dirty="0">
                <a:latin typeface="Carlito"/>
                <a:cs typeface="Carlito"/>
              </a:rPr>
              <a:t>of </a:t>
            </a:r>
            <a:r>
              <a:rPr sz="3200" spc="-20" dirty="0">
                <a:latin typeface="Carlito"/>
                <a:cs typeface="Carlito"/>
              </a:rPr>
              <a:t>any row </a:t>
            </a:r>
            <a:r>
              <a:rPr sz="3200" dirty="0">
                <a:latin typeface="Carlito"/>
                <a:cs typeface="Carlito"/>
              </a:rPr>
              <a:t>is </a:t>
            </a:r>
            <a:r>
              <a:rPr sz="3200" spc="-35" dirty="0">
                <a:latin typeface="Carlito"/>
                <a:cs typeface="Carlito"/>
              </a:rPr>
              <a:t>zero </a:t>
            </a:r>
            <a:r>
              <a:rPr sz="3200" dirty="0">
                <a:latin typeface="Carlito"/>
                <a:cs typeface="Carlito"/>
              </a:rPr>
              <a:t>and the  </a:t>
            </a:r>
            <a:r>
              <a:rPr sz="3200" spc="-25" dirty="0">
                <a:latin typeface="Carlito"/>
                <a:cs typeface="Carlito"/>
              </a:rPr>
              <a:t>rest </a:t>
            </a:r>
            <a:r>
              <a:rPr sz="3200" dirty="0">
                <a:latin typeface="Carlito"/>
                <a:cs typeface="Carlito"/>
              </a:rPr>
              <a:t>of the </a:t>
            </a:r>
            <a:r>
              <a:rPr sz="3200" spc="-20" dirty="0">
                <a:latin typeface="Carlito"/>
                <a:cs typeface="Carlito"/>
              </a:rPr>
              <a:t>row </a:t>
            </a:r>
            <a:r>
              <a:rPr sz="3200" spc="-5" dirty="0">
                <a:latin typeface="Carlito"/>
                <a:cs typeface="Carlito"/>
              </a:rPr>
              <a:t>is </a:t>
            </a:r>
            <a:r>
              <a:rPr sz="3200" spc="-40" dirty="0">
                <a:latin typeface="Carlito"/>
                <a:cs typeface="Carlito"/>
              </a:rPr>
              <a:t>non-zero.” </a:t>
            </a:r>
            <a:r>
              <a:rPr sz="3200" spc="-15" dirty="0">
                <a:latin typeface="Carlito"/>
                <a:cs typeface="Carlito"/>
              </a:rPr>
              <a:t>Here </a:t>
            </a:r>
            <a:r>
              <a:rPr sz="3200" dirty="0">
                <a:latin typeface="Carlito"/>
                <a:cs typeface="Carlito"/>
              </a:rPr>
              <a:t>the </a:t>
            </a:r>
            <a:r>
              <a:rPr sz="3200" spc="-10" dirty="0">
                <a:latin typeface="Carlito"/>
                <a:cs typeface="Carlito"/>
              </a:rPr>
              <a:t>next </a:t>
            </a:r>
            <a:r>
              <a:rPr sz="3200" spc="-20" dirty="0">
                <a:latin typeface="Carlito"/>
                <a:cs typeface="Carlito"/>
              </a:rPr>
              <a:t>row  </a:t>
            </a:r>
            <a:r>
              <a:rPr sz="3200" spc="-5" dirty="0">
                <a:latin typeface="Carlito"/>
                <a:cs typeface="Carlito"/>
              </a:rPr>
              <a:t>cannot be </a:t>
            </a:r>
            <a:r>
              <a:rPr sz="3200" spc="-15" dirty="0">
                <a:latin typeface="Carlito"/>
                <a:cs typeface="Carlito"/>
              </a:rPr>
              <a:t>formed </a:t>
            </a:r>
            <a:r>
              <a:rPr sz="3200" dirty="0">
                <a:latin typeface="Carlito"/>
                <a:cs typeface="Carlito"/>
              </a:rPr>
              <a:t>as </a:t>
            </a:r>
            <a:r>
              <a:rPr sz="3200" spc="-5" dirty="0">
                <a:latin typeface="Carlito"/>
                <a:cs typeface="Carlito"/>
              </a:rPr>
              <a:t>division </a:t>
            </a:r>
            <a:r>
              <a:rPr sz="3200" spc="-10" dirty="0">
                <a:latin typeface="Carlito"/>
                <a:cs typeface="Carlito"/>
              </a:rPr>
              <a:t>by </a:t>
            </a:r>
            <a:r>
              <a:rPr sz="3200" dirty="0">
                <a:latin typeface="Carlito"/>
                <a:cs typeface="Carlito"/>
              </a:rPr>
              <a:t>0 will </a:t>
            </a:r>
            <a:r>
              <a:rPr sz="3200" spc="-40" dirty="0">
                <a:latin typeface="Carlito"/>
                <a:cs typeface="Carlito"/>
              </a:rPr>
              <a:t>take</a:t>
            </a:r>
            <a:r>
              <a:rPr sz="3200" spc="75" dirty="0">
                <a:latin typeface="Carlito"/>
                <a:cs typeface="Carlito"/>
              </a:rPr>
              <a:t> </a:t>
            </a:r>
            <a:r>
              <a:rPr sz="3200" spc="-5" dirty="0">
                <a:latin typeface="Carlito"/>
                <a:cs typeface="Carlito"/>
              </a:rPr>
              <a:t>place.</a:t>
            </a:r>
            <a:endParaRPr sz="3200" dirty="0">
              <a:latin typeface="Carlito"/>
              <a:cs typeface="Carlito"/>
            </a:endParaRPr>
          </a:p>
        </p:txBody>
      </p:sp>
      <p:sp>
        <p:nvSpPr>
          <p:cNvPr id="5" name="object 5"/>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7" name="object 7"/>
          <p:cNvSpPr txBox="1"/>
          <p:nvPr/>
        </p:nvSpPr>
        <p:spPr>
          <a:xfrm>
            <a:off x="228600" y="3276600"/>
            <a:ext cx="8610600" cy="3449662"/>
          </a:xfrm>
          <a:prstGeom prst="rect">
            <a:avLst/>
          </a:prstGeom>
        </p:spPr>
        <p:txBody>
          <a:bodyPr vert="horz" wrap="square" lIns="0" tIns="12700" rIns="0" bIns="0" rtlCol="0">
            <a:spAutoFit/>
          </a:bodyPr>
          <a:lstStyle/>
          <a:p>
            <a:pPr marL="12700">
              <a:lnSpc>
                <a:spcPts val="3835"/>
              </a:lnSpc>
              <a:spcBef>
                <a:spcPts val="100"/>
              </a:spcBef>
              <a:tabLst>
                <a:tab pos="1565275" algn="l"/>
                <a:tab pos="2121535" algn="l"/>
                <a:tab pos="4163060" algn="l"/>
                <a:tab pos="4597400" algn="l"/>
                <a:tab pos="6101715" algn="l"/>
                <a:tab pos="6647180" algn="l"/>
              </a:tabLst>
            </a:pPr>
            <a:r>
              <a:rPr sz="3200" b="1" u="heavy" spc="-5" dirty="0">
                <a:uFill>
                  <a:solidFill>
                    <a:srgbClr val="000000"/>
                  </a:solidFill>
                </a:uFill>
                <a:latin typeface="Carlito"/>
                <a:cs typeface="Carlito"/>
              </a:rPr>
              <a:t>Method	</a:t>
            </a:r>
            <a:r>
              <a:rPr sz="3200" b="1" u="heavy" spc="-20" dirty="0">
                <a:uFill>
                  <a:solidFill>
                    <a:srgbClr val="000000"/>
                  </a:solidFill>
                </a:uFill>
                <a:latin typeface="Carlito"/>
                <a:cs typeface="Carlito"/>
              </a:rPr>
              <a:t>to	</a:t>
            </a:r>
            <a:r>
              <a:rPr sz="3200" b="1" u="heavy" spc="-15" dirty="0">
                <a:uFill>
                  <a:solidFill>
                    <a:srgbClr val="000000"/>
                  </a:solidFill>
                </a:uFill>
                <a:latin typeface="Carlito"/>
                <a:cs typeface="Carlito"/>
              </a:rPr>
              <a:t>Overcome:</a:t>
            </a:r>
            <a:r>
              <a:rPr sz="3200" b="1" spc="-15" dirty="0">
                <a:latin typeface="Carlito"/>
                <a:cs typeface="Carlito"/>
              </a:rPr>
              <a:t>	</a:t>
            </a:r>
            <a:r>
              <a:rPr sz="3200" dirty="0" smtClean="0">
                <a:latin typeface="Carlito"/>
                <a:cs typeface="Carlito"/>
              </a:rPr>
              <a:t>A</a:t>
            </a:r>
            <a:r>
              <a:rPr lang="en-US" sz="3200" dirty="0" smtClean="0">
                <a:latin typeface="Carlito"/>
                <a:cs typeface="Carlito"/>
              </a:rPr>
              <a:t> </a:t>
            </a:r>
            <a:r>
              <a:rPr sz="3200" dirty="0" smtClean="0">
                <a:latin typeface="Carlito"/>
                <a:cs typeface="Carlito"/>
              </a:rPr>
              <a:t>method</a:t>
            </a:r>
            <a:r>
              <a:rPr sz="3200" dirty="0">
                <a:latin typeface="Carlito"/>
                <a:cs typeface="Carlito"/>
              </a:rPr>
              <a:t>	</a:t>
            </a:r>
            <a:r>
              <a:rPr sz="3200" spc="-25" dirty="0" smtClean="0">
                <a:latin typeface="Carlito"/>
                <a:cs typeface="Carlito"/>
              </a:rPr>
              <a:t>to</a:t>
            </a:r>
            <a:r>
              <a:rPr lang="en-US" sz="3200" spc="-25" dirty="0" smtClean="0">
                <a:latin typeface="Carlito"/>
                <a:cs typeface="Carlito"/>
              </a:rPr>
              <a:t> </a:t>
            </a:r>
            <a:r>
              <a:rPr sz="3200" spc="-20" dirty="0" smtClean="0">
                <a:latin typeface="Carlito"/>
                <a:cs typeface="Carlito"/>
              </a:rPr>
              <a:t>overcome</a:t>
            </a:r>
            <a:r>
              <a:rPr lang="en-US" sz="2600" spc="5" dirty="0" smtClean="0">
                <a:latin typeface="Times New Roman"/>
                <a:cs typeface="Times New Roman"/>
              </a:rPr>
              <a:t> </a:t>
            </a:r>
            <a:r>
              <a:rPr lang="en-US" sz="2800" spc="-10" dirty="0" smtClean="0">
                <a:latin typeface="Carlito"/>
                <a:cs typeface="Carlito"/>
              </a:rPr>
              <a:t>above problem </a:t>
            </a:r>
            <a:r>
              <a:rPr lang="en-US" sz="2800" spc="-5" dirty="0" smtClean="0">
                <a:latin typeface="Carlito"/>
                <a:cs typeface="Carlito"/>
              </a:rPr>
              <a:t>is </a:t>
            </a:r>
            <a:r>
              <a:rPr lang="en-US" sz="2800" spc="-20" dirty="0" smtClean="0">
                <a:latin typeface="Carlito"/>
                <a:cs typeface="Carlito"/>
              </a:rPr>
              <a:t>to </a:t>
            </a:r>
            <a:r>
              <a:rPr lang="en-US" sz="2800" spc="-5" dirty="0" smtClean="0">
                <a:latin typeface="Carlito"/>
                <a:cs typeface="Carlito"/>
              </a:rPr>
              <a:t>replace</a:t>
            </a:r>
            <a:r>
              <a:rPr lang="en-US" sz="2800" spc="175" dirty="0" smtClean="0">
                <a:latin typeface="Carlito"/>
                <a:cs typeface="Carlito"/>
              </a:rPr>
              <a:t> </a:t>
            </a:r>
            <a:r>
              <a:rPr lang="en-US" sz="2800" dirty="0" smtClean="0">
                <a:latin typeface="Carlito"/>
                <a:cs typeface="Carlito"/>
              </a:rPr>
              <a:t>s</a:t>
            </a:r>
            <a:r>
              <a:rPr lang="en-US" sz="2800" spc="15" dirty="0" smtClean="0">
                <a:latin typeface="Carlito"/>
                <a:cs typeface="Carlito"/>
              </a:rPr>
              <a:t> </a:t>
            </a:r>
            <a:r>
              <a:rPr lang="en-US" sz="2800" spc="-10" dirty="0" smtClean="0">
                <a:latin typeface="Carlito"/>
                <a:cs typeface="Carlito"/>
              </a:rPr>
              <a:t>by 1/Z </a:t>
            </a:r>
            <a:r>
              <a:rPr lang="en-US" sz="2800" dirty="0" smtClean="0">
                <a:latin typeface="Carlito"/>
                <a:cs typeface="Carlito"/>
              </a:rPr>
              <a:t>and </a:t>
            </a:r>
            <a:r>
              <a:rPr lang="en-US" sz="2800" spc="-15" dirty="0" smtClean="0">
                <a:latin typeface="Carlito"/>
                <a:cs typeface="Carlito"/>
              </a:rPr>
              <a:t>complete  </a:t>
            </a:r>
            <a:r>
              <a:rPr lang="en-US" sz="2800" dirty="0" smtClean="0">
                <a:latin typeface="Carlito"/>
                <a:cs typeface="Carlito"/>
              </a:rPr>
              <a:t>the </a:t>
            </a:r>
            <a:r>
              <a:rPr lang="en-US" sz="2800" spc="-40" dirty="0" err="1" smtClean="0">
                <a:latin typeface="Carlito"/>
                <a:cs typeface="Carlito"/>
              </a:rPr>
              <a:t>Routh’s</a:t>
            </a:r>
            <a:r>
              <a:rPr lang="en-US" sz="2800" spc="-40" dirty="0" smtClean="0">
                <a:latin typeface="Carlito"/>
                <a:cs typeface="Carlito"/>
              </a:rPr>
              <a:t> </a:t>
            </a:r>
            <a:r>
              <a:rPr lang="en-US" sz="2800" spc="-25" dirty="0" smtClean="0">
                <a:latin typeface="Carlito"/>
                <a:cs typeface="Carlito"/>
              </a:rPr>
              <a:t>test</a:t>
            </a:r>
            <a:endParaRPr lang="en-US" sz="2800" spc="-5" dirty="0" smtClean="0">
              <a:latin typeface="Carlito"/>
              <a:cs typeface="Carlito"/>
            </a:endParaRPr>
          </a:p>
          <a:p>
            <a:pPr marL="12700">
              <a:lnSpc>
                <a:spcPts val="3835"/>
              </a:lnSpc>
              <a:spcBef>
                <a:spcPts val="100"/>
              </a:spcBef>
              <a:tabLst>
                <a:tab pos="1565275" algn="l"/>
                <a:tab pos="2121535" algn="l"/>
                <a:tab pos="4163060" algn="l"/>
                <a:tab pos="4597400" algn="l"/>
                <a:tab pos="6101715" algn="l"/>
                <a:tab pos="6647180" algn="l"/>
              </a:tabLst>
            </a:pPr>
            <a:r>
              <a:rPr lang="en-US" sz="2800" spc="-5" dirty="0" smtClean="0">
                <a:solidFill>
                  <a:srgbClr val="FF0000"/>
                </a:solidFill>
                <a:latin typeface="Carlito"/>
                <a:cs typeface="Carlito"/>
              </a:rPr>
              <a:t>or replace 0 with small positive number </a:t>
            </a:r>
            <a:r>
              <a:rPr lang="el-GR" sz="2800" spc="-5" dirty="0" smtClean="0">
                <a:solidFill>
                  <a:srgbClr val="FF0000"/>
                </a:solidFill>
                <a:latin typeface="Arial"/>
                <a:cs typeface="Arial"/>
              </a:rPr>
              <a:t>ϵ</a:t>
            </a:r>
            <a:r>
              <a:rPr lang="en-US" sz="2800" spc="-5" dirty="0" smtClean="0">
                <a:solidFill>
                  <a:srgbClr val="FF0000"/>
                </a:solidFill>
                <a:latin typeface="Arial"/>
                <a:cs typeface="Arial"/>
              </a:rPr>
              <a:t> and continue</a:t>
            </a:r>
            <a:r>
              <a:rPr lang="en-US" sz="2800" spc="-5" dirty="0" smtClean="0">
                <a:solidFill>
                  <a:srgbClr val="FF0000"/>
                </a:solidFill>
                <a:latin typeface="Carlito"/>
                <a:cs typeface="Carlito"/>
              </a:rPr>
              <a:t>. Then examine the sign of first column by putting </a:t>
            </a:r>
            <a:r>
              <a:rPr lang="el-GR" sz="2800" spc="-5" dirty="0" smtClean="0">
                <a:solidFill>
                  <a:srgbClr val="FF0000"/>
                </a:solidFill>
                <a:latin typeface="Arial"/>
                <a:cs typeface="Arial"/>
              </a:rPr>
              <a:t>ϵ</a:t>
            </a:r>
            <a:r>
              <a:rPr lang="en-US" sz="2800" spc="-5" dirty="0" smtClean="0">
                <a:solidFill>
                  <a:srgbClr val="FF0000"/>
                </a:solidFill>
                <a:latin typeface="Carlito"/>
                <a:cs typeface="Carlito"/>
              </a:rPr>
              <a:t> </a:t>
            </a:r>
            <a:endParaRPr lang="en-US" sz="2800" dirty="0" smtClean="0">
              <a:solidFill>
                <a:srgbClr val="FF0000"/>
              </a:solidFill>
              <a:latin typeface="Carlito"/>
              <a:cs typeface="Carlito"/>
            </a:endParaRPr>
          </a:p>
          <a:p>
            <a:pPr marL="12700">
              <a:lnSpc>
                <a:spcPts val="3835"/>
              </a:lnSpc>
              <a:spcBef>
                <a:spcPts val="100"/>
              </a:spcBef>
              <a:tabLst>
                <a:tab pos="1565275" algn="l"/>
                <a:tab pos="2121535" algn="l"/>
                <a:tab pos="4163060" algn="l"/>
                <a:tab pos="4597400" algn="l"/>
                <a:tab pos="6101715" algn="l"/>
                <a:tab pos="6647180" algn="l"/>
              </a:tabLst>
            </a:pPr>
            <a:endParaRPr sz="2600" dirty="0">
              <a:latin typeface="Times New Roman"/>
              <a:cs typeface="Times New Roman"/>
            </a:endParaRPr>
          </a:p>
        </p:txBody>
      </p:sp>
      <mc:AlternateContent xmlns:mc="http://schemas.openxmlformats.org/markup-compatibility/2006">
        <mc:Choice xmlns:p14="http://schemas.microsoft.com/office/powerpoint/2010/main" Requires="p14">
          <p:contentPart p14:bwMode="auto" r:id="rId2">
            <p14:nvContentPartPr>
              <p14:cNvPr id="49154" name="Ink 2"/>
              <p14:cNvContentPartPr>
                <a14:cpLocks xmlns:a14="http://schemas.microsoft.com/office/drawing/2010/main" noRot="1" noChangeAspect="1" noEditPoints="1" noChangeArrowheads="1" noChangeShapeType="1"/>
              </p14:cNvContentPartPr>
              <p14:nvPr/>
            </p14:nvContentPartPr>
            <p14:xfrm>
              <a:off x="8077200" y="5410200"/>
              <a:ext cx="509588" cy="160338"/>
            </p14:xfrm>
          </p:contentPart>
        </mc:Choice>
        <mc:Fallback>
          <p:pic>
            <p:nvPicPr>
              <p:cNvPr id="49154" name="Ink 2"/>
              <p:cNvPicPr>
                <a:picLocks noRot="1" noChangeAspect="1" noEditPoints="1" noChangeArrowheads="1" noChangeShapeType="1"/>
              </p:cNvPicPr>
              <p:nvPr/>
            </p:nvPicPr>
            <p:blipFill>
              <a:blip r:embed="rId3"/>
              <a:stretch>
                <a:fillRect/>
              </a:stretch>
            </p:blipFill>
            <p:spPr>
              <a:xfrm>
                <a:off x="8066764" y="5400472"/>
                <a:ext cx="533340" cy="180876"/>
              </a:xfrm>
              <a:prstGeom prst="rect">
                <a:avLst/>
              </a:prstGeom>
            </p:spPr>
          </p:pic>
        </mc:Fallback>
      </mc:AlternateContent>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383540" y="160730"/>
            <a:ext cx="2512060" cy="459741"/>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5</a:t>
            </a:r>
          </a:p>
        </p:txBody>
      </p:sp>
      <p:sp>
        <p:nvSpPr>
          <p:cNvPr id="4" name="object 4"/>
          <p:cNvSpPr txBox="1"/>
          <p:nvPr/>
        </p:nvSpPr>
        <p:spPr>
          <a:xfrm>
            <a:off x="7568945" y="160731"/>
            <a:ext cx="1158875"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a:latin typeface="Carlito"/>
              <a:cs typeface="Carlito"/>
            </a:endParaRPr>
          </a:p>
        </p:txBody>
      </p:sp>
      <p:sp>
        <p:nvSpPr>
          <p:cNvPr id="5" name="object 5"/>
          <p:cNvSpPr txBox="1"/>
          <p:nvPr/>
        </p:nvSpPr>
        <p:spPr>
          <a:xfrm>
            <a:off x="764540" y="1022350"/>
            <a:ext cx="293687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Comment </a:t>
            </a:r>
            <a:r>
              <a:rPr sz="2400" spc="-5" dirty="0">
                <a:latin typeface="Tahoma"/>
                <a:cs typeface="Tahoma"/>
              </a:rPr>
              <a:t>on</a:t>
            </a:r>
            <a:r>
              <a:rPr sz="2400" spc="-60" dirty="0">
                <a:latin typeface="Tahoma"/>
                <a:cs typeface="Tahoma"/>
              </a:rPr>
              <a:t> </a:t>
            </a:r>
            <a:r>
              <a:rPr sz="2400" spc="-30" dirty="0">
                <a:latin typeface="Tahoma"/>
                <a:cs typeface="Tahoma"/>
              </a:rPr>
              <a:t>stability.</a:t>
            </a:r>
            <a:endParaRPr sz="2400">
              <a:latin typeface="Tahoma"/>
              <a:cs typeface="Tahoma"/>
            </a:endParaRPr>
          </a:p>
        </p:txBody>
      </p:sp>
      <p:sp>
        <p:nvSpPr>
          <p:cNvPr id="6" name="object 6"/>
          <p:cNvSpPr txBox="1"/>
          <p:nvPr/>
        </p:nvSpPr>
        <p:spPr>
          <a:xfrm>
            <a:off x="4070463" y="1004868"/>
            <a:ext cx="3056255" cy="414020"/>
          </a:xfrm>
          <a:prstGeom prst="rect">
            <a:avLst/>
          </a:prstGeom>
        </p:spPr>
        <p:txBody>
          <a:bodyPr vert="horz" wrap="square" lIns="0" tIns="12065" rIns="0" bIns="0" rtlCol="0">
            <a:spAutoFit/>
          </a:bodyPr>
          <a:lstStyle/>
          <a:p>
            <a:pPr marL="38100">
              <a:lnSpc>
                <a:spcPct val="100000"/>
              </a:lnSpc>
              <a:spcBef>
                <a:spcPts val="95"/>
              </a:spcBef>
            </a:pPr>
            <a:r>
              <a:rPr sz="2550" i="1" spc="-145" dirty="0">
                <a:latin typeface="Times New Roman"/>
                <a:cs typeface="Times New Roman"/>
              </a:rPr>
              <a:t>s</a:t>
            </a:r>
            <a:r>
              <a:rPr sz="2175" spc="-217" baseline="44061" dirty="0">
                <a:latin typeface="Times New Roman"/>
                <a:cs typeface="Times New Roman"/>
              </a:rPr>
              <a:t>5 </a:t>
            </a:r>
            <a:r>
              <a:rPr sz="2550" spc="-295" dirty="0">
                <a:latin typeface="Symbol"/>
                <a:cs typeface="Symbol"/>
              </a:rPr>
              <a:t></a:t>
            </a:r>
            <a:r>
              <a:rPr sz="2550" spc="-295" dirty="0">
                <a:latin typeface="Times New Roman"/>
                <a:cs typeface="Times New Roman"/>
              </a:rPr>
              <a:t> </a:t>
            </a:r>
            <a:r>
              <a:rPr sz="2550" i="1" spc="-125" dirty="0">
                <a:latin typeface="Times New Roman"/>
                <a:cs typeface="Times New Roman"/>
              </a:rPr>
              <a:t>s</a:t>
            </a:r>
            <a:r>
              <a:rPr sz="2175" spc="-187" baseline="44061" dirty="0">
                <a:latin typeface="Times New Roman"/>
                <a:cs typeface="Times New Roman"/>
              </a:rPr>
              <a:t>4 </a:t>
            </a:r>
            <a:r>
              <a:rPr sz="2550" spc="-295" dirty="0">
                <a:latin typeface="Symbol"/>
                <a:cs typeface="Symbol"/>
              </a:rPr>
              <a:t></a:t>
            </a:r>
            <a:r>
              <a:rPr sz="2550" spc="-295" dirty="0">
                <a:latin typeface="Times New Roman"/>
                <a:cs typeface="Times New Roman"/>
              </a:rPr>
              <a:t> </a:t>
            </a:r>
            <a:r>
              <a:rPr sz="2550" spc="-165" dirty="0">
                <a:latin typeface="Times New Roman"/>
                <a:cs typeface="Times New Roman"/>
              </a:rPr>
              <a:t>2</a:t>
            </a:r>
            <a:r>
              <a:rPr sz="2550" i="1" spc="-165" dirty="0">
                <a:latin typeface="Times New Roman"/>
                <a:cs typeface="Times New Roman"/>
              </a:rPr>
              <a:t>s</a:t>
            </a:r>
            <a:r>
              <a:rPr sz="2175" spc="-247" baseline="44061" dirty="0">
                <a:latin typeface="Times New Roman"/>
                <a:cs typeface="Times New Roman"/>
              </a:rPr>
              <a:t>3 </a:t>
            </a:r>
            <a:r>
              <a:rPr sz="2550" spc="-295" dirty="0">
                <a:latin typeface="Symbol"/>
                <a:cs typeface="Symbol"/>
              </a:rPr>
              <a:t></a:t>
            </a:r>
            <a:r>
              <a:rPr sz="2550" spc="-295" dirty="0">
                <a:latin typeface="Times New Roman"/>
                <a:cs typeface="Times New Roman"/>
              </a:rPr>
              <a:t> </a:t>
            </a:r>
            <a:r>
              <a:rPr sz="2550" spc="-150" dirty="0">
                <a:latin typeface="Times New Roman"/>
                <a:cs typeface="Times New Roman"/>
              </a:rPr>
              <a:t>2</a:t>
            </a:r>
            <a:r>
              <a:rPr sz="2550" i="1" spc="-150" dirty="0">
                <a:latin typeface="Times New Roman"/>
                <a:cs typeface="Times New Roman"/>
              </a:rPr>
              <a:t>s</a:t>
            </a:r>
            <a:r>
              <a:rPr sz="2175" spc="-225" baseline="44061" dirty="0">
                <a:latin typeface="Times New Roman"/>
                <a:cs typeface="Times New Roman"/>
              </a:rPr>
              <a:t>2 </a:t>
            </a:r>
            <a:r>
              <a:rPr sz="2550" spc="-295" dirty="0">
                <a:latin typeface="Symbol"/>
                <a:cs typeface="Symbol"/>
              </a:rPr>
              <a:t></a:t>
            </a:r>
            <a:r>
              <a:rPr sz="2550" spc="-295" dirty="0">
                <a:latin typeface="Times New Roman"/>
                <a:cs typeface="Times New Roman"/>
              </a:rPr>
              <a:t> </a:t>
            </a:r>
            <a:r>
              <a:rPr sz="2550" spc="-245" dirty="0">
                <a:latin typeface="Times New Roman"/>
                <a:cs typeface="Times New Roman"/>
              </a:rPr>
              <a:t>3</a:t>
            </a:r>
            <a:r>
              <a:rPr sz="2550" i="1" spc="-245" dirty="0">
                <a:latin typeface="Times New Roman"/>
                <a:cs typeface="Times New Roman"/>
              </a:rPr>
              <a:t>s </a:t>
            </a:r>
            <a:r>
              <a:rPr sz="2550" spc="-295" dirty="0">
                <a:latin typeface="Symbol"/>
                <a:cs typeface="Symbol"/>
              </a:rPr>
              <a:t></a:t>
            </a:r>
            <a:r>
              <a:rPr sz="2550" spc="-295" dirty="0">
                <a:latin typeface="Times New Roman"/>
                <a:cs typeface="Times New Roman"/>
              </a:rPr>
              <a:t> </a:t>
            </a:r>
            <a:r>
              <a:rPr sz="2550" spc="-270" dirty="0">
                <a:latin typeface="Times New Roman"/>
                <a:cs typeface="Times New Roman"/>
              </a:rPr>
              <a:t>5 </a:t>
            </a:r>
            <a:r>
              <a:rPr sz="2550" spc="-295" dirty="0">
                <a:latin typeface="Symbol"/>
                <a:cs typeface="Symbol"/>
              </a:rPr>
              <a:t></a:t>
            </a:r>
            <a:r>
              <a:rPr sz="2550" spc="-495" dirty="0">
                <a:latin typeface="Times New Roman"/>
                <a:cs typeface="Times New Roman"/>
              </a:rPr>
              <a:t> </a:t>
            </a:r>
            <a:r>
              <a:rPr sz="2550" spc="-270" dirty="0">
                <a:latin typeface="Times New Roman"/>
                <a:cs typeface="Times New Roman"/>
              </a:rPr>
              <a:t>0</a:t>
            </a:r>
            <a:endParaRPr sz="2550">
              <a:latin typeface="Times New Roman"/>
              <a:cs typeface="Times New Roman"/>
            </a:endParaRPr>
          </a:p>
        </p:txBody>
      </p:sp>
      <p:sp>
        <p:nvSpPr>
          <p:cNvPr id="7" name="object 7"/>
          <p:cNvSpPr txBox="1"/>
          <p:nvPr/>
        </p:nvSpPr>
        <p:spPr>
          <a:xfrm>
            <a:off x="915603" y="2162474"/>
            <a:ext cx="368300" cy="1670685"/>
          </a:xfrm>
          <a:prstGeom prst="rect">
            <a:avLst/>
          </a:prstGeom>
        </p:spPr>
        <p:txBody>
          <a:bodyPr vert="horz" wrap="square" lIns="0" tIns="11430" rIns="0" bIns="0" rtlCol="0">
            <a:spAutoFit/>
          </a:bodyPr>
          <a:lstStyle/>
          <a:p>
            <a:pPr marL="58419">
              <a:lnSpc>
                <a:spcPct val="100000"/>
              </a:lnSpc>
              <a:spcBef>
                <a:spcPts val="9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58419">
              <a:lnSpc>
                <a:spcPct val="100000"/>
              </a:lnSpc>
              <a:spcBef>
                <a:spcPts val="173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a:p>
            <a:pPr>
              <a:lnSpc>
                <a:spcPct val="100000"/>
              </a:lnSpc>
              <a:spcBef>
                <a:spcPts val="10"/>
              </a:spcBef>
            </a:pPr>
            <a:endParaRPr sz="2400">
              <a:latin typeface="Times New Roman"/>
              <a:cs typeface="Times New Roman"/>
            </a:endParaRPr>
          </a:p>
          <a:p>
            <a:pPr marL="50800">
              <a:lnSpc>
                <a:spcPct val="100000"/>
              </a:lnSpc>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8" name="object 8"/>
          <p:cNvSpPr txBox="1"/>
          <p:nvPr/>
        </p:nvSpPr>
        <p:spPr>
          <a:xfrm>
            <a:off x="921969" y="41624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9" name="object 9"/>
          <p:cNvSpPr txBox="1"/>
          <p:nvPr/>
        </p:nvSpPr>
        <p:spPr>
          <a:xfrm>
            <a:off x="936493" y="5577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10" name="object 10"/>
          <p:cNvSpPr/>
          <p:nvPr/>
        </p:nvSpPr>
        <p:spPr>
          <a:xfrm>
            <a:off x="1372361" y="18295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graphicFrame>
        <p:nvGraphicFramePr>
          <p:cNvPr id="11" name="object 11"/>
          <p:cNvGraphicFramePr>
            <a:graphicFrameLocks noGrp="1"/>
          </p:cNvGraphicFramePr>
          <p:nvPr/>
        </p:nvGraphicFramePr>
        <p:xfrm>
          <a:off x="1541243" y="2294492"/>
          <a:ext cx="2059305" cy="2409761"/>
        </p:xfrm>
        <a:graphic>
          <a:graphicData uri="http://schemas.openxmlformats.org/drawingml/2006/table">
            <a:tbl>
              <a:tblPr firstRow="1" bandRow="1">
                <a:tableStyleId>{2D5ABB26-0587-4C30-8999-92F81FD0307C}</a:tableStyleId>
              </a:tblPr>
              <a:tblGrid>
                <a:gridCol w="554990"/>
                <a:gridCol w="955675"/>
                <a:gridCol w="548640"/>
              </a:tblGrid>
              <a:tr h="489562">
                <a:tc>
                  <a:txBody>
                    <a:bodyPr/>
                    <a:lstStyle/>
                    <a:p>
                      <a:pPr marL="98425">
                        <a:lnSpc>
                          <a:spcPts val="2840"/>
                        </a:lnSpc>
                      </a:pPr>
                      <a:r>
                        <a:rPr sz="2600" dirty="0">
                          <a:latin typeface="Times New Roman"/>
                          <a:cs typeface="Times New Roman"/>
                        </a:rPr>
                        <a:t>1</a:t>
                      </a:r>
                    </a:p>
                  </a:txBody>
                  <a:tcPr marL="0" marR="0" marT="0" marB="0"/>
                </a:tc>
                <a:tc>
                  <a:txBody>
                    <a:bodyPr/>
                    <a:lstStyle/>
                    <a:p>
                      <a:pPr marR="33020" algn="ctr">
                        <a:lnSpc>
                          <a:spcPts val="2870"/>
                        </a:lnSpc>
                      </a:pPr>
                      <a:r>
                        <a:rPr sz="2550" dirty="0">
                          <a:latin typeface="Times New Roman"/>
                          <a:cs typeface="Times New Roman"/>
                        </a:rPr>
                        <a:t>2</a:t>
                      </a:r>
                      <a:endParaRPr sz="2550">
                        <a:latin typeface="Times New Roman"/>
                        <a:cs typeface="Times New Roman"/>
                      </a:endParaRPr>
                    </a:p>
                  </a:txBody>
                  <a:tcPr marL="0" marR="0" marT="0" marB="0"/>
                </a:tc>
                <a:tc>
                  <a:txBody>
                    <a:bodyPr/>
                    <a:lstStyle/>
                    <a:p>
                      <a:pPr marR="53975" algn="r">
                        <a:lnSpc>
                          <a:spcPts val="2850"/>
                        </a:lnSpc>
                      </a:pPr>
                      <a:r>
                        <a:rPr sz="2600" dirty="0">
                          <a:latin typeface="Times New Roman"/>
                          <a:cs typeface="Times New Roman"/>
                        </a:rPr>
                        <a:t>3</a:t>
                      </a:r>
                      <a:endParaRPr sz="2600">
                        <a:latin typeface="Times New Roman"/>
                        <a:cs typeface="Times New Roman"/>
                      </a:endParaRPr>
                    </a:p>
                  </a:txBody>
                  <a:tcPr marL="0" marR="0" marT="0" marB="0"/>
                </a:tc>
              </a:tr>
              <a:tr h="637774">
                <a:tc>
                  <a:txBody>
                    <a:bodyPr/>
                    <a:lstStyle/>
                    <a:p>
                      <a:pPr marL="73660">
                        <a:lnSpc>
                          <a:spcPct val="100000"/>
                        </a:lnSpc>
                        <a:spcBef>
                          <a:spcPts val="670"/>
                        </a:spcBef>
                      </a:pPr>
                      <a:r>
                        <a:rPr sz="2600" dirty="0">
                          <a:latin typeface="Times New Roman"/>
                          <a:cs typeface="Times New Roman"/>
                        </a:rPr>
                        <a:t>1</a:t>
                      </a:r>
                      <a:endParaRPr sz="2600">
                        <a:latin typeface="Times New Roman"/>
                        <a:cs typeface="Times New Roman"/>
                      </a:endParaRPr>
                    </a:p>
                  </a:txBody>
                  <a:tcPr marL="0" marR="0" marT="85090" marB="0"/>
                </a:tc>
                <a:tc>
                  <a:txBody>
                    <a:bodyPr/>
                    <a:lstStyle/>
                    <a:p>
                      <a:pPr marR="53340" algn="ctr">
                        <a:lnSpc>
                          <a:spcPct val="100000"/>
                        </a:lnSpc>
                        <a:spcBef>
                          <a:spcPts val="725"/>
                        </a:spcBef>
                      </a:pPr>
                      <a:r>
                        <a:rPr sz="2600" dirty="0">
                          <a:latin typeface="Times New Roman"/>
                          <a:cs typeface="Times New Roman"/>
                        </a:rPr>
                        <a:t>2</a:t>
                      </a:r>
                      <a:endParaRPr sz="2600">
                        <a:latin typeface="Times New Roman"/>
                        <a:cs typeface="Times New Roman"/>
                      </a:endParaRPr>
                    </a:p>
                  </a:txBody>
                  <a:tcPr marL="0" marR="0" marT="92075" marB="0"/>
                </a:tc>
                <a:tc>
                  <a:txBody>
                    <a:bodyPr/>
                    <a:lstStyle/>
                    <a:p>
                      <a:pPr marR="24130" algn="r">
                        <a:lnSpc>
                          <a:spcPct val="100000"/>
                        </a:lnSpc>
                        <a:spcBef>
                          <a:spcPts val="665"/>
                        </a:spcBef>
                      </a:pPr>
                      <a:r>
                        <a:rPr sz="2450" dirty="0">
                          <a:latin typeface="Times New Roman"/>
                          <a:cs typeface="Times New Roman"/>
                        </a:rPr>
                        <a:t>5</a:t>
                      </a:r>
                      <a:endParaRPr sz="2450">
                        <a:latin typeface="Times New Roman"/>
                        <a:cs typeface="Times New Roman"/>
                      </a:endParaRPr>
                    </a:p>
                  </a:txBody>
                  <a:tcPr marL="0" marR="0" marT="84455" marB="0"/>
                </a:tc>
              </a:tr>
              <a:tr h="734644">
                <a:tc>
                  <a:txBody>
                    <a:bodyPr/>
                    <a:lstStyle/>
                    <a:p>
                      <a:pPr marL="66040">
                        <a:lnSpc>
                          <a:spcPct val="100000"/>
                        </a:lnSpc>
                        <a:spcBef>
                          <a:spcPts val="1065"/>
                        </a:spcBef>
                      </a:pPr>
                      <a:r>
                        <a:rPr lang="el-GR" sz="2550" dirty="0" smtClean="0">
                          <a:latin typeface="Arial"/>
                          <a:cs typeface="Arial"/>
                        </a:rPr>
                        <a:t>ϵ</a:t>
                      </a:r>
                      <a:endParaRPr sz="2550" dirty="0">
                        <a:latin typeface="Times New Roman"/>
                        <a:cs typeface="Times New Roman"/>
                      </a:endParaRPr>
                    </a:p>
                  </a:txBody>
                  <a:tcPr marL="0" marR="0" marT="135255" marB="0"/>
                </a:tc>
                <a:tc>
                  <a:txBody>
                    <a:bodyPr/>
                    <a:lstStyle/>
                    <a:p>
                      <a:pPr marL="36830" algn="ctr">
                        <a:lnSpc>
                          <a:spcPct val="100000"/>
                        </a:lnSpc>
                        <a:spcBef>
                          <a:spcPts val="1165"/>
                        </a:spcBef>
                      </a:pPr>
                      <a:r>
                        <a:rPr sz="2550" spc="-260" dirty="0">
                          <a:latin typeface="Symbol"/>
                          <a:cs typeface="Symbol"/>
                        </a:rPr>
                        <a:t></a:t>
                      </a:r>
                      <a:r>
                        <a:rPr sz="2550" spc="-260" dirty="0">
                          <a:latin typeface="Times New Roman"/>
                          <a:cs typeface="Times New Roman"/>
                        </a:rPr>
                        <a:t>2</a:t>
                      </a:r>
                      <a:endParaRPr sz="2550">
                        <a:latin typeface="Times New Roman"/>
                        <a:cs typeface="Times New Roman"/>
                      </a:endParaRPr>
                    </a:p>
                  </a:txBody>
                  <a:tcPr marL="0" marR="0" marT="147955" marB="0"/>
                </a:tc>
                <a:tc>
                  <a:txBody>
                    <a:bodyPr/>
                    <a:lstStyle/>
                    <a:p>
                      <a:pPr>
                        <a:lnSpc>
                          <a:spcPct val="100000"/>
                        </a:lnSpc>
                      </a:pPr>
                      <a:endParaRPr sz="1900">
                        <a:latin typeface="Times New Roman"/>
                        <a:cs typeface="Times New Roman"/>
                      </a:endParaRPr>
                    </a:p>
                  </a:txBody>
                  <a:tcPr marL="0" marR="0" marT="0" marB="0"/>
                </a:tc>
              </a:tr>
              <a:tr h="547781">
                <a:tc>
                  <a:txBody>
                    <a:bodyPr/>
                    <a:lstStyle/>
                    <a:p>
                      <a:pPr marL="31750">
                        <a:lnSpc>
                          <a:spcPts val="2950"/>
                        </a:lnSpc>
                        <a:spcBef>
                          <a:spcPts val="1265"/>
                        </a:spcBef>
                      </a:pPr>
                      <a:r>
                        <a:rPr sz="2500" i="1" spc="-70" dirty="0">
                          <a:latin typeface="Times New Roman"/>
                          <a:cs typeface="Times New Roman"/>
                        </a:rPr>
                        <a:t>c</a:t>
                      </a:r>
                      <a:r>
                        <a:rPr sz="1450" spc="-70" dirty="0">
                          <a:latin typeface="Times New Roman"/>
                          <a:cs typeface="Times New Roman"/>
                        </a:rPr>
                        <a:t>1</a:t>
                      </a:r>
                      <a:endParaRPr sz="1450" dirty="0">
                        <a:latin typeface="Times New Roman"/>
                        <a:cs typeface="Times New Roman"/>
                      </a:endParaRPr>
                    </a:p>
                  </a:txBody>
                  <a:tcPr marL="0" marR="0" marT="160655" marB="0"/>
                </a:tc>
                <a:tc>
                  <a:txBody>
                    <a:bodyPr/>
                    <a:lstStyle/>
                    <a:p>
                      <a:pPr marL="295910">
                        <a:lnSpc>
                          <a:spcPts val="2950"/>
                        </a:lnSpc>
                        <a:spcBef>
                          <a:spcPts val="1265"/>
                        </a:spcBef>
                      </a:pPr>
                      <a:r>
                        <a:rPr sz="2500" i="1" spc="-125" dirty="0">
                          <a:latin typeface="Times New Roman"/>
                          <a:cs typeface="Times New Roman"/>
                        </a:rPr>
                        <a:t>c</a:t>
                      </a:r>
                      <a:r>
                        <a:rPr sz="2500" i="1" spc="-420" dirty="0">
                          <a:latin typeface="Times New Roman"/>
                          <a:cs typeface="Times New Roman"/>
                        </a:rPr>
                        <a:t> </a:t>
                      </a:r>
                      <a:r>
                        <a:rPr sz="1450" spc="-85" dirty="0">
                          <a:latin typeface="Times New Roman"/>
                          <a:cs typeface="Times New Roman"/>
                        </a:rPr>
                        <a:t>2</a:t>
                      </a:r>
                      <a:endParaRPr sz="1450">
                        <a:latin typeface="Times New Roman"/>
                        <a:cs typeface="Times New Roman"/>
                      </a:endParaRPr>
                    </a:p>
                  </a:txBody>
                  <a:tcPr marL="0" marR="0" marT="160655" marB="0"/>
                </a:tc>
                <a:tc>
                  <a:txBody>
                    <a:bodyPr/>
                    <a:lstStyle/>
                    <a:p>
                      <a:pPr>
                        <a:lnSpc>
                          <a:spcPct val="100000"/>
                        </a:lnSpc>
                      </a:pPr>
                      <a:endParaRPr sz="1900" dirty="0">
                        <a:latin typeface="Times New Roman"/>
                        <a:cs typeface="Times New Roman"/>
                      </a:endParaRPr>
                    </a:p>
                  </a:txBody>
                  <a:tcPr marL="0" marR="0" marT="0" marB="0"/>
                </a:tc>
              </a:tr>
            </a:tbl>
          </a:graphicData>
        </a:graphic>
      </p:graphicFrame>
      <p:sp>
        <p:nvSpPr>
          <p:cNvPr id="12" name="object 12"/>
          <p:cNvSpPr txBox="1"/>
          <p:nvPr/>
        </p:nvSpPr>
        <p:spPr>
          <a:xfrm>
            <a:off x="1484904" y="4746377"/>
            <a:ext cx="339725" cy="1331595"/>
          </a:xfrm>
          <a:prstGeom prst="rect">
            <a:avLst/>
          </a:prstGeom>
        </p:spPr>
        <p:txBody>
          <a:bodyPr vert="horz" wrap="square" lIns="0" tIns="213360" rIns="0" bIns="0" rtlCol="0">
            <a:spAutoFit/>
          </a:bodyPr>
          <a:lstStyle/>
          <a:p>
            <a:pPr marL="59690">
              <a:lnSpc>
                <a:spcPct val="100000"/>
              </a:lnSpc>
              <a:spcBef>
                <a:spcPts val="1680"/>
              </a:spcBef>
            </a:pPr>
            <a:r>
              <a:rPr sz="2650" i="1" spc="65" dirty="0">
                <a:latin typeface="Times New Roman"/>
                <a:cs typeface="Times New Roman"/>
              </a:rPr>
              <a:t>d</a:t>
            </a:r>
            <a:r>
              <a:rPr sz="1500" spc="-45" dirty="0">
                <a:latin typeface="Times New Roman"/>
                <a:cs typeface="Times New Roman"/>
              </a:rPr>
              <a:t>1</a:t>
            </a:r>
            <a:endParaRPr sz="1500">
              <a:latin typeface="Times New Roman"/>
              <a:cs typeface="Times New Roman"/>
            </a:endParaRPr>
          </a:p>
          <a:p>
            <a:pPr marL="12700">
              <a:lnSpc>
                <a:spcPct val="100000"/>
              </a:lnSpc>
              <a:spcBef>
                <a:spcPts val="1860"/>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3" name="object 1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mc:AlternateContent xmlns:mc="http://schemas.openxmlformats.org/markup-compatibility/2006">
        <mc:Choice xmlns:p14="http://schemas.microsoft.com/office/powerpoint/2010/main" Requires="p14">
          <p:contentPart p14:bwMode="auto" r:id="rId2">
            <p14:nvContentPartPr>
              <p14:cNvPr id="48130" name="Ink 2"/>
              <p14:cNvContentPartPr>
                <a14:cpLocks xmlns:a14="http://schemas.microsoft.com/office/drawing/2010/main" noRot="1" noChangeAspect="1" noEditPoints="1" noChangeArrowheads="1" noChangeShapeType="1"/>
              </p14:cNvContentPartPr>
              <p14:nvPr/>
            </p14:nvContentPartPr>
            <p14:xfrm>
              <a:off x="4937125" y="3000375"/>
              <a:ext cx="1831975" cy="347663"/>
            </p14:xfrm>
          </p:contentPart>
        </mc:Choice>
        <mc:Fallback>
          <p:pic>
            <p:nvPicPr>
              <p:cNvPr id="48130" name="Ink 2"/>
              <p:cNvPicPr>
                <a:picLocks noRot="1" noChangeAspect="1" noEditPoints="1" noChangeArrowheads="1" noChangeShapeType="1"/>
              </p:cNvPicPr>
              <p:nvPr/>
            </p:nvPicPr>
            <p:blipFill>
              <a:blip r:embed="rId3"/>
              <a:stretch>
                <a:fillRect/>
              </a:stretch>
            </p:blipFill>
            <p:spPr>
              <a:xfrm>
                <a:off x="4927405" y="2992097"/>
                <a:ext cx="1851414" cy="366018"/>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48131" name="Ink 3"/>
              <p14:cNvContentPartPr>
                <a14:cpLocks xmlns:a14="http://schemas.microsoft.com/office/drawing/2010/main" noRot="1" noChangeAspect="1" noEditPoints="1" noChangeArrowheads="1" noChangeShapeType="1"/>
              </p14:cNvContentPartPr>
              <p14:nvPr/>
            </p14:nvContentPartPr>
            <p14:xfrm>
              <a:off x="6215063" y="3446463"/>
              <a:ext cx="125412" cy="134937"/>
            </p14:xfrm>
          </p:contentPart>
        </mc:Choice>
        <mc:Fallback>
          <p:pic>
            <p:nvPicPr>
              <p:cNvPr id="48131" name="Ink 3"/>
              <p:cNvPicPr>
                <a:picLocks noRot="1" noChangeAspect="1" noEditPoints="1" noChangeArrowheads="1" noChangeShapeType="1"/>
              </p:cNvPicPr>
              <p:nvPr/>
            </p:nvPicPr>
            <p:blipFill>
              <a:blip r:embed="rId5"/>
              <a:stretch>
                <a:fillRect/>
              </a:stretch>
            </p:blipFill>
            <p:spPr>
              <a:xfrm>
                <a:off x="6205693" y="3438907"/>
                <a:ext cx="140188" cy="151849"/>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48132" name="Ink 4"/>
              <p14:cNvContentPartPr>
                <a14:cpLocks xmlns:a14="http://schemas.microsoft.com/office/drawing/2010/main" noRot="1" noChangeAspect="1" noEditPoints="1" noChangeArrowheads="1" noChangeShapeType="1"/>
              </p14:cNvContentPartPr>
              <p14:nvPr/>
            </p14:nvContentPartPr>
            <p14:xfrm>
              <a:off x="4937125" y="3813175"/>
              <a:ext cx="376238" cy="214313"/>
            </p14:xfrm>
          </p:contentPart>
        </mc:Choice>
        <mc:Fallback>
          <p:pic>
            <p:nvPicPr>
              <p:cNvPr id="48132" name="Ink 4"/>
              <p:cNvPicPr>
                <a:picLocks noRot="1" noChangeAspect="1" noEditPoints="1" noChangeArrowheads="1" noChangeShapeType="1"/>
              </p:cNvPicPr>
              <p:nvPr/>
            </p:nvPicPr>
            <p:blipFill>
              <a:blip r:embed="rId7"/>
              <a:stretch>
                <a:fillRect/>
              </a:stretch>
            </p:blipFill>
            <p:spPr>
              <a:xfrm>
                <a:off x="4927764" y="3803810"/>
                <a:ext cx="392800" cy="232322"/>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8133" name="Ink 5"/>
              <p14:cNvContentPartPr>
                <a14:cpLocks xmlns:a14="http://schemas.microsoft.com/office/drawing/2010/main" noRot="1" noChangeAspect="1" noEditPoints="1" noChangeArrowheads="1" noChangeShapeType="1"/>
              </p14:cNvContentPartPr>
              <p14:nvPr/>
            </p14:nvContentPartPr>
            <p14:xfrm>
              <a:off x="5572125" y="3776663"/>
              <a:ext cx="635000" cy="304800"/>
            </p14:xfrm>
          </p:contentPart>
        </mc:Choice>
        <mc:Fallback>
          <p:pic>
            <p:nvPicPr>
              <p:cNvPr id="48133" name="Ink 5"/>
              <p:cNvPicPr>
                <a:picLocks noRot="1" noChangeAspect="1" noEditPoints="1" noChangeArrowheads="1" noChangeShapeType="1"/>
              </p:cNvPicPr>
              <p:nvPr/>
            </p:nvPicPr>
            <p:blipFill>
              <a:blip r:embed="rId9"/>
              <a:stretch>
                <a:fillRect/>
              </a:stretch>
            </p:blipFill>
            <p:spPr>
              <a:xfrm>
                <a:off x="5568165" y="3769466"/>
                <a:ext cx="648679" cy="314876"/>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48134" name="Ink 6"/>
              <p14:cNvContentPartPr>
                <a14:cpLocks xmlns:a14="http://schemas.microsoft.com/office/drawing/2010/main" noRot="1" noChangeAspect="1" noEditPoints="1" noChangeArrowheads="1" noChangeShapeType="1"/>
              </p14:cNvContentPartPr>
              <p14:nvPr/>
            </p14:nvContentPartPr>
            <p14:xfrm>
              <a:off x="5857875" y="4089400"/>
              <a:ext cx="142875" cy="152400"/>
            </p14:xfrm>
          </p:contentPart>
        </mc:Choice>
        <mc:Fallback>
          <p:pic>
            <p:nvPicPr>
              <p:cNvPr id="48134" name="Ink 6"/>
              <p:cNvPicPr>
                <a:picLocks noRot="1" noChangeAspect="1" noEditPoints="1" noChangeArrowheads="1" noChangeShapeType="1"/>
              </p:cNvPicPr>
              <p:nvPr/>
            </p:nvPicPr>
            <p:blipFill>
              <a:blip r:embed="rId11"/>
              <a:stretch>
                <a:fillRect/>
              </a:stretch>
            </p:blipFill>
            <p:spPr>
              <a:xfrm>
                <a:off x="5850317" y="4082194"/>
                <a:ext cx="154391" cy="167892"/>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48135" name="Ink 7"/>
              <p14:cNvContentPartPr>
                <a14:cpLocks xmlns:a14="http://schemas.microsoft.com/office/drawing/2010/main" noRot="1" noChangeAspect="1" noEditPoints="1" noChangeArrowheads="1" noChangeShapeType="1"/>
              </p14:cNvContentPartPr>
              <p14:nvPr/>
            </p14:nvContentPartPr>
            <p14:xfrm>
              <a:off x="6286500" y="3840163"/>
              <a:ext cx="322263" cy="187325"/>
            </p14:xfrm>
          </p:contentPart>
        </mc:Choice>
        <mc:Fallback>
          <p:pic>
            <p:nvPicPr>
              <p:cNvPr id="48135" name="Ink 7"/>
              <p:cNvPicPr>
                <a:picLocks noRot="1" noChangeAspect="1" noEditPoints="1" noChangeArrowheads="1" noChangeShapeType="1"/>
              </p:cNvPicPr>
              <p:nvPr/>
            </p:nvPicPr>
            <p:blipFill>
              <a:blip r:embed="rId13"/>
              <a:stretch>
                <a:fillRect/>
              </a:stretch>
            </p:blipFill>
            <p:spPr>
              <a:xfrm>
                <a:off x="6278218" y="3833318"/>
                <a:ext cx="336666" cy="202815"/>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48136" name="Ink 8"/>
              <p14:cNvContentPartPr>
                <a14:cpLocks xmlns:a14="http://schemas.microsoft.com/office/drawing/2010/main" noRot="1" noChangeAspect="1" noEditPoints="1" noChangeArrowheads="1" noChangeShapeType="1"/>
              </p14:cNvContentPartPr>
              <p14:nvPr/>
            </p14:nvContentPartPr>
            <p14:xfrm>
              <a:off x="6911975" y="3251200"/>
              <a:ext cx="80963" cy="53975"/>
            </p14:xfrm>
          </p:contentPart>
        </mc:Choice>
        <mc:Fallback>
          <p:pic>
            <p:nvPicPr>
              <p:cNvPr id="48136" name="Ink 8"/>
              <p:cNvPicPr>
                <a:picLocks noRot="1" noChangeAspect="1" noEditPoints="1" noChangeArrowheads="1" noChangeShapeType="1"/>
              </p:cNvPicPr>
              <p:nvPr/>
            </p:nvPicPr>
            <p:blipFill>
              <a:blip r:embed="rId15"/>
              <a:stretch>
                <a:fillRect/>
              </a:stretch>
            </p:blipFill>
            <p:spPr>
              <a:xfrm>
                <a:off x="6902979" y="3242204"/>
                <a:ext cx="95356" cy="69808"/>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48137" name="Ink 9"/>
              <p14:cNvContentPartPr>
                <a14:cpLocks xmlns:a14="http://schemas.microsoft.com/office/drawing/2010/main" noRot="1" noChangeAspect="1" noEditPoints="1" noChangeArrowheads="1" noChangeShapeType="1"/>
              </p14:cNvContentPartPr>
              <p14:nvPr/>
            </p14:nvContentPartPr>
            <p14:xfrm>
              <a:off x="7269163" y="2973388"/>
              <a:ext cx="768350" cy="473075"/>
            </p14:xfrm>
          </p:contentPart>
        </mc:Choice>
        <mc:Fallback>
          <p:pic>
            <p:nvPicPr>
              <p:cNvPr id="48137" name="Ink 9"/>
              <p:cNvPicPr>
                <a:picLocks noRot="1" noChangeAspect="1" noEditPoints="1" noChangeArrowheads="1" noChangeShapeType="1"/>
              </p:cNvPicPr>
              <p:nvPr/>
            </p:nvPicPr>
            <p:blipFill>
              <a:blip r:embed="rId17"/>
              <a:stretch>
                <a:fillRect/>
              </a:stretch>
            </p:blipFill>
            <p:spPr>
              <a:xfrm>
                <a:off x="7262322" y="2964027"/>
                <a:ext cx="784552" cy="491076"/>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48138" name="Ink 10"/>
              <p14:cNvContentPartPr>
                <a14:cpLocks xmlns:a14="http://schemas.microsoft.com/office/drawing/2010/main" noRot="1" noChangeAspect="1" noEditPoints="1" noChangeArrowheads="1" noChangeShapeType="1"/>
              </p14:cNvContentPartPr>
              <p14:nvPr/>
            </p14:nvContentPartPr>
            <p14:xfrm>
              <a:off x="5902325" y="2982913"/>
              <a:ext cx="1571625" cy="1116012"/>
            </p14:xfrm>
          </p:contentPart>
        </mc:Choice>
        <mc:Fallback>
          <p:pic>
            <p:nvPicPr>
              <p:cNvPr id="48138" name="Ink 10"/>
              <p:cNvPicPr>
                <a:picLocks noRot="1" noChangeAspect="1" noEditPoints="1" noChangeArrowheads="1" noChangeShapeType="1"/>
              </p:cNvPicPr>
              <p:nvPr/>
            </p:nvPicPr>
            <p:blipFill>
              <a:blip r:embed="rId19"/>
              <a:stretch>
                <a:fillRect/>
              </a:stretch>
            </p:blipFill>
            <p:spPr>
              <a:xfrm>
                <a:off x="5896565" y="2977513"/>
                <a:ext cx="1582784" cy="1127172"/>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48139" name="Ink 11"/>
              <p14:cNvContentPartPr>
                <a14:cpLocks xmlns:a14="http://schemas.microsoft.com/office/drawing/2010/main" noRot="1" noChangeAspect="1" noEditPoints="1" noChangeArrowheads="1" noChangeShapeType="1"/>
              </p14:cNvContentPartPr>
              <p14:nvPr/>
            </p14:nvContentPartPr>
            <p14:xfrm>
              <a:off x="2670175" y="4464050"/>
              <a:ext cx="268288" cy="188913"/>
            </p14:xfrm>
          </p:contentPart>
        </mc:Choice>
        <mc:Fallback>
          <p:pic>
            <p:nvPicPr>
              <p:cNvPr id="48139" name="Ink 11"/>
              <p:cNvPicPr>
                <a:picLocks noRot="1" noChangeAspect="1" noEditPoints="1" noChangeArrowheads="1" noChangeShapeType="1"/>
              </p:cNvPicPr>
              <p:nvPr/>
            </p:nvPicPr>
            <p:blipFill>
              <a:blip r:embed="rId21"/>
              <a:stretch>
                <a:fillRect/>
              </a:stretch>
            </p:blipFill>
            <p:spPr>
              <a:xfrm>
                <a:off x="2661172" y="4457933"/>
                <a:ext cx="282693" cy="203666"/>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48140" name="Ink 12"/>
              <p14:cNvContentPartPr>
                <a14:cpLocks xmlns:a14="http://schemas.microsoft.com/office/drawing/2010/main" noRot="1" noChangeAspect="1" noEditPoints="1" noChangeArrowheads="1" noChangeShapeType="1"/>
              </p14:cNvContentPartPr>
              <p14:nvPr/>
            </p14:nvContentPartPr>
            <p14:xfrm>
              <a:off x="4919663" y="4419600"/>
              <a:ext cx="125412" cy="179388"/>
            </p14:xfrm>
          </p:contentPart>
        </mc:Choice>
        <mc:Fallback>
          <p:pic>
            <p:nvPicPr>
              <p:cNvPr id="48140" name="Ink 12"/>
              <p:cNvPicPr>
                <a:picLocks noRot="1" noChangeAspect="1" noEditPoints="1" noChangeArrowheads="1" noChangeShapeType="1"/>
              </p:cNvPicPr>
              <p:nvPr/>
            </p:nvPicPr>
            <p:blipFill>
              <a:blip r:embed="rId23"/>
              <a:stretch>
                <a:fillRect/>
              </a:stretch>
            </p:blipFill>
            <p:spPr>
              <a:xfrm>
                <a:off x="4911014" y="4410234"/>
                <a:ext cx="139827" cy="198119"/>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48141" name="Ink 13"/>
              <p14:cNvContentPartPr>
                <a14:cpLocks xmlns:a14="http://schemas.microsoft.com/office/drawing/2010/main" noRot="1" noChangeAspect="1" noEditPoints="1" noChangeArrowheads="1" noChangeShapeType="1"/>
              </p14:cNvContentPartPr>
              <p14:nvPr/>
            </p14:nvContentPartPr>
            <p14:xfrm>
              <a:off x="5133975" y="4473575"/>
              <a:ext cx="161925" cy="179388"/>
            </p14:xfrm>
          </p:contentPart>
        </mc:Choice>
        <mc:Fallback>
          <p:pic>
            <p:nvPicPr>
              <p:cNvPr id="48141" name="Ink 13"/>
              <p:cNvPicPr>
                <a:picLocks noRot="1" noChangeAspect="1" noEditPoints="1" noChangeArrowheads="1" noChangeShapeType="1"/>
              </p:cNvPicPr>
              <p:nvPr/>
            </p:nvPicPr>
            <p:blipFill>
              <a:blip r:embed="rId25"/>
              <a:stretch>
                <a:fillRect/>
              </a:stretch>
            </p:blipFill>
            <p:spPr>
              <a:xfrm>
                <a:off x="5127138" y="4465290"/>
                <a:ext cx="177758" cy="194517"/>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48142" name="Ink 14"/>
              <p14:cNvContentPartPr>
                <a14:cpLocks xmlns:a14="http://schemas.microsoft.com/office/drawing/2010/main" noRot="1" noChangeAspect="1" noEditPoints="1" noChangeArrowheads="1" noChangeShapeType="1"/>
              </p14:cNvContentPartPr>
              <p14:nvPr/>
            </p14:nvContentPartPr>
            <p14:xfrm>
              <a:off x="1436688" y="4232275"/>
              <a:ext cx="546100" cy="277813"/>
            </p14:xfrm>
          </p:contentPart>
        </mc:Choice>
        <mc:Fallback>
          <p:pic>
            <p:nvPicPr>
              <p:cNvPr id="48142" name="Ink 14"/>
              <p:cNvPicPr>
                <a:picLocks noRot="1" noChangeAspect="1" noEditPoints="1" noChangeArrowheads="1" noChangeShapeType="1"/>
              </p:cNvPicPr>
              <p:nvPr/>
            </p:nvPicPr>
            <p:blipFill>
              <a:blip r:embed="rId27"/>
              <a:stretch>
                <a:fillRect/>
              </a:stretch>
            </p:blipFill>
            <p:spPr>
              <a:xfrm>
                <a:off x="1427688" y="4223638"/>
                <a:ext cx="562299" cy="295086"/>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48143" name="Ink 15"/>
              <p14:cNvContentPartPr>
                <a14:cpLocks xmlns:a14="http://schemas.microsoft.com/office/drawing/2010/main" noRot="1" noChangeAspect="1" noEditPoints="1" noChangeArrowheads="1" noChangeShapeType="1"/>
              </p14:cNvContentPartPr>
              <p14:nvPr/>
            </p14:nvContentPartPr>
            <p14:xfrm>
              <a:off x="5464175" y="4133850"/>
              <a:ext cx="3009900" cy="760413"/>
            </p14:xfrm>
          </p:contentPart>
        </mc:Choice>
        <mc:Fallback>
          <p:pic>
            <p:nvPicPr>
              <p:cNvPr id="48143" name="Ink 15"/>
              <p:cNvPicPr>
                <a:picLocks noRot="1" noChangeAspect="1" noEditPoints="1" noChangeArrowheads="1" noChangeShapeType="1"/>
              </p:cNvPicPr>
              <p:nvPr/>
            </p:nvPicPr>
            <p:blipFill>
              <a:blip r:embed="rId29"/>
              <a:stretch>
                <a:fillRect/>
              </a:stretch>
            </p:blipFill>
            <p:spPr>
              <a:xfrm>
                <a:off x="5458415" y="4124489"/>
                <a:ext cx="3025020" cy="779135"/>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48144" name="Ink 16"/>
              <p14:cNvContentPartPr>
                <a14:cpLocks xmlns:a14="http://schemas.microsoft.com/office/drawing/2010/main" noRot="1" noChangeAspect="1" noEditPoints="1" noChangeArrowheads="1" noChangeShapeType="1"/>
              </p14:cNvContentPartPr>
              <p14:nvPr/>
            </p14:nvContentPartPr>
            <p14:xfrm>
              <a:off x="3482975" y="3616325"/>
              <a:ext cx="133350" cy="107950"/>
            </p14:xfrm>
          </p:contentPart>
        </mc:Choice>
        <mc:Fallback>
          <p:pic>
            <p:nvPicPr>
              <p:cNvPr id="48144" name="Ink 16"/>
              <p:cNvPicPr>
                <a:picLocks noRot="1" noChangeAspect="1" noEditPoints="1" noChangeArrowheads="1" noChangeShapeType="1"/>
              </p:cNvPicPr>
              <p:nvPr/>
            </p:nvPicPr>
            <p:blipFill>
              <a:blip r:embed="rId31"/>
              <a:stretch>
                <a:fillRect/>
              </a:stretch>
            </p:blipFill>
            <p:spPr>
              <a:xfrm>
                <a:off x="3475427" y="3606609"/>
                <a:ext cx="150243" cy="125222"/>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48145" name="Ink 17"/>
              <p14:cNvContentPartPr>
                <a14:cpLocks xmlns:a14="http://schemas.microsoft.com/office/drawing/2010/main" noRot="1" noChangeAspect="1" noEditPoints="1" noChangeArrowheads="1" noChangeShapeType="1"/>
              </p14:cNvContentPartPr>
              <p14:nvPr/>
            </p14:nvContentPartPr>
            <p14:xfrm>
              <a:off x="1911350" y="5153025"/>
              <a:ext cx="9525" cy="1588"/>
            </p14:xfrm>
          </p:contentPart>
        </mc:Choice>
        <mc:Fallback>
          <p:pic>
            <p:nvPicPr>
              <p:cNvPr id="48145" name="Ink 17"/>
              <p:cNvPicPr>
                <a:picLocks noRot="1" noChangeAspect="1" noEditPoints="1" noChangeArrowheads="1" noChangeShapeType="1"/>
              </p:cNvPicPr>
              <p:nvPr/>
            </p:nvPicPr>
            <p:blipFill>
              <a:blip r:embed="rId33"/>
              <a:stretch>
                <a:fillRect/>
              </a:stretch>
            </p:blipFill>
            <p:spPr>
              <a:xfrm>
                <a:off x="1901825" y="5100621"/>
                <a:ext cx="22713" cy="84164"/>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48146" name="Ink 18"/>
              <p14:cNvContentPartPr>
                <a14:cpLocks xmlns:a14="http://schemas.microsoft.com/office/drawing/2010/main" noRot="1" noChangeAspect="1" noEditPoints="1" noChangeArrowheads="1" noChangeShapeType="1"/>
              </p14:cNvContentPartPr>
              <p14:nvPr/>
            </p14:nvContentPartPr>
            <p14:xfrm>
              <a:off x="4803775" y="5187950"/>
              <a:ext cx="233363" cy="223838"/>
            </p14:xfrm>
          </p:contentPart>
        </mc:Choice>
        <mc:Fallback>
          <p:pic>
            <p:nvPicPr>
              <p:cNvPr id="48146" name="Ink 18"/>
              <p:cNvPicPr>
                <a:picLocks noRot="1" noChangeAspect="1" noEditPoints="1" noChangeArrowheads="1" noChangeShapeType="1"/>
              </p:cNvPicPr>
              <p:nvPr/>
            </p:nvPicPr>
            <p:blipFill>
              <a:blip r:embed="rId35"/>
              <a:stretch>
                <a:fillRect/>
              </a:stretch>
            </p:blipFill>
            <p:spPr>
              <a:xfrm>
                <a:off x="4794772" y="5177497"/>
                <a:ext cx="253890" cy="243302"/>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48147" name="Ink 19"/>
              <p14:cNvContentPartPr>
                <a14:cpLocks xmlns:a14="http://schemas.microsoft.com/office/drawing/2010/main" noRot="1" noChangeAspect="1" noEditPoints="1" noChangeArrowheads="1" noChangeShapeType="1"/>
              </p14:cNvContentPartPr>
              <p14:nvPr/>
            </p14:nvContentPartPr>
            <p14:xfrm>
              <a:off x="5222875" y="5276850"/>
              <a:ext cx="152400" cy="107950"/>
            </p14:xfrm>
          </p:contentPart>
        </mc:Choice>
        <mc:Fallback>
          <p:pic>
            <p:nvPicPr>
              <p:cNvPr id="48147" name="Ink 19"/>
              <p:cNvPicPr>
                <a:picLocks noRot="1" noChangeAspect="1" noEditPoints="1" noChangeArrowheads="1" noChangeShapeType="1"/>
              </p:cNvPicPr>
              <p:nvPr/>
            </p:nvPicPr>
            <p:blipFill>
              <a:blip r:embed="rId37"/>
              <a:stretch>
                <a:fillRect/>
              </a:stretch>
            </p:blipFill>
            <p:spPr>
              <a:xfrm>
                <a:off x="5212066" y="5265695"/>
                <a:ext cx="174377" cy="12990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48148" name="Ink 20"/>
              <p14:cNvContentPartPr>
                <a14:cpLocks xmlns:a14="http://schemas.microsoft.com/office/drawing/2010/main" noRot="1" noChangeAspect="1" noEditPoints="1" noChangeArrowheads="1" noChangeShapeType="1"/>
              </p14:cNvContentPartPr>
              <p14:nvPr/>
            </p14:nvContentPartPr>
            <p14:xfrm>
              <a:off x="5661025" y="5143500"/>
              <a:ext cx="546100" cy="169863"/>
            </p14:xfrm>
          </p:contentPart>
        </mc:Choice>
        <mc:Fallback>
          <p:pic>
            <p:nvPicPr>
              <p:cNvPr id="48148" name="Ink 20"/>
              <p:cNvPicPr>
                <a:picLocks noRot="1" noChangeAspect="1" noEditPoints="1" noChangeArrowheads="1" noChangeShapeType="1"/>
              </p:cNvPicPr>
              <p:nvPr/>
            </p:nvPicPr>
            <p:blipFill>
              <a:blip r:embed="rId39"/>
              <a:stretch>
                <a:fillRect/>
              </a:stretch>
            </p:blipFill>
            <p:spPr>
              <a:xfrm>
                <a:off x="5650585" y="5134503"/>
                <a:ext cx="560499" cy="188577"/>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48149" name="Ink 21"/>
              <p14:cNvContentPartPr>
                <a14:cpLocks xmlns:a14="http://schemas.microsoft.com/office/drawing/2010/main" noRot="1" noChangeAspect="1" noEditPoints="1" noChangeArrowheads="1" noChangeShapeType="1"/>
              </p14:cNvContentPartPr>
              <p14:nvPr/>
            </p14:nvContentPartPr>
            <p14:xfrm>
              <a:off x="6330950" y="5116513"/>
              <a:ext cx="349250" cy="179387"/>
            </p14:xfrm>
          </p:contentPart>
        </mc:Choice>
        <mc:Fallback>
          <p:pic>
            <p:nvPicPr>
              <p:cNvPr id="48149" name="Ink 21"/>
              <p:cNvPicPr>
                <a:picLocks noRot="1" noChangeAspect="1" noEditPoints="1" noChangeArrowheads="1" noChangeShapeType="1"/>
              </p:cNvPicPr>
              <p:nvPr/>
            </p:nvPicPr>
            <p:blipFill>
              <a:blip r:embed="rId41"/>
              <a:stretch>
                <a:fillRect/>
              </a:stretch>
            </p:blipFill>
            <p:spPr>
              <a:xfrm>
                <a:off x="6321229" y="5106787"/>
                <a:ext cx="364732" cy="198118"/>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48150" name="Ink 22"/>
              <p14:cNvContentPartPr>
                <a14:cpLocks xmlns:a14="http://schemas.microsoft.com/office/drawing/2010/main" noRot="1" noChangeAspect="1" noEditPoints="1" noChangeArrowheads="1" noChangeShapeType="1"/>
              </p14:cNvContentPartPr>
              <p14:nvPr/>
            </p14:nvContentPartPr>
            <p14:xfrm>
              <a:off x="6804025" y="5010150"/>
              <a:ext cx="571500" cy="249238"/>
            </p14:xfrm>
          </p:contentPart>
        </mc:Choice>
        <mc:Fallback>
          <p:pic>
            <p:nvPicPr>
              <p:cNvPr id="48150" name="Ink 22"/>
              <p:cNvPicPr>
                <a:picLocks noRot="1" noChangeAspect="1" noEditPoints="1" noChangeArrowheads="1" noChangeShapeType="1"/>
              </p:cNvPicPr>
              <p:nvPr/>
            </p:nvPicPr>
            <p:blipFill>
              <a:blip r:embed="rId43"/>
              <a:stretch>
                <a:fillRect/>
              </a:stretch>
            </p:blipFill>
            <p:spPr>
              <a:xfrm>
                <a:off x="6795028" y="5000425"/>
                <a:ext cx="585536" cy="269047"/>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48151" name="Ink 23"/>
              <p14:cNvContentPartPr>
                <a14:cpLocks xmlns:a14="http://schemas.microsoft.com/office/drawing/2010/main" noRot="1" noChangeAspect="1" noEditPoints="1" noChangeArrowheads="1" noChangeShapeType="1"/>
              </p14:cNvContentPartPr>
              <p14:nvPr/>
            </p14:nvContentPartPr>
            <p14:xfrm>
              <a:off x="5035550" y="5330825"/>
              <a:ext cx="2305050" cy="830263"/>
            </p14:xfrm>
          </p:contentPart>
        </mc:Choice>
        <mc:Fallback>
          <p:pic>
            <p:nvPicPr>
              <p:cNvPr id="48151" name="Ink 23"/>
              <p:cNvPicPr>
                <a:picLocks noRot="1" noChangeAspect="1" noEditPoints="1" noChangeArrowheads="1" noChangeShapeType="1"/>
              </p:cNvPicPr>
              <p:nvPr/>
            </p:nvPicPr>
            <p:blipFill>
              <a:blip r:embed="rId45"/>
              <a:stretch>
                <a:fillRect/>
              </a:stretch>
            </p:blipFill>
            <p:spPr>
              <a:xfrm>
                <a:off x="5026550" y="5320024"/>
                <a:ext cx="2324850" cy="849705"/>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48152" name="Ink 24"/>
              <p14:cNvContentPartPr>
                <a14:cpLocks xmlns:a14="http://schemas.microsoft.com/office/drawing/2010/main" noRot="1" noChangeAspect="1" noEditPoints="1" noChangeArrowheads="1" noChangeShapeType="1"/>
              </p14:cNvContentPartPr>
              <p14:nvPr/>
            </p14:nvContentPartPr>
            <p14:xfrm>
              <a:off x="2205038" y="6045200"/>
              <a:ext cx="268287" cy="214313"/>
            </p14:xfrm>
          </p:contentPart>
        </mc:Choice>
        <mc:Fallback>
          <p:pic>
            <p:nvPicPr>
              <p:cNvPr id="48152" name="Ink 24"/>
              <p:cNvPicPr>
                <a:picLocks noRot="1" noChangeAspect="1" noEditPoints="1" noChangeArrowheads="1" noChangeShapeType="1"/>
              </p:cNvPicPr>
              <p:nvPr/>
            </p:nvPicPr>
            <p:blipFill>
              <a:blip r:embed="rId47"/>
              <a:stretch>
                <a:fillRect/>
              </a:stretch>
            </p:blipFill>
            <p:spPr>
              <a:xfrm>
                <a:off x="2194955" y="6035835"/>
                <a:ext cx="283412" cy="233763"/>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48153" name="Ink 25"/>
              <p14:cNvContentPartPr>
                <a14:cpLocks xmlns:a14="http://schemas.microsoft.com/office/drawing/2010/main" noRot="1" noChangeAspect="1" noEditPoints="1" noChangeArrowheads="1" noChangeShapeType="1"/>
              </p14:cNvContentPartPr>
              <p14:nvPr/>
            </p14:nvContentPartPr>
            <p14:xfrm>
              <a:off x="2705100" y="5875338"/>
              <a:ext cx="1250950" cy="331787"/>
            </p14:xfrm>
          </p:contentPart>
        </mc:Choice>
        <mc:Fallback>
          <p:pic>
            <p:nvPicPr>
              <p:cNvPr id="48153" name="Ink 25"/>
              <p:cNvPicPr>
                <a:picLocks noRot="1" noChangeAspect="1" noEditPoints="1" noChangeArrowheads="1" noChangeShapeType="1"/>
              </p:cNvPicPr>
              <p:nvPr/>
            </p:nvPicPr>
            <p:blipFill>
              <a:blip r:embed="rId49"/>
              <a:stretch>
                <a:fillRect/>
              </a:stretch>
            </p:blipFill>
            <p:spPr>
              <a:xfrm>
                <a:off x="2694300" y="5869580"/>
                <a:ext cx="1272549" cy="347621"/>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48154" name="Ink 26"/>
              <p14:cNvContentPartPr>
                <a14:cpLocks xmlns:a14="http://schemas.microsoft.com/office/drawing/2010/main" noRot="1" noChangeAspect="1" noEditPoints="1" noChangeArrowheads="1" noChangeShapeType="1"/>
              </p14:cNvContentPartPr>
              <p14:nvPr/>
            </p14:nvContentPartPr>
            <p14:xfrm>
              <a:off x="3133725" y="6296025"/>
              <a:ext cx="9525" cy="17463"/>
            </p14:xfrm>
          </p:contentPart>
        </mc:Choice>
        <mc:Fallback>
          <p:pic>
            <p:nvPicPr>
              <p:cNvPr id="48154" name="Ink 26"/>
              <p:cNvPicPr>
                <a:picLocks noRot="1" noChangeAspect="1" noEditPoints="1" noChangeArrowheads="1" noChangeShapeType="1"/>
              </p:cNvPicPr>
              <p:nvPr/>
            </p:nvPicPr>
            <p:blipFill>
              <a:blip r:embed="rId51"/>
              <a:stretch>
                <a:fillRect/>
              </a:stretch>
            </p:blipFill>
            <p:spPr>
              <a:xfrm>
                <a:off x="3125665" y="6291748"/>
                <a:ext cx="24912" cy="29580"/>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48155" name="Ink 27"/>
              <p14:cNvContentPartPr>
                <a14:cpLocks xmlns:a14="http://schemas.microsoft.com/office/drawing/2010/main" noRot="1" noChangeAspect="1" noEditPoints="1" noChangeArrowheads="1" noChangeShapeType="1"/>
              </p14:cNvContentPartPr>
              <p14:nvPr/>
            </p14:nvContentPartPr>
            <p14:xfrm>
              <a:off x="2874963" y="6323013"/>
              <a:ext cx="955675" cy="222250"/>
            </p14:xfrm>
          </p:contentPart>
        </mc:Choice>
        <mc:Fallback>
          <p:pic>
            <p:nvPicPr>
              <p:cNvPr id="48155" name="Ink 27"/>
              <p:cNvPicPr>
                <a:picLocks noRot="1" noChangeAspect="1" noEditPoints="1" noChangeArrowheads="1" noChangeShapeType="1"/>
              </p:cNvPicPr>
              <p:nvPr/>
            </p:nvPicPr>
            <p:blipFill>
              <a:blip r:embed="rId53"/>
              <a:stretch>
                <a:fillRect/>
              </a:stretch>
            </p:blipFill>
            <p:spPr>
              <a:xfrm>
                <a:off x="2865604" y="6312567"/>
                <a:ext cx="970793" cy="243142"/>
              </a:xfrm>
              <a:prstGeom prst="rect">
                <a:avLst/>
              </a:prstGeom>
            </p:spPr>
          </p:pic>
        </mc:Fallback>
      </mc:AlternateContent>
      <mc:AlternateContent xmlns:mc="http://schemas.openxmlformats.org/markup-compatibility/2006">
        <mc:Choice xmlns:p14="http://schemas.microsoft.com/office/powerpoint/2010/main" Requires="p14">
          <p:contentPart p14:bwMode="auto" r:id="rId54">
            <p14:nvContentPartPr>
              <p14:cNvPr id="48156" name="Ink 28"/>
              <p14:cNvContentPartPr>
                <a14:cpLocks xmlns:a14="http://schemas.microsoft.com/office/drawing/2010/main" noRot="1" noChangeAspect="1" noEditPoints="1" noChangeArrowheads="1" noChangeShapeType="1"/>
              </p14:cNvContentPartPr>
              <p14:nvPr/>
            </p14:nvContentPartPr>
            <p14:xfrm>
              <a:off x="4062413" y="6205538"/>
              <a:ext cx="312737" cy="214312"/>
            </p14:xfrm>
          </p:contentPart>
        </mc:Choice>
        <mc:Fallback>
          <p:pic>
            <p:nvPicPr>
              <p:cNvPr id="48156" name="Ink 28"/>
              <p:cNvPicPr>
                <a:picLocks noRot="1" noChangeAspect="1" noEditPoints="1" noChangeArrowheads="1" noChangeShapeType="1"/>
              </p:cNvPicPr>
              <p:nvPr/>
            </p:nvPicPr>
            <p:blipFill>
              <a:blip r:embed="rId55"/>
              <a:stretch>
                <a:fillRect/>
              </a:stretch>
            </p:blipFill>
            <p:spPr>
              <a:xfrm>
                <a:off x="4051976" y="6192931"/>
                <a:ext cx="328212" cy="236283"/>
              </a:xfrm>
              <a:prstGeom prst="rect">
                <a:avLst/>
              </a:prstGeom>
            </p:spPr>
          </p:pic>
        </mc:Fallback>
      </mc:AlternateContent>
      <mc:AlternateContent xmlns:mc="http://schemas.openxmlformats.org/markup-compatibility/2006">
        <mc:Choice xmlns:p14="http://schemas.microsoft.com/office/powerpoint/2010/main" Requires="p14">
          <p:contentPart p14:bwMode="auto" r:id="rId56">
            <p14:nvContentPartPr>
              <p14:cNvPr id="48157" name="Ink 29"/>
              <p14:cNvContentPartPr>
                <a14:cpLocks xmlns:a14="http://schemas.microsoft.com/office/drawing/2010/main" noRot="1" noChangeAspect="1" noEditPoints="1" noChangeArrowheads="1" noChangeShapeType="1"/>
              </p14:cNvContentPartPr>
              <p14:nvPr/>
            </p14:nvContentPartPr>
            <p14:xfrm>
              <a:off x="4633913" y="6259513"/>
              <a:ext cx="571500" cy="214312"/>
            </p14:xfrm>
          </p:contentPart>
        </mc:Choice>
        <mc:Fallback>
          <p:pic>
            <p:nvPicPr>
              <p:cNvPr id="48157" name="Ink 29"/>
              <p:cNvPicPr>
                <a:picLocks noRot="1" noChangeAspect="1" noEditPoints="1" noChangeArrowheads="1" noChangeShapeType="1"/>
              </p:cNvPicPr>
              <p:nvPr/>
            </p:nvPicPr>
            <p:blipFill>
              <a:blip r:embed="rId57"/>
              <a:stretch>
                <a:fillRect/>
              </a:stretch>
            </p:blipFill>
            <p:spPr>
              <a:xfrm>
                <a:off x="4624550" y="6248347"/>
                <a:ext cx="591666" cy="234843"/>
              </a:xfrm>
              <a:prstGeom prst="rect">
                <a:avLst/>
              </a:prstGeom>
            </p:spPr>
          </p:pic>
        </mc:Fallback>
      </mc:AlternateContent>
      <mc:AlternateContent xmlns:mc="http://schemas.openxmlformats.org/markup-compatibility/2006">
        <mc:Choice xmlns:p14="http://schemas.microsoft.com/office/powerpoint/2010/main" Requires="p14">
          <p:contentPart p14:bwMode="auto" r:id="rId58">
            <p14:nvContentPartPr>
              <p14:cNvPr id="48158" name="Ink 30"/>
              <p14:cNvContentPartPr>
                <a14:cpLocks xmlns:a14="http://schemas.microsoft.com/office/drawing/2010/main" noRot="1" noChangeAspect="1" noEditPoints="1" noChangeArrowheads="1" noChangeShapeType="1"/>
              </p14:cNvContentPartPr>
              <p14:nvPr/>
            </p14:nvContentPartPr>
            <p14:xfrm>
              <a:off x="5456238" y="6286500"/>
              <a:ext cx="223837" cy="133350"/>
            </p14:xfrm>
          </p:contentPart>
        </mc:Choice>
        <mc:Fallback>
          <p:pic>
            <p:nvPicPr>
              <p:cNvPr id="48158" name="Ink 30"/>
              <p:cNvPicPr>
                <a:picLocks noRot="1" noChangeAspect="1" noEditPoints="1" noChangeArrowheads="1" noChangeShapeType="1"/>
              </p:cNvPicPr>
              <p:nvPr/>
            </p:nvPicPr>
            <p:blipFill>
              <a:blip r:embed="rId59"/>
              <a:stretch>
                <a:fillRect/>
              </a:stretch>
            </p:blipFill>
            <p:spPr>
              <a:xfrm>
                <a:off x="5445442" y="6276409"/>
                <a:ext cx="240751" cy="152812"/>
              </a:xfrm>
              <a:prstGeom prst="rect">
                <a:avLst/>
              </a:prstGeom>
            </p:spPr>
          </p:pic>
        </mc:Fallback>
      </mc:AlternateContent>
      <mc:AlternateContent xmlns:mc="http://schemas.openxmlformats.org/markup-compatibility/2006">
        <mc:Choice xmlns:p14="http://schemas.microsoft.com/office/powerpoint/2010/main" Requires="p14">
          <p:contentPart p14:bwMode="auto" r:id="rId60">
            <p14:nvContentPartPr>
              <p14:cNvPr id="48159" name="Ink 31"/>
              <p14:cNvContentPartPr>
                <a14:cpLocks xmlns:a14="http://schemas.microsoft.com/office/drawing/2010/main" noRot="1" noChangeAspect="1" noEditPoints="1" noChangeArrowheads="1" noChangeShapeType="1"/>
              </p14:cNvContentPartPr>
              <p14:nvPr/>
            </p14:nvContentPartPr>
            <p14:xfrm>
              <a:off x="5902325" y="6107113"/>
              <a:ext cx="1081088" cy="438150"/>
            </p14:xfrm>
          </p:contentPart>
        </mc:Choice>
        <mc:Fallback>
          <p:pic>
            <p:nvPicPr>
              <p:cNvPr id="48159" name="Ink 31"/>
              <p:cNvPicPr>
                <a:picLocks noRot="1" noChangeAspect="1" noEditPoints="1" noChangeArrowheads="1" noChangeShapeType="1"/>
              </p:cNvPicPr>
              <p:nvPr/>
            </p:nvPicPr>
            <p:blipFill>
              <a:blip r:embed="rId61"/>
              <a:stretch>
                <a:fillRect/>
              </a:stretch>
            </p:blipFill>
            <p:spPr>
              <a:xfrm>
                <a:off x="5894045" y="6093792"/>
                <a:ext cx="1094408" cy="461912"/>
              </a:xfrm>
              <a:prstGeom prst="rect">
                <a:avLst/>
              </a:prstGeom>
            </p:spPr>
          </p:pic>
        </mc:Fallback>
      </mc:AlternateContent>
      <mc:AlternateContent xmlns:mc="http://schemas.openxmlformats.org/markup-compatibility/2006">
        <mc:Choice xmlns:p14="http://schemas.microsoft.com/office/powerpoint/2010/main" Requires="p14">
          <p:contentPart p14:bwMode="auto" r:id="rId62">
            <p14:nvContentPartPr>
              <p14:cNvPr id="48160" name="Ink 32"/>
              <p14:cNvContentPartPr>
                <a14:cpLocks xmlns:a14="http://schemas.microsoft.com/office/drawing/2010/main" noRot="1" noChangeAspect="1" noEditPoints="1" noChangeArrowheads="1" noChangeShapeType="1"/>
              </p14:cNvContentPartPr>
              <p14:nvPr/>
            </p14:nvContentPartPr>
            <p14:xfrm>
              <a:off x="7250113" y="5867400"/>
              <a:ext cx="1063625" cy="509588"/>
            </p14:xfrm>
          </p:contentPart>
        </mc:Choice>
        <mc:Fallback>
          <p:pic>
            <p:nvPicPr>
              <p:cNvPr id="48160" name="Ink 32"/>
              <p:cNvPicPr>
                <a:picLocks noRot="1" noChangeAspect="1" noEditPoints="1" noChangeArrowheads="1" noChangeShapeType="1"/>
              </p:cNvPicPr>
              <p:nvPr/>
            </p:nvPicPr>
            <p:blipFill>
              <a:blip r:embed="rId63"/>
              <a:stretch>
                <a:fillRect/>
              </a:stretch>
            </p:blipFill>
            <p:spPr>
              <a:xfrm>
                <a:off x="7241114" y="5855164"/>
                <a:ext cx="1085581" cy="531541"/>
              </a:xfrm>
              <a:prstGeom prst="rect">
                <a:avLst/>
              </a:prstGeom>
            </p:spPr>
          </p:pic>
        </mc:Fallback>
      </mc:AlternateContent>
      <mc:AlternateContent xmlns:mc="http://schemas.openxmlformats.org/markup-compatibility/2006">
        <mc:Choice xmlns:p14="http://schemas.microsoft.com/office/powerpoint/2010/main" Requires="p14">
          <p:contentPart p14:bwMode="auto" r:id="rId64">
            <p14:nvContentPartPr>
              <p14:cNvPr id="48161" name="Ink 33"/>
              <p14:cNvContentPartPr>
                <a14:cpLocks xmlns:a14="http://schemas.microsoft.com/office/drawing/2010/main" noRot="1" noChangeAspect="1" noEditPoints="1" noChangeArrowheads="1" noChangeShapeType="1"/>
              </p14:cNvContentPartPr>
              <p14:nvPr/>
            </p14:nvContentPartPr>
            <p14:xfrm>
              <a:off x="6429375" y="6419850"/>
              <a:ext cx="777875" cy="366713"/>
            </p14:xfrm>
          </p:contentPart>
        </mc:Choice>
        <mc:Fallback>
          <p:pic>
            <p:nvPicPr>
              <p:cNvPr id="48161" name="Ink 33"/>
              <p:cNvPicPr>
                <a:picLocks noRot="1" noChangeAspect="1" noEditPoints="1" noChangeArrowheads="1" noChangeShapeType="1"/>
              </p:cNvPicPr>
              <p:nvPr/>
            </p:nvPicPr>
            <p:blipFill>
              <a:blip r:embed="rId65"/>
              <a:stretch>
                <a:fillRect/>
              </a:stretch>
            </p:blipFill>
            <p:spPr>
              <a:xfrm>
                <a:off x="6419296" y="6409414"/>
                <a:ext cx="795513" cy="387226"/>
              </a:xfrm>
              <a:prstGeom prst="rect">
                <a:avLst/>
              </a:prstGeom>
            </p:spPr>
          </p:pic>
        </mc:Fallback>
      </mc:AlternateContent>
      <mc:AlternateContent xmlns:mc="http://schemas.openxmlformats.org/markup-compatibility/2006">
        <mc:Choice xmlns:p14="http://schemas.microsoft.com/office/powerpoint/2010/main" Requires="p14">
          <p:contentPart p14:bwMode="auto" r:id="rId66">
            <p14:nvContentPartPr>
              <p14:cNvPr id="48162" name="Ink 34"/>
              <p14:cNvContentPartPr>
                <a14:cpLocks xmlns:a14="http://schemas.microsoft.com/office/drawing/2010/main" noRot="1" noChangeAspect="1" noEditPoints="1" noChangeArrowheads="1" noChangeShapeType="1"/>
              </p14:cNvContentPartPr>
              <p14:nvPr/>
            </p14:nvContentPartPr>
            <p14:xfrm>
              <a:off x="7375525" y="6340475"/>
              <a:ext cx="1081088" cy="339725"/>
            </p14:xfrm>
          </p:contentPart>
        </mc:Choice>
        <mc:Fallback>
          <p:pic>
            <p:nvPicPr>
              <p:cNvPr id="48162" name="Ink 34"/>
              <p:cNvPicPr>
                <a:picLocks noRot="1" noChangeAspect="1" noEditPoints="1" noChangeArrowheads="1" noChangeShapeType="1"/>
              </p:cNvPicPr>
              <p:nvPr/>
            </p:nvPicPr>
            <p:blipFill>
              <a:blip r:embed="rId67"/>
              <a:stretch>
                <a:fillRect/>
              </a:stretch>
            </p:blipFill>
            <p:spPr>
              <a:xfrm>
                <a:off x="7365445" y="6330758"/>
                <a:ext cx="1101968" cy="358799"/>
              </a:xfrm>
              <a:prstGeom prst="rect">
                <a:avLst/>
              </a:prstGeom>
            </p:spPr>
          </p:pic>
        </mc:Fallback>
      </mc:AlternateContent>
      <mc:AlternateContent xmlns:mc="http://schemas.openxmlformats.org/markup-compatibility/2006">
        <mc:Choice xmlns:p14="http://schemas.microsoft.com/office/powerpoint/2010/main" Requires="p14">
          <p:contentPart p14:bwMode="auto" r:id="rId68">
            <p14:nvContentPartPr>
              <p14:cNvPr id="48163" name="Ink 35"/>
              <p14:cNvContentPartPr>
                <a14:cpLocks xmlns:a14="http://schemas.microsoft.com/office/drawing/2010/main" noRot="1" noChangeAspect="1" noEditPoints="1" noChangeArrowheads="1" noChangeShapeType="1"/>
              </p14:cNvContentPartPr>
              <p14:nvPr/>
            </p14:nvContentPartPr>
            <p14:xfrm>
              <a:off x="4821238" y="1598613"/>
              <a:ext cx="1125537" cy="544512"/>
            </p14:xfrm>
          </p:contentPart>
        </mc:Choice>
        <mc:Fallback>
          <p:pic>
            <p:nvPicPr>
              <p:cNvPr id="48163" name="Ink 35"/>
              <p:cNvPicPr>
                <a:picLocks noRot="1" noChangeAspect="1" noEditPoints="1" noChangeArrowheads="1" noChangeShapeType="1"/>
              </p:cNvPicPr>
              <p:nvPr/>
            </p:nvPicPr>
            <p:blipFill>
              <a:blip r:embed="rId69"/>
              <a:stretch>
                <a:fillRect/>
              </a:stretch>
            </p:blipFill>
            <p:spPr>
              <a:xfrm>
                <a:off x="4810800" y="1589610"/>
                <a:ext cx="1143534" cy="564319"/>
              </a:xfrm>
              <a:prstGeom prst="rect">
                <a:avLst/>
              </a:prstGeom>
            </p:spPr>
          </p:pic>
        </mc:Fallback>
      </mc:AlternateContent>
      <mc:AlternateContent xmlns:mc="http://schemas.openxmlformats.org/markup-compatibility/2006">
        <mc:Choice xmlns:p14="http://schemas.microsoft.com/office/powerpoint/2010/main" Requires="p14">
          <p:contentPart p14:bwMode="auto" r:id="rId70">
            <p14:nvContentPartPr>
              <p14:cNvPr id="48164" name="Ink 36"/>
              <p14:cNvContentPartPr>
                <a14:cpLocks xmlns:a14="http://schemas.microsoft.com/office/drawing/2010/main" noRot="1" noChangeAspect="1" noEditPoints="1" noChangeArrowheads="1" noChangeShapeType="1"/>
              </p14:cNvContentPartPr>
              <p14:nvPr/>
            </p14:nvContentPartPr>
            <p14:xfrm>
              <a:off x="6099175" y="1606550"/>
              <a:ext cx="80963" cy="100013"/>
            </p14:xfrm>
          </p:contentPart>
        </mc:Choice>
        <mc:Fallback>
          <p:pic>
            <p:nvPicPr>
              <p:cNvPr id="48164" name="Ink 36"/>
              <p:cNvPicPr>
                <a:picLocks noRot="1" noChangeAspect="1" noEditPoints="1" noChangeArrowheads="1" noChangeShapeType="1"/>
              </p:cNvPicPr>
              <p:nvPr/>
            </p:nvPicPr>
            <p:blipFill>
              <a:blip r:embed="rId71"/>
              <a:stretch>
                <a:fillRect/>
              </a:stretch>
            </p:blipFill>
            <p:spPr>
              <a:xfrm>
                <a:off x="6087660" y="1598995"/>
                <a:ext cx="99315" cy="116922"/>
              </a:xfrm>
              <a:prstGeom prst="rect">
                <a:avLst/>
              </a:prstGeom>
            </p:spPr>
          </p:pic>
        </mc:Fallback>
      </mc:AlternateContent>
      <mc:AlternateContent xmlns:mc="http://schemas.openxmlformats.org/markup-compatibility/2006">
        <mc:Choice xmlns:p14="http://schemas.microsoft.com/office/powerpoint/2010/main" Requires="p14">
          <p:contentPart p14:bwMode="auto" r:id="rId72">
            <p14:nvContentPartPr>
              <p14:cNvPr id="48165" name="Ink 37"/>
              <p14:cNvContentPartPr>
                <a14:cpLocks xmlns:a14="http://schemas.microsoft.com/office/drawing/2010/main" noRot="1" noChangeAspect="1" noEditPoints="1" noChangeArrowheads="1" noChangeShapeType="1"/>
              </p14:cNvContentPartPr>
              <p14:nvPr/>
            </p14:nvContentPartPr>
            <p14:xfrm>
              <a:off x="6562725" y="1500188"/>
              <a:ext cx="233363" cy="303212"/>
            </p14:xfrm>
          </p:contentPart>
        </mc:Choice>
        <mc:Fallback>
          <p:pic>
            <p:nvPicPr>
              <p:cNvPr id="48165" name="Ink 37"/>
              <p:cNvPicPr>
                <a:picLocks noRot="1" noChangeAspect="1" noEditPoints="1" noChangeArrowheads="1" noChangeShapeType="1"/>
              </p:cNvPicPr>
              <p:nvPr/>
            </p:nvPicPr>
            <p:blipFill>
              <a:blip r:embed="rId73"/>
              <a:stretch>
                <a:fillRect/>
              </a:stretch>
            </p:blipFill>
            <p:spPr>
              <a:xfrm>
                <a:off x="6550121" y="1487224"/>
                <a:ext cx="258932" cy="328780"/>
              </a:xfrm>
              <a:prstGeom prst="rect">
                <a:avLst/>
              </a:prstGeom>
            </p:spPr>
          </p:pic>
        </mc:Fallback>
      </mc:AlternateContent>
      <mc:AlternateContent xmlns:mc="http://schemas.openxmlformats.org/markup-compatibility/2006">
        <mc:Choice xmlns:p14="http://schemas.microsoft.com/office/powerpoint/2010/main" Requires="p14">
          <p:contentPart p14:bwMode="auto" r:id="rId74">
            <p14:nvContentPartPr>
              <p14:cNvPr id="48166" name="Ink 38"/>
              <p14:cNvContentPartPr>
                <a14:cpLocks xmlns:a14="http://schemas.microsoft.com/office/drawing/2010/main" noRot="1" noChangeAspect="1" noEditPoints="1" noChangeArrowheads="1" noChangeShapeType="1"/>
              </p14:cNvContentPartPr>
              <p14:nvPr/>
            </p14:nvContentPartPr>
            <p14:xfrm>
              <a:off x="6911975" y="1428750"/>
              <a:ext cx="339725" cy="250825"/>
            </p14:xfrm>
          </p:contentPart>
        </mc:Choice>
        <mc:Fallback>
          <p:pic>
            <p:nvPicPr>
              <p:cNvPr id="48166" name="Ink 38"/>
              <p:cNvPicPr>
                <a:picLocks noRot="1" noChangeAspect="1" noEditPoints="1" noChangeArrowheads="1" noChangeShapeType="1"/>
              </p:cNvPicPr>
              <p:nvPr/>
            </p:nvPicPr>
            <p:blipFill>
              <a:blip r:embed="rId75"/>
              <a:stretch>
                <a:fillRect/>
              </a:stretch>
            </p:blipFill>
            <p:spPr>
              <a:xfrm>
                <a:off x="6901898" y="1416874"/>
                <a:ext cx="362037" cy="273137"/>
              </a:xfrm>
              <a:prstGeom prst="rect">
                <a:avLst/>
              </a:prstGeom>
            </p:spPr>
          </p:pic>
        </mc:Fallback>
      </mc:AlternateContent>
      <mc:AlternateContent xmlns:mc="http://schemas.openxmlformats.org/markup-compatibility/2006">
        <mc:Choice xmlns:p14="http://schemas.microsoft.com/office/powerpoint/2010/main" Requires="p14">
          <p:contentPart p14:bwMode="auto" r:id="rId76">
            <p14:nvContentPartPr>
              <p14:cNvPr id="48167" name="Ink 39"/>
              <p14:cNvContentPartPr>
                <a14:cpLocks xmlns:a14="http://schemas.microsoft.com/office/drawing/2010/main" noRot="1" noChangeAspect="1" noEditPoints="1" noChangeArrowheads="1" noChangeShapeType="1"/>
              </p14:cNvContentPartPr>
              <p14:nvPr/>
            </p14:nvContentPartPr>
            <p14:xfrm>
              <a:off x="7429500" y="1330325"/>
              <a:ext cx="366713" cy="196850"/>
            </p14:xfrm>
          </p:contentPart>
        </mc:Choice>
        <mc:Fallback>
          <p:pic>
            <p:nvPicPr>
              <p:cNvPr id="48167" name="Ink 39"/>
              <p:cNvPicPr>
                <a:picLocks noRot="1" noChangeAspect="1" noEditPoints="1" noChangeArrowheads="1" noChangeShapeType="1"/>
              </p:cNvPicPr>
              <p:nvPr/>
            </p:nvPicPr>
            <p:blipFill>
              <a:blip r:embed="rId77"/>
              <a:stretch>
                <a:fillRect/>
              </a:stretch>
            </p:blipFill>
            <p:spPr>
              <a:xfrm>
                <a:off x="7419053" y="1321672"/>
                <a:ext cx="383284" cy="211632"/>
              </a:xfrm>
              <a:prstGeom prst="rect">
                <a:avLst/>
              </a:prstGeom>
            </p:spPr>
          </p:pic>
        </mc:Fallback>
      </mc:AlternateContent>
      <mc:AlternateContent xmlns:mc="http://schemas.openxmlformats.org/markup-compatibility/2006">
        <mc:Choice xmlns:p14="http://schemas.microsoft.com/office/powerpoint/2010/main" Requires="p14">
          <p:contentPart p14:bwMode="auto" r:id="rId78">
            <p14:nvContentPartPr>
              <p14:cNvPr id="48168" name="Ink 40"/>
              <p14:cNvContentPartPr>
                <a14:cpLocks xmlns:a14="http://schemas.microsoft.com/office/drawing/2010/main" noRot="1" noChangeAspect="1" noEditPoints="1" noChangeArrowheads="1" noChangeShapeType="1"/>
              </p14:cNvContentPartPr>
              <p14:nvPr/>
            </p14:nvContentPartPr>
            <p14:xfrm>
              <a:off x="7929563" y="1000125"/>
              <a:ext cx="803275" cy="509588"/>
            </p14:xfrm>
          </p:contentPart>
        </mc:Choice>
        <mc:Fallback>
          <p:pic>
            <p:nvPicPr>
              <p:cNvPr id="48168" name="Ink 40"/>
              <p:cNvPicPr>
                <a:picLocks noRot="1" noChangeAspect="1" noEditPoints="1" noChangeArrowheads="1" noChangeShapeType="1"/>
              </p:cNvPicPr>
              <p:nvPr/>
            </p:nvPicPr>
            <p:blipFill>
              <a:blip r:embed="rId79"/>
              <a:stretch>
                <a:fillRect/>
              </a:stretch>
            </p:blipFill>
            <p:spPr>
              <a:xfrm>
                <a:off x="7920202" y="986450"/>
                <a:ext cx="824518" cy="534420"/>
              </a:xfrm>
              <a:prstGeom prst="rect">
                <a:avLst/>
              </a:prstGeom>
            </p:spPr>
          </p:pic>
        </mc:Fallback>
      </mc:AlternateContent>
      <mc:AlternateContent xmlns:mc="http://schemas.openxmlformats.org/markup-compatibility/2006">
        <mc:Choice xmlns:p14="http://schemas.microsoft.com/office/powerpoint/2010/main" Requires="p14">
          <p:contentPart p14:bwMode="auto" r:id="rId80">
            <p14:nvContentPartPr>
              <p14:cNvPr id="48169" name="Ink 41"/>
              <p14:cNvContentPartPr>
                <a14:cpLocks xmlns:a14="http://schemas.microsoft.com/office/drawing/2010/main" noRot="1" noChangeAspect="1" noEditPoints="1" noChangeArrowheads="1" noChangeShapeType="1"/>
              </p14:cNvContentPartPr>
              <p14:nvPr/>
            </p14:nvContentPartPr>
            <p14:xfrm>
              <a:off x="2544763" y="5010150"/>
              <a:ext cx="134937" cy="142875"/>
            </p14:xfrm>
          </p:contentPart>
        </mc:Choice>
        <mc:Fallback>
          <p:pic>
            <p:nvPicPr>
              <p:cNvPr id="48169" name="Ink 41"/>
              <p:cNvPicPr>
                <a:picLocks noRot="1" noChangeAspect="1" noEditPoints="1" noChangeArrowheads="1" noChangeShapeType="1"/>
              </p:cNvPicPr>
              <p:nvPr/>
            </p:nvPicPr>
            <p:blipFill>
              <a:blip r:embed="rId81"/>
              <a:stretch>
                <a:fillRect/>
              </a:stretch>
            </p:blipFill>
            <p:spPr>
              <a:xfrm>
                <a:off x="2535767" y="4998274"/>
                <a:ext cx="156167" cy="164828"/>
              </a:xfrm>
              <a:prstGeom prst="rect">
                <a:avLst/>
              </a:prstGeom>
            </p:spPr>
          </p:pic>
        </mc:Fallback>
      </mc:AlternateContent>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383540" y="1086891"/>
            <a:ext cx="8376920" cy="3952240"/>
          </a:xfrm>
          <a:prstGeom prst="rect">
            <a:avLst/>
          </a:prstGeom>
        </p:spPr>
        <p:txBody>
          <a:bodyPr vert="horz" wrap="square" lIns="0" tIns="12700" rIns="0" bIns="0" rtlCol="0">
            <a:spAutoFit/>
          </a:bodyPr>
          <a:lstStyle/>
          <a:p>
            <a:pPr marL="355600" marR="5715" indent="-342900" algn="just">
              <a:lnSpc>
                <a:spcPct val="150000"/>
              </a:lnSpc>
              <a:spcBef>
                <a:spcPts val="100"/>
              </a:spcBef>
              <a:buFont typeface="Wingdings"/>
              <a:buChar char=""/>
              <a:tabLst>
                <a:tab pos="355600" algn="l"/>
              </a:tabLst>
            </a:pPr>
            <a:r>
              <a:rPr sz="2800" spc="-5" dirty="0">
                <a:latin typeface="Carlito"/>
                <a:cs typeface="Carlito"/>
              </a:rPr>
              <a:t>A </a:t>
            </a:r>
            <a:r>
              <a:rPr sz="2800" spc="-10" dirty="0">
                <a:latin typeface="Carlito"/>
                <a:cs typeface="Carlito"/>
              </a:rPr>
              <a:t>linear </a:t>
            </a:r>
            <a:r>
              <a:rPr sz="2800" spc="-5" dirty="0">
                <a:latin typeface="Carlito"/>
                <a:cs typeface="Carlito"/>
              </a:rPr>
              <a:t>time </a:t>
            </a:r>
            <a:r>
              <a:rPr sz="2800" spc="-20" dirty="0">
                <a:latin typeface="Carlito"/>
                <a:cs typeface="Carlito"/>
              </a:rPr>
              <a:t>invarient </a:t>
            </a:r>
            <a:r>
              <a:rPr sz="2800" spc="-30" dirty="0">
                <a:latin typeface="Carlito"/>
                <a:cs typeface="Carlito"/>
              </a:rPr>
              <a:t>system </a:t>
            </a:r>
            <a:r>
              <a:rPr sz="2800" spc="-10" dirty="0">
                <a:latin typeface="Carlito"/>
                <a:cs typeface="Carlito"/>
              </a:rPr>
              <a:t>comes </a:t>
            </a:r>
            <a:r>
              <a:rPr sz="2800" spc="-5" dirty="0">
                <a:latin typeface="Carlito"/>
                <a:cs typeface="Carlito"/>
              </a:rPr>
              <a:t>under the class of  </a:t>
            </a:r>
            <a:r>
              <a:rPr sz="2800" spc="-15" dirty="0">
                <a:latin typeface="Carlito"/>
                <a:cs typeface="Carlito"/>
              </a:rPr>
              <a:t>unstable </a:t>
            </a:r>
            <a:r>
              <a:rPr sz="2800" spc="-30" dirty="0">
                <a:latin typeface="Carlito"/>
                <a:cs typeface="Carlito"/>
              </a:rPr>
              <a:t>system </a:t>
            </a:r>
            <a:r>
              <a:rPr sz="2800" spc="-10" dirty="0">
                <a:latin typeface="Carlito"/>
                <a:cs typeface="Carlito"/>
              </a:rPr>
              <a:t>if </a:t>
            </a:r>
            <a:r>
              <a:rPr sz="2800" spc="-5" dirty="0">
                <a:latin typeface="Carlito"/>
                <a:cs typeface="Carlito"/>
              </a:rPr>
              <a:t>the </a:t>
            </a:r>
            <a:r>
              <a:rPr sz="2800" spc="-30" dirty="0">
                <a:latin typeface="Carlito"/>
                <a:cs typeface="Carlito"/>
              </a:rPr>
              <a:t>system </a:t>
            </a:r>
            <a:r>
              <a:rPr sz="2800" spc="-10" dirty="0">
                <a:latin typeface="Carlito"/>
                <a:cs typeface="Carlito"/>
              </a:rPr>
              <a:t>is </a:t>
            </a:r>
            <a:r>
              <a:rPr sz="2800" spc="-25" dirty="0">
                <a:latin typeface="Carlito"/>
                <a:cs typeface="Carlito"/>
              </a:rPr>
              <a:t>excited </a:t>
            </a:r>
            <a:r>
              <a:rPr sz="2800" spc="-15" dirty="0">
                <a:latin typeface="Carlito"/>
                <a:cs typeface="Carlito"/>
              </a:rPr>
              <a:t>by </a:t>
            </a:r>
            <a:r>
              <a:rPr sz="2800" spc="-5" dirty="0">
                <a:latin typeface="Carlito"/>
                <a:cs typeface="Carlito"/>
              </a:rPr>
              <a:t>a bounded  </a:t>
            </a:r>
            <a:r>
              <a:rPr sz="2800" spc="-10" dirty="0">
                <a:latin typeface="Carlito"/>
                <a:cs typeface="Carlito"/>
              </a:rPr>
              <a:t>input, response is</a:t>
            </a:r>
            <a:r>
              <a:rPr sz="2800" spc="80" dirty="0">
                <a:latin typeface="Carlito"/>
                <a:cs typeface="Carlito"/>
              </a:rPr>
              <a:t> </a:t>
            </a:r>
            <a:r>
              <a:rPr sz="2800" spc="-10" dirty="0">
                <a:latin typeface="Carlito"/>
                <a:cs typeface="Carlito"/>
              </a:rPr>
              <a:t>unbounded.</a:t>
            </a:r>
            <a:endParaRPr sz="2800" dirty="0">
              <a:latin typeface="Carlito"/>
              <a:cs typeface="Carlito"/>
            </a:endParaRPr>
          </a:p>
          <a:p>
            <a:pPr marL="355600" marR="5080" indent="-342900" algn="just">
              <a:lnSpc>
                <a:spcPct val="150000"/>
              </a:lnSpc>
              <a:spcBef>
                <a:spcPts val="675"/>
              </a:spcBef>
              <a:buFont typeface="Wingdings"/>
              <a:buChar char=""/>
              <a:tabLst>
                <a:tab pos="355600" algn="l"/>
              </a:tabLst>
            </a:pPr>
            <a:r>
              <a:rPr sz="2800" spc="-5" dirty="0">
                <a:solidFill>
                  <a:srgbClr val="FF0000"/>
                </a:solidFill>
                <a:latin typeface="Carlito"/>
                <a:cs typeface="Carlito"/>
              </a:rPr>
              <a:t>This means once </a:t>
            </a:r>
            <a:r>
              <a:rPr sz="2800" spc="-20" dirty="0">
                <a:solidFill>
                  <a:srgbClr val="FF0000"/>
                </a:solidFill>
                <a:latin typeface="Carlito"/>
                <a:cs typeface="Carlito"/>
              </a:rPr>
              <a:t>any </a:t>
            </a:r>
            <a:r>
              <a:rPr sz="2800" spc="-5" dirty="0">
                <a:solidFill>
                  <a:srgbClr val="FF0000"/>
                </a:solidFill>
                <a:latin typeface="Carlito"/>
                <a:cs typeface="Carlito"/>
              </a:rPr>
              <a:t>input </a:t>
            </a:r>
            <a:r>
              <a:rPr sz="2800" dirty="0">
                <a:solidFill>
                  <a:srgbClr val="FF0000"/>
                </a:solidFill>
                <a:latin typeface="Carlito"/>
                <a:cs typeface="Carlito"/>
              </a:rPr>
              <a:t>is </a:t>
            </a:r>
            <a:r>
              <a:rPr sz="2800" spc="-10" dirty="0">
                <a:solidFill>
                  <a:srgbClr val="FF0000"/>
                </a:solidFill>
                <a:latin typeface="Carlito"/>
                <a:cs typeface="Carlito"/>
              </a:rPr>
              <a:t>given </a:t>
            </a:r>
            <a:r>
              <a:rPr sz="2800" spc="-25" dirty="0">
                <a:solidFill>
                  <a:srgbClr val="FF0000"/>
                </a:solidFill>
                <a:latin typeface="Carlito"/>
                <a:cs typeface="Carlito"/>
              </a:rPr>
              <a:t>system </a:t>
            </a:r>
            <a:r>
              <a:rPr sz="2800" spc="-5" dirty="0">
                <a:solidFill>
                  <a:srgbClr val="FF0000"/>
                </a:solidFill>
                <a:latin typeface="Carlito"/>
                <a:cs typeface="Carlito"/>
              </a:rPr>
              <a:t>output </a:t>
            </a:r>
            <a:r>
              <a:rPr sz="2800" spc="-15" dirty="0">
                <a:solidFill>
                  <a:srgbClr val="FF0000"/>
                </a:solidFill>
                <a:latin typeface="Carlito"/>
                <a:cs typeface="Carlito"/>
              </a:rPr>
              <a:t>goes  </a:t>
            </a:r>
            <a:r>
              <a:rPr sz="2800" spc="-5" dirty="0">
                <a:solidFill>
                  <a:srgbClr val="FF0000"/>
                </a:solidFill>
                <a:latin typeface="Carlito"/>
                <a:cs typeface="Carlito"/>
              </a:rPr>
              <a:t>on </a:t>
            </a:r>
            <a:r>
              <a:rPr sz="2800" spc="-10" dirty="0">
                <a:solidFill>
                  <a:srgbClr val="FF0000"/>
                </a:solidFill>
                <a:latin typeface="Carlito"/>
                <a:cs typeface="Carlito"/>
              </a:rPr>
              <a:t>increasing </a:t>
            </a:r>
            <a:r>
              <a:rPr sz="2800" spc="-5" dirty="0">
                <a:solidFill>
                  <a:srgbClr val="FF0000"/>
                </a:solidFill>
                <a:latin typeface="Carlito"/>
                <a:cs typeface="Carlito"/>
              </a:rPr>
              <a:t>&amp; </a:t>
            </a:r>
            <a:r>
              <a:rPr sz="2800" spc="-10" dirty="0">
                <a:solidFill>
                  <a:srgbClr val="FF0000"/>
                </a:solidFill>
                <a:latin typeface="Carlito"/>
                <a:cs typeface="Carlito"/>
              </a:rPr>
              <a:t>designer does not </a:t>
            </a:r>
            <a:r>
              <a:rPr sz="2800" spc="-25" dirty="0">
                <a:solidFill>
                  <a:srgbClr val="FF0000"/>
                </a:solidFill>
                <a:latin typeface="Carlito"/>
                <a:cs typeface="Carlito"/>
              </a:rPr>
              <a:t>have </a:t>
            </a:r>
            <a:r>
              <a:rPr sz="2800" spc="-20" dirty="0">
                <a:solidFill>
                  <a:srgbClr val="FF0000"/>
                </a:solidFill>
                <a:latin typeface="Carlito"/>
                <a:cs typeface="Carlito"/>
              </a:rPr>
              <a:t>any control </a:t>
            </a:r>
            <a:r>
              <a:rPr sz="2800" spc="-5" dirty="0">
                <a:solidFill>
                  <a:srgbClr val="FF0000"/>
                </a:solidFill>
                <a:latin typeface="Carlito"/>
                <a:cs typeface="Carlito"/>
              </a:rPr>
              <a:t>on  </a:t>
            </a:r>
            <a:r>
              <a:rPr sz="2800" spc="-15" dirty="0">
                <a:solidFill>
                  <a:srgbClr val="FF0000"/>
                </a:solidFill>
                <a:latin typeface="Carlito"/>
                <a:cs typeface="Carlito"/>
              </a:rPr>
              <a:t>it</a:t>
            </a:r>
            <a:endParaRPr sz="2800" dirty="0">
              <a:solidFill>
                <a:srgbClr val="FF0000"/>
              </a:solidFill>
              <a:latin typeface="Carlito"/>
              <a:cs typeface="Carlito"/>
            </a:endParaRPr>
          </a:p>
        </p:txBody>
      </p:sp>
      <p:sp>
        <p:nvSpPr>
          <p:cNvPr id="3" name="object 3"/>
          <p:cNvSpPr txBox="1">
            <a:spLocks noGrp="1"/>
          </p:cNvSpPr>
          <p:nvPr>
            <p:ph type="title"/>
          </p:nvPr>
        </p:nvSpPr>
        <p:spPr>
          <a:xfrm>
            <a:off x="383540" y="212547"/>
            <a:ext cx="7388860" cy="514350"/>
          </a:xfrm>
          <a:prstGeom prst="rect">
            <a:avLst/>
          </a:prstGeom>
        </p:spPr>
        <p:txBody>
          <a:bodyPr vert="horz" wrap="square" lIns="0" tIns="13335" rIns="0" bIns="0" rtlCol="0">
            <a:spAutoFit/>
          </a:bodyPr>
          <a:lstStyle/>
          <a:p>
            <a:pPr marL="12700">
              <a:lnSpc>
                <a:spcPct val="100000"/>
              </a:lnSpc>
              <a:spcBef>
                <a:spcPts val="105"/>
              </a:spcBef>
            </a:pPr>
            <a:r>
              <a:rPr spc="-10" dirty="0"/>
              <a:t>Unstable</a:t>
            </a:r>
            <a:r>
              <a:rPr spc="-80" dirty="0"/>
              <a:t> </a:t>
            </a:r>
            <a:r>
              <a:rPr spc="-30" dirty="0"/>
              <a:t>System</a:t>
            </a:r>
          </a:p>
        </p:txBody>
      </p:sp>
      <p:sp>
        <p:nvSpPr>
          <p:cNvPr id="4" name="object 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383540" y="160731"/>
            <a:ext cx="3274060"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Example</a:t>
            </a:r>
            <a:r>
              <a:rPr sz="2900" b="1" spc="-70" dirty="0">
                <a:solidFill>
                  <a:srgbClr val="FF0000"/>
                </a:solidFill>
                <a:latin typeface="Carlito"/>
                <a:cs typeface="Carlito"/>
              </a:rPr>
              <a:t> </a:t>
            </a:r>
            <a:r>
              <a:rPr sz="2900" b="1" dirty="0">
                <a:solidFill>
                  <a:srgbClr val="FF0000"/>
                </a:solidFill>
                <a:latin typeface="Carlito"/>
                <a:cs typeface="Carlito"/>
              </a:rPr>
              <a:t>5</a:t>
            </a:r>
            <a:endParaRPr sz="2900" dirty="0">
              <a:latin typeface="Carlito"/>
              <a:cs typeface="Carlito"/>
            </a:endParaRPr>
          </a:p>
        </p:txBody>
      </p:sp>
      <p:sp>
        <p:nvSpPr>
          <p:cNvPr id="3" name="object 3"/>
          <p:cNvSpPr txBox="1"/>
          <p:nvPr/>
        </p:nvSpPr>
        <p:spPr>
          <a:xfrm>
            <a:off x="6477001" y="160731"/>
            <a:ext cx="2250820"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dirty="0">
              <a:latin typeface="Carlito"/>
              <a:cs typeface="Carlito"/>
            </a:endParaRPr>
          </a:p>
        </p:txBody>
      </p:sp>
      <p:sp>
        <p:nvSpPr>
          <p:cNvPr id="4" name="object 4"/>
          <p:cNvSpPr/>
          <p:nvPr/>
        </p:nvSpPr>
        <p:spPr>
          <a:xfrm>
            <a:off x="1486343" y="1801600"/>
            <a:ext cx="216535" cy="0"/>
          </a:xfrm>
          <a:custGeom>
            <a:avLst/>
            <a:gdLst/>
            <a:ahLst/>
            <a:cxnLst/>
            <a:rect l="l" t="t" r="r" b="b"/>
            <a:pathLst>
              <a:path w="216535">
                <a:moveTo>
                  <a:pt x="0" y="0"/>
                </a:moveTo>
                <a:lnTo>
                  <a:pt x="216265" y="0"/>
                </a:lnTo>
              </a:path>
            </a:pathLst>
          </a:custGeom>
          <a:ln w="13120">
            <a:solidFill>
              <a:srgbClr val="000000"/>
            </a:solidFill>
          </a:ln>
        </p:spPr>
        <p:txBody>
          <a:bodyPr wrap="square" lIns="0" tIns="0" rIns="0" bIns="0" rtlCol="0"/>
          <a:lstStyle/>
          <a:p>
            <a:endParaRPr/>
          </a:p>
        </p:txBody>
      </p:sp>
      <p:sp>
        <p:nvSpPr>
          <p:cNvPr id="5" name="object 5"/>
          <p:cNvSpPr/>
          <p:nvPr/>
        </p:nvSpPr>
        <p:spPr>
          <a:xfrm>
            <a:off x="2465395" y="1801600"/>
            <a:ext cx="216535" cy="0"/>
          </a:xfrm>
          <a:custGeom>
            <a:avLst/>
            <a:gdLst/>
            <a:ahLst/>
            <a:cxnLst/>
            <a:rect l="l" t="t" r="r" b="b"/>
            <a:pathLst>
              <a:path w="216535">
                <a:moveTo>
                  <a:pt x="0" y="0"/>
                </a:moveTo>
                <a:lnTo>
                  <a:pt x="216254" y="0"/>
                </a:lnTo>
              </a:path>
            </a:pathLst>
          </a:custGeom>
          <a:ln w="13120">
            <a:solidFill>
              <a:srgbClr val="000000"/>
            </a:solidFill>
          </a:ln>
        </p:spPr>
        <p:txBody>
          <a:bodyPr wrap="square" lIns="0" tIns="0" rIns="0" bIns="0" rtlCol="0"/>
          <a:lstStyle/>
          <a:p>
            <a:endParaRPr/>
          </a:p>
        </p:txBody>
      </p:sp>
      <p:sp>
        <p:nvSpPr>
          <p:cNvPr id="6" name="object 6"/>
          <p:cNvSpPr/>
          <p:nvPr/>
        </p:nvSpPr>
        <p:spPr>
          <a:xfrm>
            <a:off x="3647059" y="1801600"/>
            <a:ext cx="216535" cy="0"/>
          </a:xfrm>
          <a:custGeom>
            <a:avLst/>
            <a:gdLst/>
            <a:ahLst/>
            <a:cxnLst/>
            <a:rect l="l" t="t" r="r" b="b"/>
            <a:pathLst>
              <a:path w="216535">
                <a:moveTo>
                  <a:pt x="0" y="0"/>
                </a:moveTo>
                <a:lnTo>
                  <a:pt x="216254" y="0"/>
                </a:lnTo>
              </a:path>
            </a:pathLst>
          </a:custGeom>
          <a:ln w="13120">
            <a:solidFill>
              <a:srgbClr val="000000"/>
            </a:solidFill>
          </a:ln>
        </p:spPr>
        <p:txBody>
          <a:bodyPr wrap="square" lIns="0" tIns="0" rIns="0" bIns="0" rtlCol="0"/>
          <a:lstStyle/>
          <a:p>
            <a:endParaRPr/>
          </a:p>
        </p:txBody>
      </p:sp>
      <p:sp>
        <p:nvSpPr>
          <p:cNvPr id="7" name="object 7"/>
          <p:cNvSpPr/>
          <p:nvPr/>
        </p:nvSpPr>
        <p:spPr>
          <a:xfrm>
            <a:off x="4815082" y="1801600"/>
            <a:ext cx="216535" cy="0"/>
          </a:xfrm>
          <a:custGeom>
            <a:avLst/>
            <a:gdLst/>
            <a:ahLst/>
            <a:cxnLst/>
            <a:rect l="l" t="t" r="r" b="b"/>
            <a:pathLst>
              <a:path w="216535">
                <a:moveTo>
                  <a:pt x="0" y="0"/>
                </a:moveTo>
                <a:lnTo>
                  <a:pt x="216287" y="0"/>
                </a:lnTo>
              </a:path>
            </a:pathLst>
          </a:custGeom>
          <a:ln w="13120">
            <a:solidFill>
              <a:srgbClr val="000000"/>
            </a:solidFill>
          </a:ln>
        </p:spPr>
        <p:txBody>
          <a:bodyPr wrap="square" lIns="0" tIns="0" rIns="0" bIns="0" rtlCol="0"/>
          <a:lstStyle/>
          <a:p>
            <a:endParaRPr/>
          </a:p>
        </p:txBody>
      </p:sp>
      <p:sp>
        <p:nvSpPr>
          <p:cNvPr id="8" name="object 8"/>
          <p:cNvSpPr/>
          <p:nvPr/>
        </p:nvSpPr>
        <p:spPr>
          <a:xfrm>
            <a:off x="5973396" y="1801600"/>
            <a:ext cx="216535" cy="0"/>
          </a:xfrm>
          <a:custGeom>
            <a:avLst/>
            <a:gdLst/>
            <a:ahLst/>
            <a:cxnLst/>
            <a:rect l="l" t="t" r="r" b="b"/>
            <a:pathLst>
              <a:path w="216535">
                <a:moveTo>
                  <a:pt x="0" y="0"/>
                </a:moveTo>
                <a:lnTo>
                  <a:pt x="216254" y="0"/>
                </a:lnTo>
              </a:path>
            </a:pathLst>
          </a:custGeom>
          <a:ln w="13120">
            <a:solidFill>
              <a:srgbClr val="000000"/>
            </a:solidFill>
          </a:ln>
        </p:spPr>
        <p:txBody>
          <a:bodyPr wrap="square" lIns="0" tIns="0" rIns="0" bIns="0" rtlCol="0"/>
          <a:lstStyle/>
          <a:p>
            <a:endParaRPr/>
          </a:p>
        </p:txBody>
      </p:sp>
      <p:sp>
        <p:nvSpPr>
          <p:cNvPr id="9" name="object 9"/>
          <p:cNvSpPr txBox="1"/>
          <p:nvPr/>
        </p:nvSpPr>
        <p:spPr>
          <a:xfrm>
            <a:off x="1837986" y="1582987"/>
            <a:ext cx="3468370" cy="209550"/>
          </a:xfrm>
          <a:prstGeom prst="rect">
            <a:avLst/>
          </a:prstGeom>
        </p:spPr>
        <p:txBody>
          <a:bodyPr vert="horz" wrap="square" lIns="0" tIns="13335" rIns="0" bIns="0" rtlCol="0">
            <a:spAutoFit/>
          </a:bodyPr>
          <a:lstStyle/>
          <a:p>
            <a:pPr marL="12700">
              <a:lnSpc>
                <a:spcPct val="100000"/>
              </a:lnSpc>
              <a:spcBef>
                <a:spcPts val="105"/>
              </a:spcBef>
              <a:tabLst>
                <a:tab pos="998219" algn="l"/>
                <a:tab pos="2172335" algn="l"/>
                <a:tab pos="3347085" algn="l"/>
              </a:tabLst>
            </a:pPr>
            <a:r>
              <a:rPr sz="1200" spc="250" dirty="0">
                <a:latin typeface="Times New Roman"/>
                <a:cs typeface="Times New Roman"/>
              </a:rPr>
              <a:t>5	4	3	2</a:t>
            </a:r>
            <a:endParaRPr sz="1200">
              <a:latin typeface="Times New Roman"/>
              <a:cs typeface="Times New Roman"/>
            </a:endParaRPr>
          </a:p>
        </p:txBody>
      </p:sp>
      <p:sp>
        <p:nvSpPr>
          <p:cNvPr id="10" name="object 10"/>
          <p:cNvSpPr txBox="1"/>
          <p:nvPr/>
        </p:nvSpPr>
        <p:spPr>
          <a:xfrm>
            <a:off x="1488260" y="1422654"/>
            <a:ext cx="1191260" cy="344170"/>
          </a:xfrm>
          <a:prstGeom prst="rect">
            <a:avLst/>
          </a:prstGeom>
        </p:spPr>
        <p:txBody>
          <a:bodyPr vert="horz" wrap="square" lIns="0" tIns="17780" rIns="0" bIns="0" rtlCol="0">
            <a:spAutoFit/>
          </a:bodyPr>
          <a:lstStyle/>
          <a:p>
            <a:pPr marL="12700">
              <a:lnSpc>
                <a:spcPct val="100000"/>
              </a:lnSpc>
              <a:spcBef>
                <a:spcPts val="140"/>
              </a:spcBef>
              <a:tabLst>
                <a:tab pos="990600" algn="l"/>
              </a:tabLst>
            </a:pPr>
            <a:r>
              <a:rPr sz="2050" spc="445" dirty="0">
                <a:latin typeface="Times New Roman"/>
                <a:cs typeface="Times New Roman"/>
              </a:rPr>
              <a:t>1	1</a:t>
            </a:r>
            <a:endParaRPr sz="2050">
              <a:latin typeface="Times New Roman"/>
              <a:cs typeface="Times New Roman"/>
            </a:endParaRPr>
          </a:p>
        </p:txBody>
      </p:sp>
      <p:sp>
        <p:nvSpPr>
          <p:cNvPr id="11" name="object 11"/>
          <p:cNvSpPr txBox="1"/>
          <p:nvPr/>
        </p:nvSpPr>
        <p:spPr>
          <a:xfrm>
            <a:off x="3648161" y="1422654"/>
            <a:ext cx="212725" cy="344170"/>
          </a:xfrm>
          <a:prstGeom prst="rect">
            <a:avLst/>
          </a:prstGeom>
        </p:spPr>
        <p:txBody>
          <a:bodyPr vert="horz" wrap="square" lIns="0" tIns="17780" rIns="0" bIns="0" rtlCol="0">
            <a:spAutoFit/>
          </a:bodyPr>
          <a:lstStyle/>
          <a:p>
            <a:pPr marL="12700">
              <a:lnSpc>
                <a:spcPct val="100000"/>
              </a:lnSpc>
              <a:spcBef>
                <a:spcPts val="140"/>
              </a:spcBef>
            </a:pPr>
            <a:r>
              <a:rPr sz="2050" spc="445" dirty="0">
                <a:latin typeface="Times New Roman"/>
                <a:cs typeface="Times New Roman"/>
              </a:rPr>
              <a:t>1</a:t>
            </a:r>
            <a:endParaRPr sz="2050">
              <a:latin typeface="Times New Roman"/>
              <a:cs typeface="Times New Roman"/>
            </a:endParaRPr>
          </a:p>
        </p:txBody>
      </p:sp>
      <p:sp>
        <p:nvSpPr>
          <p:cNvPr id="12" name="object 12"/>
          <p:cNvSpPr txBox="1"/>
          <p:nvPr/>
        </p:nvSpPr>
        <p:spPr>
          <a:xfrm>
            <a:off x="4815645" y="1422654"/>
            <a:ext cx="212725" cy="344170"/>
          </a:xfrm>
          <a:prstGeom prst="rect">
            <a:avLst/>
          </a:prstGeom>
        </p:spPr>
        <p:txBody>
          <a:bodyPr vert="horz" wrap="square" lIns="0" tIns="17780" rIns="0" bIns="0" rtlCol="0">
            <a:spAutoFit/>
          </a:bodyPr>
          <a:lstStyle/>
          <a:p>
            <a:pPr marL="12700">
              <a:lnSpc>
                <a:spcPct val="100000"/>
              </a:lnSpc>
              <a:spcBef>
                <a:spcPts val="140"/>
              </a:spcBef>
            </a:pPr>
            <a:r>
              <a:rPr sz="2050" spc="445" dirty="0">
                <a:latin typeface="Times New Roman"/>
                <a:cs typeface="Times New Roman"/>
              </a:rPr>
              <a:t>1</a:t>
            </a:r>
            <a:endParaRPr sz="2050">
              <a:latin typeface="Times New Roman"/>
              <a:cs typeface="Times New Roman"/>
            </a:endParaRPr>
          </a:p>
        </p:txBody>
      </p:sp>
      <p:sp>
        <p:nvSpPr>
          <p:cNvPr id="13" name="object 13"/>
          <p:cNvSpPr txBox="1"/>
          <p:nvPr/>
        </p:nvSpPr>
        <p:spPr>
          <a:xfrm>
            <a:off x="5973403" y="1422654"/>
            <a:ext cx="212725" cy="344170"/>
          </a:xfrm>
          <a:prstGeom prst="rect">
            <a:avLst/>
          </a:prstGeom>
        </p:spPr>
        <p:txBody>
          <a:bodyPr vert="horz" wrap="square" lIns="0" tIns="17780" rIns="0" bIns="0" rtlCol="0">
            <a:spAutoFit/>
          </a:bodyPr>
          <a:lstStyle/>
          <a:p>
            <a:pPr marL="12700">
              <a:lnSpc>
                <a:spcPct val="100000"/>
              </a:lnSpc>
              <a:spcBef>
                <a:spcPts val="140"/>
              </a:spcBef>
            </a:pPr>
            <a:r>
              <a:rPr sz="2050" spc="445" dirty="0">
                <a:latin typeface="Times New Roman"/>
                <a:cs typeface="Times New Roman"/>
              </a:rPr>
              <a:t>1</a:t>
            </a:r>
            <a:endParaRPr sz="2050">
              <a:latin typeface="Times New Roman"/>
              <a:cs typeface="Times New Roman"/>
            </a:endParaRPr>
          </a:p>
        </p:txBody>
      </p:sp>
      <p:sp>
        <p:nvSpPr>
          <p:cNvPr id="14" name="object 14"/>
          <p:cNvSpPr txBox="1"/>
          <p:nvPr/>
        </p:nvSpPr>
        <p:spPr>
          <a:xfrm>
            <a:off x="1514546" y="1797203"/>
            <a:ext cx="171450" cy="344170"/>
          </a:xfrm>
          <a:prstGeom prst="rect">
            <a:avLst/>
          </a:prstGeom>
        </p:spPr>
        <p:txBody>
          <a:bodyPr vert="horz" wrap="square" lIns="0" tIns="17780" rIns="0" bIns="0" rtlCol="0">
            <a:spAutoFit/>
          </a:bodyPr>
          <a:lstStyle/>
          <a:p>
            <a:pPr marL="12700">
              <a:lnSpc>
                <a:spcPct val="100000"/>
              </a:lnSpc>
              <a:spcBef>
                <a:spcPts val="140"/>
              </a:spcBef>
            </a:pPr>
            <a:r>
              <a:rPr sz="2050" i="1" spc="345" dirty="0">
                <a:latin typeface="Times New Roman"/>
                <a:cs typeface="Times New Roman"/>
              </a:rPr>
              <a:t>z</a:t>
            </a:r>
            <a:endParaRPr sz="2050">
              <a:latin typeface="Times New Roman"/>
              <a:cs typeface="Times New Roman"/>
            </a:endParaRPr>
          </a:p>
        </p:txBody>
      </p:sp>
      <p:sp>
        <p:nvSpPr>
          <p:cNvPr id="15" name="object 15"/>
          <p:cNvSpPr txBox="1"/>
          <p:nvPr/>
        </p:nvSpPr>
        <p:spPr>
          <a:xfrm>
            <a:off x="2493123" y="1797203"/>
            <a:ext cx="171450" cy="344170"/>
          </a:xfrm>
          <a:prstGeom prst="rect">
            <a:avLst/>
          </a:prstGeom>
        </p:spPr>
        <p:txBody>
          <a:bodyPr vert="horz" wrap="square" lIns="0" tIns="17780" rIns="0" bIns="0" rtlCol="0">
            <a:spAutoFit/>
          </a:bodyPr>
          <a:lstStyle/>
          <a:p>
            <a:pPr marL="12700">
              <a:lnSpc>
                <a:spcPct val="100000"/>
              </a:lnSpc>
              <a:spcBef>
                <a:spcPts val="140"/>
              </a:spcBef>
            </a:pPr>
            <a:r>
              <a:rPr sz="2050" i="1" spc="345" dirty="0">
                <a:latin typeface="Times New Roman"/>
                <a:cs typeface="Times New Roman"/>
              </a:rPr>
              <a:t>z</a:t>
            </a:r>
            <a:endParaRPr sz="2050">
              <a:latin typeface="Times New Roman"/>
              <a:cs typeface="Times New Roman"/>
            </a:endParaRPr>
          </a:p>
        </p:txBody>
      </p:sp>
      <p:sp>
        <p:nvSpPr>
          <p:cNvPr id="16" name="object 16"/>
          <p:cNvSpPr txBox="1"/>
          <p:nvPr/>
        </p:nvSpPr>
        <p:spPr>
          <a:xfrm>
            <a:off x="3674448" y="1797203"/>
            <a:ext cx="171450" cy="344170"/>
          </a:xfrm>
          <a:prstGeom prst="rect">
            <a:avLst/>
          </a:prstGeom>
        </p:spPr>
        <p:txBody>
          <a:bodyPr vert="horz" wrap="square" lIns="0" tIns="17780" rIns="0" bIns="0" rtlCol="0">
            <a:spAutoFit/>
          </a:bodyPr>
          <a:lstStyle/>
          <a:p>
            <a:pPr marL="12700">
              <a:lnSpc>
                <a:spcPct val="100000"/>
              </a:lnSpc>
              <a:spcBef>
                <a:spcPts val="140"/>
              </a:spcBef>
            </a:pPr>
            <a:r>
              <a:rPr sz="2050" i="1" spc="345" dirty="0">
                <a:latin typeface="Times New Roman"/>
                <a:cs typeface="Times New Roman"/>
              </a:rPr>
              <a:t>z</a:t>
            </a:r>
            <a:endParaRPr sz="2050">
              <a:latin typeface="Times New Roman"/>
              <a:cs typeface="Times New Roman"/>
            </a:endParaRPr>
          </a:p>
        </p:txBody>
      </p:sp>
      <p:sp>
        <p:nvSpPr>
          <p:cNvPr id="17" name="object 17"/>
          <p:cNvSpPr txBox="1"/>
          <p:nvPr/>
        </p:nvSpPr>
        <p:spPr>
          <a:xfrm>
            <a:off x="4841931" y="1797203"/>
            <a:ext cx="171450" cy="344170"/>
          </a:xfrm>
          <a:prstGeom prst="rect">
            <a:avLst/>
          </a:prstGeom>
        </p:spPr>
        <p:txBody>
          <a:bodyPr vert="horz" wrap="square" lIns="0" tIns="17780" rIns="0" bIns="0" rtlCol="0">
            <a:spAutoFit/>
          </a:bodyPr>
          <a:lstStyle/>
          <a:p>
            <a:pPr marL="12700">
              <a:lnSpc>
                <a:spcPct val="100000"/>
              </a:lnSpc>
              <a:spcBef>
                <a:spcPts val="140"/>
              </a:spcBef>
            </a:pPr>
            <a:r>
              <a:rPr sz="2050" i="1" spc="345" dirty="0">
                <a:latin typeface="Times New Roman"/>
                <a:cs typeface="Times New Roman"/>
              </a:rPr>
              <a:t>z</a:t>
            </a:r>
            <a:endParaRPr sz="2050">
              <a:latin typeface="Times New Roman"/>
              <a:cs typeface="Times New Roman"/>
            </a:endParaRPr>
          </a:p>
        </p:txBody>
      </p:sp>
      <p:sp>
        <p:nvSpPr>
          <p:cNvPr id="18" name="object 18"/>
          <p:cNvSpPr txBox="1"/>
          <p:nvPr/>
        </p:nvSpPr>
        <p:spPr>
          <a:xfrm>
            <a:off x="5999689" y="1797203"/>
            <a:ext cx="171450" cy="344170"/>
          </a:xfrm>
          <a:prstGeom prst="rect">
            <a:avLst/>
          </a:prstGeom>
        </p:spPr>
        <p:txBody>
          <a:bodyPr vert="horz" wrap="square" lIns="0" tIns="17780" rIns="0" bIns="0" rtlCol="0">
            <a:spAutoFit/>
          </a:bodyPr>
          <a:lstStyle/>
          <a:p>
            <a:pPr marL="12700">
              <a:lnSpc>
                <a:spcPct val="100000"/>
              </a:lnSpc>
              <a:spcBef>
                <a:spcPts val="140"/>
              </a:spcBef>
            </a:pPr>
            <a:r>
              <a:rPr sz="2050" i="1" spc="345" dirty="0">
                <a:latin typeface="Times New Roman"/>
                <a:cs typeface="Times New Roman"/>
              </a:rPr>
              <a:t>z</a:t>
            </a:r>
            <a:endParaRPr sz="2050">
              <a:latin typeface="Times New Roman"/>
              <a:cs typeface="Times New Roman"/>
            </a:endParaRPr>
          </a:p>
        </p:txBody>
      </p:sp>
      <p:sp>
        <p:nvSpPr>
          <p:cNvPr id="19" name="object 19"/>
          <p:cNvSpPr txBox="1"/>
          <p:nvPr/>
        </p:nvSpPr>
        <p:spPr>
          <a:xfrm>
            <a:off x="1333361" y="1589889"/>
            <a:ext cx="6069330" cy="344170"/>
          </a:xfrm>
          <a:prstGeom prst="rect">
            <a:avLst/>
          </a:prstGeom>
        </p:spPr>
        <p:txBody>
          <a:bodyPr vert="horz" wrap="square" lIns="0" tIns="17780" rIns="0" bIns="0" rtlCol="0">
            <a:spAutoFit/>
          </a:bodyPr>
          <a:lstStyle/>
          <a:p>
            <a:pPr marL="12700">
              <a:lnSpc>
                <a:spcPct val="100000"/>
              </a:lnSpc>
              <a:spcBef>
                <a:spcPts val="140"/>
              </a:spcBef>
              <a:tabLst>
                <a:tab pos="386080" algn="l"/>
                <a:tab pos="722630" algn="l"/>
                <a:tab pos="1363980" algn="l"/>
                <a:tab pos="1710689" algn="l"/>
                <a:tab pos="2545080" algn="l"/>
                <a:tab pos="2878455" algn="l"/>
                <a:tab pos="3712210" algn="l"/>
                <a:tab pos="4059554" algn="l"/>
                <a:tab pos="4869815" algn="l"/>
              </a:tabLst>
            </a:pPr>
            <a:r>
              <a:rPr sz="2050" spc="295" dirty="0">
                <a:latin typeface="Times New Roman"/>
                <a:cs typeface="Times New Roman"/>
              </a:rPr>
              <a:t>(	)	</a:t>
            </a:r>
            <a:r>
              <a:rPr sz="2050" spc="490" dirty="0">
                <a:latin typeface="Symbol"/>
                <a:cs typeface="Symbol"/>
              </a:rPr>
              <a:t></a:t>
            </a:r>
            <a:r>
              <a:rPr sz="2050" spc="-20" dirty="0">
                <a:latin typeface="Times New Roman"/>
                <a:cs typeface="Times New Roman"/>
              </a:rPr>
              <a:t> </a:t>
            </a:r>
            <a:r>
              <a:rPr sz="2050" spc="295" dirty="0">
                <a:latin typeface="Times New Roman"/>
                <a:cs typeface="Times New Roman"/>
              </a:rPr>
              <a:t>(	)	</a:t>
            </a:r>
            <a:r>
              <a:rPr sz="2050" spc="490" dirty="0">
                <a:latin typeface="Symbol"/>
                <a:cs typeface="Symbol"/>
              </a:rPr>
              <a:t></a:t>
            </a:r>
            <a:r>
              <a:rPr sz="2050" spc="25" dirty="0">
                <a:latin typeface="Times New Roman"/>
                <a:cs typeface="Times New Roman"/>
              </a:rPr>
              <a:t> </a:t>
            </a:r>
            <a:r>
              <a:rPr sz="2050" spc="370" dirty="0">
                <a:latin typeface="Times New Roman"/>
                <a:cs typeface="Times New Roman"/>
              </a:rPr>
              <a:t>2(	</a:t>
            </a:r>
            <a:r>
              <a:rPr sz="2050" spc="295" dirty="0">
                <a:latin typeface="Times New Roman"/>
                <a:cs typeface="Times New Roman"/>
              </a:rPr>
              <a:t>)	</a:t>
            </a:r>
            <a:r>
              <a:rPr sz="2050" spc="490" dirty="0">
                <a:latin typeface="Symbol"/>
                <a:cs typeface="Symbol"/>
              </a:rPr>
              <a:t></a:t>
            </a:r>
            <a:r>
              <a:rPr sz="2050" spc="25" dirty="0">
                <a:latin typeface="Times New Roman"/>
                <a:cs typeface="Times New Roman"/>
              </a:rPr>
              <a:t> </a:t>
            </a:r>
            <a:r>
              <a:rPr sz="2050" spc="370" dirty="0">
                <a:latin typeface="Times New Roman"/>
                <a:cs typeface="Times New Roman"/>
              </a:rPr>
              <a:t>2(	</a:t>
            </a:r>
            <a:r>
              <a:rPr sz="2050" spc="295" dirty="0">
                <a:latin typeface="Times New Roman"/>
                <a:cs typeface="Times New Roman"/>
              </a:rPr>
              <a:t>)	</a:t>
            </a:r>
            <a:r>
              <a:rPr sz="2050" spc="490" dirty="0">
                <a:latin typeface="Symbol"/>
                <a:cs typeface="Symbol"/>
              </a:rPr>
              <a:t></a:t>
            </a:r>
            <a:r>
              <a:rPr sz="2050" spc="-75" dirty="0">
                <a:latin typeface="Times New Roman"/>
                <a:cs typeface="Times New Roman"/>
              </a:rPr>
              <a:t> </a:t>
            </a:r>
            <a:r>
              <a:rPr sz="2050" spc="325" dirty="0">
                <a:latin typeface="Times New Roman"/>
                <a:cs typeface="Times New Roman"/>
              </a:rPr>
              <a:t>3(	</a:t>
            </a:r>
            <a:r>
              <a:rPr sz="2050" spc="295" dirty="0">
                <a:latin typeface="Times New Roman"/>
                <a:cs typeface="Times New Roman"/>
              </a:rPr>
              <a:t>)</a:t>
            </a:r>
            <a:r>
              <a:rPr sz="2050" spc="-30" dirty="0">
                <a:latin typeface="Times New Roman"/>
                <a:cs typeface="Times New Roman"/>
              </a:rPr>
              <a:t> </a:t>
            </a:r>
            <a:r>
              <a:rPr sz="2050" spc="490" dirty="0">
                <a:latin typeface="Symbol"/>
                <a:cs typeface="Symbol"/>
              </a:rPr>
              <a:t></a:t>
            </a:r>
            <a:r>
              <a:rPr sz="2050" spc="-95" dirty="0">
                <a:latin typeface="Times New Roman"/>
                <a:cs typeface="Times New Roman"/>
              </a:rPr>
              <a:t> </a:t>
            </a:r>
            <a:r>
              <a:rPr sz="2050" spc="445" dirty="0">
                <a:latin typeface="Times New Roman"/>
                <a:cs typeface="Times New Roman"/>
              </a:rPr>
              <a:t>5</a:t>
            </a:r>
            <a:r>
              <a:rPr sz="2050" spc="75" dirty="0">
                <a:latin typeface="Times New Roman"/>
                <a:cs typeface="Times New Roman"/>
              </a:rPr>
              <a:t> </a:t>
            </a:r>
            <a:r>
              <a:rPr sz="2050" spc="490" dirty="0">
                <a:latin typeface="Symbol"/>
                <a:cs typeface="Symbol"/>
              </a:rPr>
              <a:t></a:t>
            </a:r>
            <a:r>
              <a:rPr sz="2050" spc="85" dirty="0">
                <a:latin typeface="Times New Roman"/>
                <a:cs typeface="Times New Roman"/>
              </a:rPr>
              <a:t> </a:t>
            </a:r>
            <a:r>
              <a:rPr sz="2050" spc="445" dirty="0">
                <a:latin typeface="Times New Roman"/>
                <a:cs typeface="Times New Roman"/>
              </a:rPr>
              <a:t>0</a:t>
            </a:r>
            <a:endParaRPr sz="2050">
              <a:latin typeface="Times New Roman"/>
              <a:cs typeface="Times New Roman"/>
            </a:endParaRPr>
          </a:p>
        </p:txBody>
      </p:sp>
      <p:sp>
        <p:nvSpPr>
          <p:cNvPr id="20" name="object 20"/>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1" name="object 21"/>
          <p:cNvSpPr txBox="1"/>
          <p:nvPr/>
        </p:nvSpPr>
        <p:spPr>
          <a:xfrm>
            <a:off x="383540" y="851661"/>
            <a:ext cx="219202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Carlito"/>
                <a:cs typeface="Carlito"/>
              </a:rPr>
              <a:t>Replace </a:t>
            </a:r>
            <a:r>
              <a:rPr sz="2400" dirty="0">
                <a:latin typeface="Carlito"/>
                <a:cs typeface="Carlito"/>
              </a:rPr>
              <a:t>s </a:t>
            </a:r>
            <a:r>
              <a:rPr sz="2400" spc="-10" dirty="0">
                <a:latin typeface="Carlito"/>
                <a:cs typeface="Carlito"/>
              </a:rPr>
              <a:t>by</a:t>
            </a:r>
            <a:r>
              <a:rPr sz="2400" spc="-120" dirty="0">
                <a:latin typeface="Carlito"/>
                <a:cs typeface="Carlito"/>
              </a:rPr>
              <a:t> </a:t>
            </a:r>
            <a:r>
              <a:rPr sz="2400" spc="-5" dirty="0">
                <a:latin typeface="Carlito"/>
                <a:cs typeface="Carlito"/>
              </a:rPr>
              <a:t>(1/z)</a:t>
            </a:r>
            <a:endParaRPr sz="2400">
              <a:latin typeface="Carlito"/>
              <a:cs typeface="Carlito"/>
            </a:endParaRPr>
          </a:p>
        </p:txBody>
      </p:sp>
      <p:sp>
        <p:nvSpPr>
          <p:cNvPr id="22" name="object 22"/>
          <p:cNvSpPr txBox="1"/>
          <p:nvPr/>
        </p:nvSpPr>
        <p:spPr>
          <a:xfrm>
            <a:off x="383540" y="2295271"/>
            <a:ext cx="1344295" cy="391160"/>
          </a:xfrm>
          <a:prstGeom prst="rect">
            <a:avLst/>
          </a:prstGeom>
        </p:spPr>
        <p:txBody>
          <a:bodyPr vert="horz" wrap="square" lIns="0" tIns="12700" rIns="0" bIns="0" rtlCol="0">
            <a:spAutoFit/>
          </a:bodyPr>
          <a:lstStyle/>
          <a:p>
            <a:pPr marL="12700">
              <a:lnSpc>
                <a:spcPct val="100000"/>
              </a:lnSpc>
              <a:spcBef>
                <a:spcPts val="100"/>
              </a:spcBef>
            </a:pPr>
            <a:r>
              <a:rPr sz="2400" spc="-70" dirty="0">
                <a:latin typeface="Carlito"/>
                <a:cs typeface="Carlito"/>
              </a:rPr>
              <a:t>Take</a:t>
            </a:r>
            <a:r>
              <a:rPr sz="2400" spc="-75" dirty="0">
                <a:latin typeface="Carlito"/>
                <a:cs typeface="Carlito"/>
              </a:rPr>
              <a:t> </a:t>
            </a:r>
            <a:r>
              <a:rPr sz="2400" spc="-15" dirty="0">
                <a:latin typeface="Carlito"/>
                <a:cs typeface="Carlito"/>
              </a:rPr>
              <a:t>L.C.M</a:t>
            </a:r>
            <a:endParaRPr sz="2400">
              <a:latin typeface="Carlito"/>
              <a:cs typeface="Carlito"/>
            </a:endParaRPr>
          </a:p>
        </p:txBody>
      </p:sp>
      <p:sp>
        <p:nvSpPr>
          <p:cNvPr id="23" name="object 23"/>
          <p:cNvSpPr/>
          <p:nvPr/>
        </p:nvSpPr>
        <p:spPr>
          <a:xfrm>
            <a:off x="1933818" y="3102578"/>
            <a:ext cx="4065904" cy="0"/>
          </a:xfrm>
          <a:custGeom>
            <a:avLst/>
            <a:gdLst/>
            <a:ahLst/>
            <a:cxnLst/>
            <a:rect l="l" t="t" r="r" b="b"/>
            <a:pathLst>
              <a:path w="4065904">
                <a:moveTo>
                  <a:pt x="0" y="0"/>
                </a:moveTo>
                <a:lnTo>
                  <a:pt x="4065329" y="0"/>
                </a:lnTo>
              </a:path>
            </a:pathLst>
          </a:custGeom>
          <a:ln w="13102">
            <a:solidFill>
              <a:srgbClr val="000000"/>
            </a:solidFill>
          </a:ln>
        </p:spPr>
        <p:txBody>
          <a:bodyPr wrap="square" lIns="0" tIns="0" rIns="0" bIns="0" rtlCol="0"/>
          <a:lstStyle/>
          <a:p>
            <a:endParaRPr/>
          </a:p>
        </p:txBody>
      </p:sp>
      <p:sp>
        <p:nvSpPr>
          <p:cNvPr id="24" name="object 24"/>
          <p:cNvSpPr txBox="1"/>
          <p:nvPr/>
        </p:nvSpPr>
        <p:spPr>
          <a:xfrm>
            <a:off x="3787155" y="2979467"/>
            <a:ext cx="350520" cy="343535"/>
          </a:xfrm>
          <a:prstGeom prst="rect">
            <a:avLst/>
          </a:prstGeom>
        </p:spPr>
        <p:txBody>
          <a:bodyPr vert="horz" wrap="square" lIns="0" tIns="17145" rIns="0" bIns="0" rtlCol="0">
            <a:spAutoFit/>
          </a:bodyPr>
          <a:lstStyle/>
          <a:p>
            <a:pPr marL="38100">
              <a:lnSpc>
                <a:spcPct val="100000"/>
              </a:lnSpc>
              <a:spcBef>
                <a:spcPts val="135"/>
              </a:spcBef>
            </a:pPr>
            <a:r>
              <a:rPr sz="3075" i="1" spc="562" baseline="-25745" dirty="0">
                <a:latin typeface="Times New Roman"/>
                <a:cs typeface="Times New Roman"/>
              </a:rPr>
              <a:t>z</a:t>
            </a:r>
            <a:r>
              <a:rPr sz="1200" spc="375" dirty="0">
                <a:latin typeface="Times New Roman"/>
                <a:cs typeface="Times New Roman"/>
              </a:rPr>
              <a:t>5</a:t>
            </a:r>
            <a:endParaRPr sz="1200">
              <a:latin typeface="Times New Roman"/>
              <a:cs typeface="Times New Roman"/>
            </a:endParaRPr>
          </a:p>
        </p:txBody>
      </p:sp>
      <p:sp>
        <p:nvSpPr>
          <p:cNvPr id="25" name="object 25"/>
          <p:cNvSpPr txBox="1"/>
          <p:nvPr/>
        </p:nvSpPr>
        <p:spPr>
          <a:xfrm>
            <a:off x="1878171" y="2724130"/>
            <a:ext cx="4107815" cy="343535"/>
          </a:xfrm>
          <a:prstGeom prst="rect">
            <a:avLst/>
          </a:prstGeom>
        </p:spPr>
        <p:txBody>
          <a:bodyPr vert="horz" wrap="square" lIns="0" tIns="17145" rIns="0" bIns="0" rtlCol="0">
            <a:spAutoFit/>
          </a:bodyPr>
          <a:lstStyle/>
          <a:p>
            <a:pPr marL="38100">
              <a:lnSpc>
                <a:spcPct val="100000"/>
              </a:lnSpc>
              <a:spcBef>
                <a:spcPts val="135"/>
              </a:spcBef>
            </a:pPr>
            <a:r>
              <a:rPr sz="2050" spc="445" dirty="0">
                <a:latin typeface="Times New Roman"/>
                <a:cs typeface="Times New Roman"/>
              </a:rPr>
              <a:t>1</a:t>
            </a:r>
            <a:r>
              <a:rPr sz="2050" spc="-290" dirty="0">
                <a:latin typeface="Times New Roman"/>
                <a:cs typeface="Times New Roman"/>
              </a:rPr>
              <a:t> </a:t>
            </a:r>
            <a:r>
              <a:rPr sz="2050" spc="490" dirty="0">
                <a:latin typeface="Symbol"/>
                <a:cs typeface="Symbol"/>
              </a:rPr>
              <a:t></a:t>
            </a:r>
            <a:r>
              <a:rPr sz="2050" spc="165" dirty="0">
                <a:latin typeface="Times New Roman"/>
                <a:cs typeface="Times New Roman"/>
              </a:rPr>
              <a:t> </a:t>
            </a:r>
            <a:r>
              <a:rPr sz="2050" i="1" spc="345" dirty="0">
                <a:latin typeface="Times New Roman"/>
                <a:cs typeface="Times New Roman"/>
              </a:rPr>
              <a:t>z</a:t>
            </a:r>
            <a:r>
              <a:rPr sz="2050" i="1" spc="80" dirty="0">
                <a:latin typeface="Times New Roman"/>
                <a:cs typeface="Times New Roman"/>
              </a:rPr>
              <a:t> </a:t>
            </a:r>
            <a:r>
              <a:rPr sz="2050" spc="490" dirty="0">
                <a:latin typeface="Symbol"/>
                <a:cs typeface="Symbol"/>
              </a:rPr>
              <a:t></a:t>
            </a:r>
            <a:r>
              <a:rPr sz="2050" spc="25" dirty="0">
                <a:latin typeface="Times New Roman"/>
                <a:cs typeface="Times New Roman"/>
              </a:rPr>
              <a:t> </a:t>
            </a:r>
            <a:r>
              <a:rPr sz="2050" spc="484" dirty="0">
                <a:latin typeface="Times New Roman"/>
                <a:cs typeface="Times New Roman"/>
              </a:rPr>
              <a:t>2</a:t>
            </a:r>
            <a:r>
              <a:rPr sz="2050" i="1" spc="484" dirty="0">
                <a:latin typeface="Times New Roman"/>
                <a:cs typeface="Times New Roman"/>
              </a:rPr>
              <a:t>z</a:t>
            </a:r>
            <a:r>
              <a:rPr sz="2050" i="1" spc="-300" dirty="0">
                <a:latin typeface="Times New Roman"/>
                <a:cs typeface="Times New Roman"/>
              </a:rPr>
              <a:t> </a:t>
            </a:r>
            <a:r>
              <a:rPr sz="1800" spc="375" baseline="43981" dirty="0">
                <a:latin typeface="Times New Roman"/>
                <a:cs typeface="Times New Roman"/>
              </a:rPr>
              <a:t>2</a:t>
            </a:r>
            <a:r>
              <a:rPr sz="1800" spc="712" baseline="43981" dirty="0">
                <a:latin typeface="Times New Roman"/>
                <a:cs typeface="Times New Roman"/>
              </a:rPr>
              <a:t> </a:t>
            </a:r>
            <a:r>
              <a:rPr sz="2050" spc="490" dirty="0">
                <a:latin typeface="Symbol"/>
                <a:cs typeface="Symbol"/>
              </a:rPr>
              <a:t></a:t>
            </a:r>
            <a:r>
              <a:rPr sz="2050" spc="30" dirty="0">
                <a:latin typeface="Times New Roman"/>
                <a:cs typeface="Times New Roman"/>
              </a:rPr>
              <a:t> </a:t>
            </a:r>
            <a:r>
              <a:rPr sz="2050" spc="459" dirty="0">
                <a:latin typeface="Times New Roman"/>
                <a:cs typeface="Times New Roman"/>
              </a:rPr>
              <a:t>2</a:t>
            </a:r>
            <a:r>
              <a:rPr sz="2050" i="1" spc="459" dirty="0">
                <a:latin typeface="Times New Roman"/>
                <a:cs typeface="Times New Roman"/>
              </a:rPr>
              <a:t>z</a:t>
            </a:r>
            <a:r>
              <a:rPr sz="1800" spc="690" baseline="43981" dirty="0">
                <a:latin typeface="Times New Roman"/>
                <a:cs typeface="Times New Roman"/>
              </a:rPr>
              <a:t>3</a:t>
            </a:r>
            <a:r>
              <a:rPr sz="1800" spc="630" baseline="43981" dirty="0">
                <a:latin typeface="Times New Roman"/>
                <a:cs typeface="Times New Roman"/>
              </a:rPr>
              <a:t> </a:t>
            </a:r>
            <a:r>
              <a:rPr sz="2050" spc="490" dirty="0">
                <a:latin typeface="Symbol"/>
                <a:cs typeface="Symbol"/>
              </a:rPr>
              <a:t></a:t>
            </a:r>
            <a:r>
              <a:rPr sz="2050" spc="-65" dirty="0">
                <a:latin typeface="Times New Roman"/>
                <a:cs typeface="Times New Roman"/>
              </a:rPr>
              <a:t> </a:t>
            </a:r>
            <a:r>
              <a:rPr sz="2050" spc="440" dirty="0">
                <a:latin typeface="Times New Roman"/>
                <a:cs typeface="Times New Roman"/>
              </a:rPr>
              <a:t>3</a:t>
            </a:r>
            <a:r>
              <a:rPr sz="2050" i="1" spc="440" dirty="0">
                <a:latin typeface="Times New Roman"/>
                <a:cs typeface="Times New Roman"/>
              </a:rPr>
              <a:t>z</a:t>
            </a:r>
            <a:r>
              <a:rPr sz="2050" i="1" spc="-305" dirty="0">
                <a:latin typeface="Times New Roman"/>
                <a:cs typeface="Times New Roman"/>
              </a:rPr>
              <a:t> </a:t>
            </a:r>
            <a:r>
              <a:rPr sz="1800" spc="375" baseline="43981" dirty="0">
                <a:latin typeface="Times New Roman"/>
                <a:cs typeface="Times New Roman"/>
              </a:rPr>
              <a:t>4</a:t>
            </a:r>
            <a:r>
              <a:rPr sz="1800" spc="712" baseline="43981" dirty="0">
                <a:latin typeface="Times New Roman"/>
                <a:cs typeface="Times New Roman"/>
              </a:rPr>
              <a:t> </a:t>
            </a:r>
            <a:r>
              <a:rPr sz="2050" spc="490" dirty="0">
                <a:latin typeface="Symbol"/>
                <a:cs typeface="Symbol"/>
              </a:rPr>
              <a:t></a:t>
            </a:r>
            <a:r>
              <a:rPr sz="2050" spc="-65" dirty="0">
                <a:latin typeface="Times New Roman"/>
                <a:cs typeface="Times New Roman"/>
              </a:rPr>
              <a:t> </a:t>
            </a:r>
            <a:r>
              <a:rPr sz="2050" spc="445" dirty="0">
                <a:latin typeface="Times New Roman"/>
                <a:cs typeface="Times New Roman"/>
              </a:rPr>
              <a:t>5</a:t>
            </a:r>
            <a:r>
              <a:rPr sz="2050" i="1" spc="445" dirty="0">
                <a:latin typeface="Times New Roman"/>
                <a:cs typeface="Times New Roman"/>
              </a:rPr>
              <a:t>z</a:t>
            </a:r>
            <a:r>
              <a:rPr sz="1800" spc="667" baseline="43981" dirty="0">
                <a:latin typeface="Times New Roman"/>
                <a:cs typeface="Times New Roman"/>
              </a:rPr>
              <a:t>5</a:t>
            </a:r>
            <a:endParaRPr sz="1800" baseline="43981">
              <a:latin typeface="Times New Roman"/>
              <a:cs typeface="Times New Roman"/>
            </a:endParaRPr>
          </a:p>
        </p:txBody>
      </p:sp>
      <p:sp>
        <p:nvSpPr>
          <p:cNvPr id="26" name="object 26"/>
          <p:cNvSpPr txBox="1"/>
          <p:nvPr/>
        </p:nvSpPr>
        <p:spPr>
          <a:xfrm>
            <a:off x="6085805" y="2891146"/>
            <a:ext cx="499109" cy="343535"/>
          </a:xfrm>
          <a:prstGeom prst="rect">
            <a:avLst/>
          </a:prstGeom>
        </p:spPr>
        <p:txBody>
          <a:bodyPr vert="horz" wrap="square" lIns="0" tIns="17145" rIns="0" bIns="0" rtlCol="0">
            <a:spAutoFit/>
          </a:bodyPr>
          <a:lstStyle/>
          <a:p>
            <a:pPr marL="12700">
              <a:lnSpc>
                <a:spcPct val="100000"/>
              </a:lnSpc>
              <a:spcBef>
                <a:spcPts val="135"/>
              </a:spcBef>
            </a:pPr>
            <a:r>
              <a:rPr sz="2050" spc="490" dirty="0">
                <a:latin typeface="Symbol"/>
                <a:cs typeface="Symbol"/>
              </a:rPr>
              <a:t></a:t>
            </a:r>
            <a:r>
              <a:rPr sz="2050" spc="40" dirty="0">
                <a:latin typeface="Times New Roman"/>
                <a:cs typeface="Times New Roman"/>
              </a:rPr>
              <a:t> </a:t>
            </a:r>
            <a:r>
              <a:rPr sz="2050" spc="445" dirty="0">
                <a:latin typeface="Times New Roman"/>
                <a:cs typeface="Times New Roman"/>
              </a:rPr>
              <a:t>0</a:t>
            </a:r>
            <a:endParaRPr sz="2050">
              <a:latin typeface="Times New Roman"/>
              <a:cs typeface="Times New Roman"/>
            </a:endParaRPr>
          </a:p>
        </p:txBody>
      </p:sp>
      <p:sp>
        <p:nvSpPr>
          <p:cNvPr id="27" name="object 27"/>
          <p:cNvSpPr txBox="1"/>
          <p:nvPr/>
        </p:nvSpPr>
        <p:spPr>
          <a:xfrm>
            <a:off x="396341" y="3678730"/>
            <a:ext cx="7717155" cy="2056764"/>
          </a:xfrm>
          <a:prstGeom prst="rect">
            <a:avLst/>
          </a:prstGeom>
        </p:spPr>
        <p:txBody>
          <a:bodyPr vert="horz" wrap="square" lIns="0" tIns="12065" rIns="0" bIns="0" rtlCol="0">
            <a:spAutoFit/>
          </a:bodyPr>
          <a:lstStyle/>
          <a:p>
            <a:pPr marR="60960" algn="ctr">
              <a:lnSpc>
                <a:spcPct val="100000"/>
              </a:lnSpc>
              <a:spcBef>
                <a:spcPts val="95"/>
              </a:spcBef>
            </a:pPr>
            <a:r>
              <a:rPr sz="3200" spc="-20" dirty="0">
                <a:latin typeface="Times New Roman"/>
                <a:cs typeface="Times New Roman"/>
              </a:rPr>
              <a:t>1</a:t>
            </a:r>
            <a:r>
              <a:rPr sz="3200" spc="-20" dirty="0">
                <a:latin typeface="Symbol"/>
                <a:cs typeface="Symbol"/>
              </a:rPr>
              <a:t></a:t>
            </a:r>
            <a:r>
              <a:rPr sz="3200" spc="-20" dirty="0">
                <a:latin typeface="Times New Roman"/>
                <a:cs typeface="Times New Roman"/>
              </a:rPr>
              <a:t> </a:t>
            </a:r>
            <a:r>
              <a:rPr sz="3200" i="1" spc="-100" dirty="0">
                <a:latin typeface="Times New Roman"/>
                <a:cs typeface="Times New Roman"/>
              </a:rPr>
              <a:t>z </a:t>
            </a:r>
            <a:r>
              <a:rPr sz="3200" spc="-140" dirty="0">
                <a:latin typeface="Symbol"/>
                <a:cs typeface="Symbol"/>
              </a:rPr>
              <a:t></a:t>
            </a:r>
            <a:r>
              <a:rPr sz="3200" spc="-140" dirty="0">
                <a:latin typeface="Times New Roman"/>
                <a:cs typeface="Times New Roman"/>
              </a:rPr>
              <a:t> </a:t>
            </a:r>
            <a:r>
              <a:rPr sz="3200" spc="30" dirty="0">
                <a:latin typeface="Times New Roman"/>
                <a:cs typeface="Times New Roman"/>
              </a:rPr>
              <a:t>2</a:t>
            </a:r>
            <a:r>
              <a:rPr sz="3200" i="1" spc="30" dirty="0">
                <a:latin typeface="Times New Roman"/>
                <a:cs typeface="Times New Roman"/>
              </a:rPr>
              <a:t>z</a:t>
            </a:r>
            <a:r>
              <a:rPr sz="2775" spc="44" baseline="43543" dirty="0">
                <a:latin typeface="Times New Roman"/>
                <a:cs typeface="Times New Roman"/>
              </a:rPr>
              <a:t>2 </a:t>
            </a:r>
            <a:r>
              <a:rPr sz="3200" spc="-140" dirty="0">
                <a:latin typeface="Symbol"/>
                <a:cs typeface="Symbol"/>
              </a:rPr>
              <a:t></a:t>
            </a:r>
            <a:r>
              <a:rPr sz="3200" spc="-140" dirty="0">
                <a:latin typeface="Times New Roman"/>
                <a:cs typeface="Times New Roman"/>
              </a:rPr>
              <a:t> </a:t>
            </a:r>
            <a:r>
              <a:rPr sz="3200" spc="10" dirty="0">
                <a:latin typeface="Times New Roman"/>
                <a:cs typeface="Times New Roman"/>
              </a:rPr>
              <a:t>2</a:t>
            </a:r>
            <a:r>
              <a:rPr sz="3200" i="1" spc="10" dirty="0">
                <a:latin typeface="Times New Roman"/>
                <a:cs typeface="Times New Roman"/>
              </a:rPr>
              <a:t>z</a:t>
            </a:r>
            <a:r>
              <a:rPr sz="2775" spc="15" baseline="43543" dirty="0">
                <a:latin typeface="Times New Roman"/>
                <a:cs typeface="Times New Roman"/>
              </a:rPr>
              <a:t>3 </a:t>
            </a:r>
            <a:r>
              <a:rPr sz="3200" spc="-140" dirty="0">
                <a:latin typeface="Symbol"/>
                <a:cs typeface="Symbol"/>
              </a:rPr>
              <a:t></a:t>
            </a:r>
            <a:r>
              <a:rPr sz="3200" spc="-140" dirty="0">
                <a:latin typeface="Times New Roman"/>
                <a:cs typeface="Times New Roman"/>
              </a:rPr>
              <a:t> </a:t>
            </a:r>
            <a:r>
              <a:rPr sz="3200" dirty="0">
                <a:latin typeface="Times New Roman"/>
                <a:cs typeface="Times New Roman"/>
              </a:rPr>
              <a:t>3</a:t>
            </a:r>
            <a:r>
              <a:rPr sz="3200" i="1" dirty="0">
                <a:latin typeface="Times New Roman"/>
                <a:cs typeface="Times New Roman"/>
              </a:rPr>
              <a:t>z</a:t>
            </a:r>
            <a:r>
              <a:rPr sz="2775" baseline="43543" dirty="0">
                <a:latin typeface="Times New Roman"/>
                <a:cs typeface="Times New Roman"/>
              </a:rPr>
              <a:t>4 </a:t>
            </a:r>
            <a:r>
              <a:rPr sz="3200" spc="-140" dirty="0">
                <a:latin typeface="Symbol"/>
                <a:cs typeface="Symbol"/>
              </a:rPr>
              <a:t></a:t>
            </a:r>
            <a:r>
              <a:rPr sz="3200" spc="-140" dirty="0">
                <a:latin typeface="Times New Roman"/>
                <a:cs typeface="Times New Roman"/>
              </a:rPr>
              <a:t> </a:t>
            </a:r>
            <a:r>
              <a:rPr sz="3200" dirty="0">
                <a:latin typeface="Times New Roman"/>
                <a:cs typeface="Times New Roman"/>
              </a:rPr>
              <a:t>5</a:t>
            </a:r>
            <a:r>
              <a:rPr sz="3200" i="1" dirty="0">
                <a:latin typeface="Times New Roman"/>
                <a:cs typeface="Times New Roman"/>
              </a:rPr>
              <a:t>z</a:t>
            </a:r>
            <a:r>
              <a:rPr sz="2775" baseline="43543" dirty="0">
                <a:latin typeface="Times New Roman"/>
                <a:cs typeface="Times New Roman"/>
              </a:rPr>
              <a:t>5 </a:t>
            </a:r>
            <a:r>
              <a:rPr sz="3200" spc="-140" dirty="0">
                <a:latin typeface="Symbol"/>
                <a:cs typeface="Symbol"/>
              </a:rPr>
              <a:t></a:t>
            </a:r>
            <a:r>
              <a:rPr sz="3200" spc="-195" dirty="0">
                <a:latin typeface="Times New Roman"/>
                <a:cs typeface="Times New Roman"/>
              </a:rPr>
              <a:t> </a:t>
            </a:r>
            <a:r>
              <a:rPr sz="3200" spc="-125" dirty="0">
                <a:latin typeface="Times New Roman"/>
                <a:cs typeface="Times New Roman"/>
              </a:rPr>
              <a:t>0</a:t>
            </a:r>
            <a:endParaRPr sz="3200">
              <a:latin typeface="Times New Roman"/>
              <a:cs typeface="Times New Roman"/>
            </a:endParaRPr>
          </a:p>
          <a:p>
            <a:pPr>
              <a:lnSpc>
                <a:spcPct val="100000"/>
              </a:lnSpc>
              <a:spcBef>
                <a:spcPts val="35"/>
              </a:spcBef>
            </a:pPr>
            <a:endParaRPr sz="3100">
              <a:latin typeface="Times New Roman"/>
              <a:cs typeface="Times New Roman"/>
            </a:endParaRPr>
          </a:p>
          <a:p>
            <a:pPr marR="158115" algn="ctr">
              <a:lnSpc>
                <a:spcPct val="100000"/>
              </a:lnSpc>
            </a:pPr>
            <a:r>
              <a:rPr sz="2950" spc="95" dirty="0">
                <a:latin typeface="Times New Roman"/>
                <a:cs typeface="Times New Roman"/>
              </a:rPr>
              <a:t>5</a:t>
            </a:r>
            <a:r>
              <a:rPr sz="2950" i="1" spc="95" dirty="0">
                <a:latin typeface="Times New Roman"/>
                <a:cs typeface="Times New Roman"/>
              </a:rPr>
              <a:t>z</a:t>
            </a:r>
            <a:r>
              <a:rPr sz="2550" spc="142" baseline="44117" dirty="0">
                <a:latin typeface="Times New Roman"/>
                <a:cs typeface="Times New Roman"/>
              </a:rPr>
              <a:t>5 </a:t>
            </a:r>
            <a:r>
              <a:rPr sz="2950" dirty="0">
                <a:latin typeface="Symbol"/>
                <a:cs typeface="Symbol"/>
              </a:rPr>
              <a:t></a:t>
            </a:r>
            <a:r>
              <a:rPr sz="2950" dirty="0">
                <a:latin typeface="Times New Roman"/>
                <a:cs typeface="Times New Roman"/>
              </a:rPr>
              <a:t> </a:t>
            </a:r>
            <a:r>
              <a:rPr sz="2950" spc="100" dirty="0">
                <a:latin typeface="Times New Roman"/>
                <a:cs typeface="Times New Roman"/>
              </a:rPr>
              <a:t>3</a:t>
            </a:r>
            <a:r>
              <a:rPr sz="2950" i="1" spc="100" dirty="0">
                <a:latin typeface="Times New Roman"/>
                <a:cs typeface="Times New Roman"/>
              </a:rPr>
              <a:t>z</a:t>
            </a:r>
            <a:r>
              <a:rPr sz="2550" spc="150" baseline="44117" dirty="0">
                <a:latin typeface="Times New Roman"/>
                <a:cs typeface="Times New Roman"/>
              </a:rPr>
              <a:t>4 </a:t>
            </a:r>
            <a:r>
              <a:rPr sz="2950" dirty="0">
                <a:latin typeface="Symbol"/>
                <a:cs typeface="Symbol"/>
              </a:rPr>
              <a:t></a:t>
            </a:r>
            <a:r>
              <a:rPr sz="2950" dirty="0">
                <a:latin typeface="Times New Roman"/>
                <a:cs typeface="Times New Roman"/>
              </a:rPr>
              <a:t> </a:t>
            </a:r>
            <a:r>
              <a:rPr sz="2950" spc="110" dirty="0">
                <a:latin typeface="Times New Roman"/>
                <a:cs typeface="Times New Roman"/>
              </a:rPr>
              <a:t>2</a:t>
            </a:r>
            <a:r>
              <a:rPr sz="2950" i="1" spc="110" dirty="0">
                <a:latin typeface="Times New Roman"/>
                <a:cs typeface="Times New Roman"/>
              </a:rPr>
              <a:t>z</a:t>
            </a:r>
            <a:r>
              <a:rPr sz="2550" spc="165" baseline="44117" dirty="0">
                <a:latin typeface="Times New Roman"/>
                <a:cs typeface="Times New Roman"/>
              </a:rPr>
              <a:t>3 </a:t>
            </a:r>
            <a:r>
              <a:rPr sz="2950" dirty="0">
                <a:latin typeface="Symbol"/>
                <a:cs typeface="Symbol"/>
              </a:rPr>
              <a:t></a:t>
            </a:r>
            <a:r>
              <a:rPr sz="2950" dirty="0">
                <a:latin typeface="Times New Roman"/>
                <a:cs typeface="Times New Roman"/>
              </a:rPr>
              <a:t> </a:t>
            </a:r>
            <a:r>
              <a:rPr sz="2950" spc="130" dirty="0">
                <a:latin typeface="Times New Roman"/>
                <a:cs typeface="Times New Roman"/>
              </a:rPr>
              <a:t>2</a:t>
            </a:r>
            <a:r>
              <a:rPr sz="2950" i="1" spc="130" dirty="0">
                <a:latin typeface="Times New Roman"/>
                <a:cs typeface="Times New Roman"/>
              </a:rPr>
              <a:t>z</a:t>
            </a:r>
            <a:r>
              <a:rPr sz="2550" spc="195" baseline="44117" dirty="0">
                <a:latin typeface="Times New Roman"/>
                <a:cs typeface="Times New Roman"/>
              </a:rPr>
              <a:t>2 </a:t>
            </a:r>
            <a:r>
              <a:rPr sz="2950" dirty="0">
                <a:latin typeface="Symbol"/>
                <a:cs typeface="Symbol"/>
              </a:rPr>
              <a:t></a:t>
            </a:r>
            <a:r>
              <a:rPr sz="2950" dirty="0">
                <a:latin typeface="Times New Roman"/>
                <a:cs typeface="Times New Roman"/>
              </a:rPr>
              <a:t> </a:t>
            </a:r>
            <a:r>
              <a:rPr sz="2950" i="1" dirty="0">
                <a:latin typeface="Times New Roman"/>
                <a:cs typeface="Times New Roman"/>
              </a:rPr>
              <a:t>z </a:t>
            </a:r>
            <a:r>
              <a:rPr sz="2950" spc="110" dirty="0">
                <a:latin typeface="Symbol"/>
                <a:cs typeface="Symbol"/>
              </a:rPr>
              <a:t></a:t>
            </a:r>
            <a:r>
              <a:rPr sz="2950" spc="110" dirty="0">
                <a:latin typeface="Times New Roman"/>
                <a:cs typeface="Times New Roman"/>
              </a:rPr>
              <a:t>1 </a:t>
            </a:r>
            <a:r>
              <a:rPr sz="2950" dirty="0">
                <a:latin typeface="Symbol"/>
                <a:cs typeface="Symbol"/>
              </a:rPr>
              <a:t></a:t>
            </a:r>
            <a:r>
              <a:rPr sz="2950" spc="-545" dirty="0">
                <a:latin typeface="Times New Roman"/>
                <a:cs typeface="Times New Roman"/>
              </a:rPr>
              <a:t> </a:t>
            </a:r>
            <a:r>
              <a:rPr sz="2950" dirty="0">
                <a:latin typeface="Times New Roman"/>
                <a:cs typeface="Times New Roman"/>
              </a:rPr>
              <a:t>0</a:t>
            </a:r>
            <a:endParaRPr sz="2950">
              <a:latin typeface="Times New Roman"/>
              <a:cs typeface="Times New Roman"/>
            </a:endParaRPr>
          </a:p>
          <a:p>
            <a:pPr marL="50800">
              <a:lnSpc>
                <a:spcPct val="100000"/>
              </a:lnSpc>
              <a:spcBef>
                <a:spcPts val="2135"/>
              </a:spcBef>
            </a:pPr>
            <a:r>
              <a:rPr sz="2400" dirty="0">
                <a:latin typeface="Carlito"/>
                <a:cs typeface="Carlito"/>
              </a:rPr>
              <a:t>Use </a:t>
            </a:r>
            <a:r>
              <a:rPr sz="2400" spc="-10" dirty="0">
                <a:latin typeface="Carlito"/>
                <a:cs typeface="Carlito"/>
              </a:rPr>
              <a:t>above characteristics </a:t>
            </a:r>
            <a:r>
              <a:rPr sz="2400" spc="-5" dirty="0">
                <a:latin typeface="Carlito"/>
                <a:cs typeface="Carlito"/>
              </a:rPr>
              <a:t>equation </a:t>
            </a:r>
            <a:r>
              <a:rPr sz="2400" dirty="0">
                <a:latin typeface="Carlito"/>
                <a:cs typeface="Carlito"/>
              </a:rPr>
              <a:t>and </a:t>
            </a:r>
            <a:r>
              <a:rPr sz="2400" spc="-10" dirty="0">
                <a:latin typeface="Carlito"/>
                <a:cs typeface="Carlito"/>
              </a:rPr>
              <a:t>complete </a:t>
            </a:r>
            <a:r>
              <a:rPr sz="2400" spc="-30" dirty="0">
                <a:latin typeface="Carlito"/>
                <a:cs typeface="Carlito"/>
              </a:rPr>
              <a:t>Routh’s</a:t>
            </a:r>
            <a:r>
              <a:rPr sz="2400" spc="-75" dirty="0">
                <a:latin typeface="Carlito"/>
                <a:cs typeface="Carlito"/>
              </a:rPr>
              <a:t> </a:t>
            </a:r>
            <a:r>
              <a:rPr sz="2400" spc="-65" dirty="0">
                <a:latin typeface="Carlito"/>
                <a:cs typeface="Carlito"/>
              </a:rPr>
              <a:t>Test</a:t>
            </a:r>
            <a:endParaRPr sz="2400">
              <a:latin typeface="Carlito"/>
              <a:cs typeface="Carlito"/>
            </a:endParaRPr>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8168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5</a:t>
            </a:r>
          </a:p>
        </p:txBody>
      </p:sp>
      <p:sp>
        <p:nvSpPr>
          <p:cNvPr id="3" name="object 3"/>
          <p:cNvSpPr txBox="1"/>
          <p:nvPr/>
        </p:nvSpPr>
        <p:spPr>
          <a:xfrm>
            <a:off x="6172201" y="160731"/>
            <a:ext cx="2555620"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dirty="0">
              <a:latin typeface="Carlito"/>
              <a:cs typeface="Carlito"/>
            </a:endParaRPr>
          </a:p>
        </p:txBody>
      </p:sp>
      <p:sp>
        <p:nvSpPr>
          <p:cNvPr id="4" name="object 4"/>
          <p:cNvSpPr txBox="1"/>
          <p:nvPr/>
        </p:nvSpPr>
        <p:spPr>
          <a:xfrm>
            <a:off x="932196" y="2162549"/>
            <a:ext cx="340360" cy="390525"/>
          </a:xfrm>
          <a:prstGeom prst="rect">
            <a:avLst/>
          </a:prstGeom>
        </p:spPr>
        <p:txBody>
          <a:bodyPr vert="horz" wrap="square" lIns="0" tIns="11430" rIns="0" bIns="0" rtlCol="0">
            <a:spAutoFit/>
          </a:bodyPr>
          <a:lstStyle/>
          <a:p>
            <a:pPr marL="38100">
              <a:lnSpc>
                <a:spcPct val="100000"/>
              </a:lnSpc>
              <a:spcBef>
                <a:spcPts val="90"/>
              </a:spcBef>
            </a:pPr>
            <a:r>
              <a:rPr sz="3600" i="1" spc="345" baseline="-24305" dirty="0">
                <a:latin typeface="Times New Roman"/>
                <a:cs typeface="Times New Roman"/>
              </a:rPr>
              <a:t>z</a:t>
            </a:r>
            <a:r>
              <a:rPr sz="1350" spc="229" dirty="0">
                <a:latin typeface="Times New Roman"/>
                <a:cs typeface="Times New Roman"/>
              </a:rPr>
              <a:t>4</a:t>
            </a:r>
            <a:endParaRPr sz="1350">
              <a:latin typeface="Times New Roman"/>
              <a:cs typeface="Times New Roman"/>
            </a:endParaRPr>
          </a:p>
        </p:txBody>
      </p:sp>
      <p:sp>
        <p:nvSpPr>
          <p:cNvPr id="5" name="object 5"/>
          <p:cNvSpPr txBox="1"/>
          <p:nvPr/>
        </p:nvSpPr>
        <p:spPr>
          <a:xfrm>
            <a:off x="935657" y="3017640"/>
            <a:ext cx="279400" cy="369570"/>
          </a:xfrm>
          <a:prstGeom prst="rect">
            <a:avLst/>
          </a:prstGeom>
        </p:spPr>
        <p:txBody>
          <a:bodyPr vert="horz" wrap="square" lIns="0" tIns="13335" rIns="0" bIns="0" rtlCol="0">
            <a:spAutoFit/>
          </a:bodyPr>
          <a:lstStyle/>
          <a:p>
            <a:pPr marL="38100">
              <a:lnSpc>
                <a:spcPct val="100000"/>
              </a:lnSpc>
              <a:spcBef>
                <a:spcPts val="105"/>
              </a:spcBef>
            </a:pPr>
            <a:r>
              <a:rPr sz="3375" i="1" spc="44" baseline="-24691" dirty="0">
                <a:latin typeface="Times New Roman"/>
                <a:cs typeface="Times New Roman"/>
              </a:rPr>
              <a:t>z</a:t>
            </a:r>
            <a:r>
              <a:rPr sz="1300" spc="30" dirty="0">
                <a:latin typeface="Times New Roman"/>
                <a:cs typeface="Times New Roman"/>
              </a:rPr>
              <a:t>3</a:t>
            </a:r>
            <a:endParaRPr sz="1300">
              <a:latin typeface="Times New Roman"/>
              <a:cs typeface="Times New Roman"/>
            </a:endParaRPr>
          </a:p>
        </p:txBody>
      </p:sp>
      <p:sp>
        <p:nvSpPr>
          <p:cNvPr id="6" name="object 6"/>
          <p:cNvSpPr txBox="1"/>
          <p:nvPr/>
        </p:nvSpPr>
        <p:spPr>
          <a:xfrm>
            <a:off x="928739" y="4569891"/>
            <a:ext cx="354965" cy="1244600"/>
          </a:xfrm>
          <a:prstGeom prst="rect">
            <a:avLst/>
          </a:prstGeom>
        </p:spPr>
        <p:txBody>
          <a:bodyPr vert="horz" wrap="square" lIns="0" tIns="12700" rIns="0" bIns="0" rtlCol="0">
            <a:spAutoFit/>
          </a:bodyPr>
          <a:lstStyle/>
          <a:p>
            <a:pPr marL="54610" marR="30480" indent="-17145">
              <a:lnSpc>
                <a:spcPct val="148100"/>
              </a:lnSpc>
              <a:spcBef>
                <a:spcPts val="100"/>
              </a:spcBef>
            </a:pPr>
            <a:r>
              <a:rPr sz="4050" i="1" spc="-300" baseline="-24691" dirty="0">
                <a:latin typeface="Times New Roman"/>
                <a:cs typeface="Times New Roman"/>
              </a:rPr>
              <a:t>z</a:t>
            </a:r>
            <a:r>
              <a:rPr sz="1550" spc="-200" dirty="0">
                <a:latin typeface="Times New Roman"/>
                <a:cs typeface="Times New Roman"/>
              </a:rPr>
              <a:t>1  </a:t>
            </a:r>
            <a:r>
              <a:rPr sz="4050" i="1" spc="292" baseline="-24691" dirty="0">
                <a:latin typeface="Times New Roman"/>
                <a:cs typeface="Times New Roman"/>
              </a:rPr>
              <a:t>z</a:t>
            </a:r>
            <a:r>
              <a:rPr sz="1550" spc="25" dirty="0">
                <a:latin typeface="Times New Roman"/>
                <a:cs typeface="Times New Roman"/>
              </a:rPr>
              <a:t>0</a:t>
            </a:r>
            <a:endParaRPr sz="1550">
              <a:latin typeface="Times New Roman"/>
              <a:cs typeface="Times New Roman"/>
            </a:endParaRPr>
          </a:p>
        </p:txBody>
      </p:sp>
      <p:sp>
        <p:nvSpPr>
          <p:cNvPr id="7" name="object 7"/>
          <p:cNvSpPr/>
          <p:nvPr/>
        </p:nvSpPr>
        <p:spPr>
          <a:xfrm>
            <a:off x="1697211" y="3328856"/>
            <a:ext cx="226695" cy="0"/>
          </a:xfrm>
          <a:custGeom>
            <a:avLst/>
            <a:gdLst/>
            <a:ahLst/>
            <a:cxnLst/>
            <a:rect l="l" t="t" r="r" b="b"/>
            <a:pathLst>
              <a:path w="226694">
                <a:moveTo>
                  <a:pt x="0" y="0"/>
                </a:moveTo>
                <a:lnTo>
                  <a:pt x="226309" y="0"/>
                </a:lnTo>
              </a:path>
            </a:pathLst>
          </a:custGeom>
          <a:ln w="16147">
            <a:solidFill>
              <a:srgbClr val="000000"/>
            </a:solidFill>
          </a:ln>
        </p:spPr>
        <p:txBody>
          <a:bodyPr wrap="square" lIns="0" tIns="0" rIns="0" bIns="0" rtlCol="0"/>
          <a:lstStyle/>
          <a:p>
            <a:endParaRPr/>
          </a:p>
        </p:txBody>
      </p:sp>
      <p:sp>
        <p:nvSpPr>
          <p:cNvPr id="8" name="object 8"/>
          <p:cNvSpPr txBox="1"/>
          <p:nvPr/>
        </p:nvSpPr>
        <p:spPr>
          <a:xfrm>
            <a:off x="1708310" y="2797118"/>
            <a:ext cx="215900" cy="946150"/>
          </a:xfrm>
          <a:prstGeom prst="rect">
            <a:avLst/>
          </a:prstGeom>
        </p:spPr>
        <p:txBody>
          <a:bodyPr vert="horz" wrap="square" lIns="0" tIns="83820" rIns="0" bIns="0" rtlCol="0">
            <a:spAutoFit/>
          </a:bodyPr>
          <a:lstStyle/>
          <a:p>
            <a:pPr marL="12700">
              <a:lnSpc>
                <a:spcPct val="100000"/>
              </a:lnSpc>
              <a:spcBef>
                <a:spcPts val="660"/>
              </a:spcBef>
            </a:pPr>
            <a:r>
              <a:rPr sz="2550" spc="220" dirty="0">
                <a:latin typeface="Times New Roman"/>
                <a:cs typeface="Times New Roman"/>
              </a:rPr>
              <a:t>4</a:t>
            </a:r>
            <a:endParaRPr sz="2550">
              <a:latin typeface="Times New Roman"/>
              <a:cs typeface="Times New Roman"/>
            </a:endParaRPr>
          </a:p>
          <a:p>
            <a:pPr marL="12700">
              <a:lnSpc>
                <a:spcPct val="100000"/>
              </a:lnSpc>
              <a:spcBef>
                <a:spcPts val="565"/>
              </a:spcBef>
            </a:pPr>
            <a:r>
              <a:rPr sz="2550" spc="220" dirty="0">
                <a:latin typeface="Times New Roman"/>
                <a:cs typeface="Times New Roman"/>
              </a:rPr>
              <a:t>3</a:t>
            </a:r>
            <a:endParaRPr sz="2550">
              <a:latin typeface="Times New Roman"/>
              <a:cs typeface="Times New Roman"/>
            </a:endParaRPr>
          </a:p>
        </p:txBody>
      </p:sp>
      <p:sp>
        <p:nvSpPr>
          <p:cNvPr id="9" name="object 9"/>
          <p:cNvSpPr txBox="1"/>
          <p:nvPr/>
        </p:nvSpPr>
        <p:spPr>
          <a:xfrm>
            <a:off x="1416471" y="3071592"/>
            <a:ext cx="234950" cy="417195"/>
          </a:xfrm>
          <a:prstGeom prst="rect">
            <a:avLst/>
          </a:prstGeom>
        </p:spPr>
        <p:txBody>
          <a:bodyPr vert="horz" wrap="square" lIns="0" tIns="14604" rIns="0" bIns="0" rtlCol="0">
            <a:spAutoFit/>
          </a:bodyPr>
          <a:lstStyle/>
          <a:p>
            <a:pPr marL="12700">
              <a:lnSpc>
                <a:spcPct val="100000"/>
              </a:lnSpc>
              <a:spcBef>
                <a:spcPts val="114"/>
              </a:spcBef>
            </a:pPr>
            <a:r>
              <a:rPr sz="2550" spc="245" dirty="0">
                <a:latin typeface="Symbol"/>
                <a:cs typeface="Symbol"/>
              </a:rPr>
              <a:t></a:t>
            </a:r>
            <a:endParaRPr sz="2550">
              <a:latin typeface="Symbol"/>
              <a:cs typeface="Symbol"/>
            </a:endParaRPr>
          </a:p>
        </p:txBody>
      </p:sp>
      <p:sp>
        <p:nvSpPr>
          <p:cNvPr id="10" name="object 10"/>
          <p:cNvSpPr/>
          <p:nvPr/>
        </p:nvSpPr>
        <p:spPr>
          <a:xfrm>
            <a:off x="2693116" y="3328121"/>
            <a:ext cx="203835" cy="0"/>
          </a:xfrm>
          <a:custGeom>
            <a:avLst/>
            <a:gdLst/>
            <a:ahLst/>
            <a:cxnLst/>
            <a:rect l="l" t="t" r="r" b="b"/>
            <a:pathLst>
              <a:path w="203835">
                <a:moveTo>
                  <a:pt x="0" y="0"/>
                </a:moveTo>
                <a:lnTo>
                  <a:pt x="203515" y="0"/>
                </a:lnTo>
              </a:path>
            </a:pathLst>
          </a:custGeom>
          <a:ln w="16176">
            <a:solidFill>
              <a:srgbClr val="000000"/>
            </a:solidFill>
          </a:ln>
        </p:spPr>
        <p:txBody>
          <a:bodyPr wrap="square" lIns="0" tIns="0" rIns="0" bIns="0" rtlCol="0"/>
          <a:lstStyle/>
          <a:p>
            <a:endParaRPr/>
          </a:p>
        </p:txBody>
      </p:sp>
      <p:sp>
        <p:nvSpPr>
          <p:cNvPr id="11" name="object 11"/>
          <p:cNvSpPr txBox="1"/>
          <p:nvPr/>
        </p:nvSpPr>
        <p:spPr>
          <a:xfrm>
            <a:off x="2701818" y="2795448"/>
            <a:ext cx="196850" cy="948055"/>
          </a:xfrm>
          <a:prstGeom prst="rect">
            <a:avLst/>
          </a:prstGeom>
        </p:spPr>
        <p:txBody>
          <a:bodyPr vert="horz" wrap="square" lIns="0" tIns="84455" rIns="0" bIns="0" rtlCol="0">
            <a:spAutoFit/>
          </a:bodyPr>
          <a:lstStyle/>
          <a:p>
            <a:pPr marL="12700">
              <a:lnSpc>
                <a:spcPct val="100000"/>
              </a:lnSpc>
              <a:spcBef>
                <a:spcPts val="665"/>
              </a:spcBef>
            </a:pPr>
            <a:r>
              <a:rPr sz="2550" spc="70" dirty="0">
                <a:latin typeface="Times New Roman"/>
                <a:cs typeface="Times New Roman"/>
              </a:rPr>
              <a:t>2</a:t>
            </a:r>
            <a:endParaRPr sz="2550">
              <a:latin typeface="Times New Roman"/>
              <a:cs typeface="Times New Roman"/>
            </a:endParaRPr>
          </a:p>
          <a:p>
            <a:pPr marL="12700">
              <a:lnSpc>
                <a:spcPct val="100000"/>
              </a:lnSpc>
              <a:spcBef>
                <a:spcPts val="570"/>
              </a:spcBef>
            </a:pPr>
            <a:r>
              <a:rPr sz="2550" spc="70" dirty="0">
                <a:latin typeface="Times New Roman"/>
                <a:cs typeface="Times New Roman"/>
              </a:rPr>
              <a:t>3</a:t>
            </a:r>
            <a:endParaRPr sz="2550">
              <a:latin typeface="Times New Roman"/>
              <a:cs typeface="Times New Roman"/>
            </a:endParaRPr>
          </a:p>
        </p:txBody>
      </p:sp>
      <p:sp>
        <p:nvSpPr>
          <p:cNvPr id="12" name="object 12"/>
          <p:cNvSpPr txBox="1"/>
          <p:nvPr/>
        </p:nvSpPr>
        <p:spPr>
          <a:xfrm>
            <a:off x="2439373" y="3070417"/>
            <a:ext cx="213995" cy="417830"/>
          </a:xfrm>
          <a:prstGeom prst="rect">
            <a:avLst/>
          </a:prstGeom>
        </p:spPr>
        <p:txBody>
          <a:bodyPr vert="horz" wrap="square" lIns="0" tIns="15240" rIns="0" bIns="0" rtlCol="0">
            <a:spAutoFit/>
          </a:bodyPr>
          <a:lstStyle/>
          <a:p>
            <a:pPr marL="12700">
              <a:lnSpc>
                <a:spcPct val="100000"/>
              </a:lnSpc>
              <a:spcBef>
                <a:spcPts val="120"/>
              </a:spcBef>
            </a:pPr>
            <a:r>
              <a:rPr sz="2550" spc="80" dirty="0">
                <a:latin typeface="Symbol"/>
                <a:cs typeface="Symbol"/>
              </a:rPr>
              <a:t></a:t>
            </a:r>
            <a:endParaRPr sz="2550">
              <a:latin typeface="Symbol"/>
              <a:cs typeface="Symbol"/>
            </a:endParaRPr>
          </a:p>
        </p:txBody>
      </p:sp>
      <p:sp>
        <p:nvSpPr>
          <p:cNvPr id="13" name="object 13"/>
          <p:cNvSpPr/>
          <p:nvPr/>
        </p:nvSpPr>
        <p:spPr>
          <a:xfrm>
            <a:off x="1372361" y="13723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14" name="object 14"/>
          <p:cNvSpPr txBox="1"/>
          <p:nvPr/>
        </p:nvSpPr>
        <p:spPr>
          <a:xfrm>
            <a:off x="1624934" y="1560584"/>
            <a:ext cx="188595" cy="413384"/>
          </a:xfrm>
          <a:prstGeom prst="rect">
            <a:avLst/>
          </a:prstGeom>
        </p:spPr>
        <p:txBody>
          <a:bodyPr vert="horz" wrap="square" lIns="0" tIns="11430" rIns="0" bIns="0" rtlCol="0">
            <a:spAutoFit/>
          </a:bodyPr>
          <a:lstStyle/>
          <a:p>
            <a:pPr marL="12700">
              <a:lnSpc>
                <a:spcPct val="100000"/>
              </a:lnSpc>
              <a:spcBef>
                <a:spcPts val="90"/>
              </a:spcBef>
            </a:pPr>
            <a:r>
              <a:rPr sz="2550" spc="5" dirty="0">
                <a:latin typeface="Times New Roman"/>
                <a:cs typeface="Times New Roman"/>
              </a:rPr>
              <a:t>5</a:t>
            </a:r>
            <a:endParaRPr sz="2550">
              <a:latin typeface="Times New Roman"/>
              <a:cs typeface="Times New Roman"/>
            </a:endParaRPr>
          </a:p>
        </p:txBody>
      </p:sp>
      <p:sp>
        <p:nvSpPr>
          <p:cNvPr id="15" name="object 15"/>
          <p:cNvSpPr txBox="1"/>
          <p:nvPr/>
        </p:nvSpPr>
        <p:spPr>
          <a:xfrm>
            <a:off x="2731879" y="1586572"/>
            <a:ext cx="156210" cy="412115"/>
          </a:xfrm>
          <a:prstGeom prst="rect">
            <a:avLst/>
          </a:prstGeom>
        </p:spPr>
        <p:txBody>
          <a:bodyPr vert="horz" wrap="square" lIns="0" tIns="17145" rIns="0" bIns="0" rtlCol="0">
            <a:spAutoFit/>
          </a:bodyPr>
          <a:lstStyle/>
          <a:p>
            <a:pPr marL="12700">
              <a:lnSpc>
                <a:spcPct val="100000"/>
              </a:lnSpc>
              <a:spcBef>
                <a:spcPts val="135"/>
              </a:spcBef>
            </a:pPr>
            <a:r>
              <a:rPr sz="2500" spc="-225" dirty="0">
                <a:latin typeface="Times New Roman"/>
                <a:cs typeface="Times New Roman"/>
              </a:rPr>
              <a:t>2</a:t>
            </a:r>
            <a:endParaRPr sz="2500">
              <a:latin typeface="Times New Roman"/>
              <a:cs typeface="Times New Roman"/>
            </a:endParaRPr>
          </a:p>
        </p:txBody>
      </p:sp>
      <p:sp>
        <p:nvSpPr>
          <p:cNvPr id="16" name="object 16"/>
          <p:cNvSpPr txBox="1"/>
          <p:nvPr/>
        </p:nvSpPr>
        <p:spPr>
          <a:xfrm>
            <a:off x="3846197" y="1587393"/>
            <a:ext cx="191135" cy="1053465"/>
          </a:xfrm>
          <a:prstGeom prst="rect">
            <a:avLst/>
          </a:prstGeom>
        </p:spPr>
        <p:txBody>
          <a:bodyPr vert="horz" wrap="square" lIns="0" tIns="12700" rIns="0" bIns="0" rtlCol="0">
            <a:spAutoFit/>
          </a:bodyPr>
          <a:lstStyle/>
          <a:p>
            <a:pPr marL="12700">
              <a:lnSpc>
                <a:spcPct val="100000"/>
              </a:lnSpc>
              <a:spcBef>
                <a:spcPts val="100"/>
              </a:spcBef>
            </a:pPr>
            <a:r>
              <a:rPr sz="2600" spc="-5" dirty="0">
                <a:latin typeface="Times New Roman"/>
                <a:cs typeface="Times New Roman"/>
              </a:rPr>
              <a:t>1</a:t>
            </a:r>
            <a:endParaRPr sz="2600">
              <a:latin typeface="Times New Roman"/>
              <a:cs typeface="Times New Roman"/>
            </a:endParaRPr>
          </a:p>
          <a:p>
            <a:pPr marL="15240">
              <a:lnSpc>
                <a:spcPct val="100000"/>
              </a:lnSpc>
              <a:spcBef>
                <a:spcPts val="2090"/>
              </a:spcBef>
            </a:pPr>
            <a:r>
              <a:rPr sz="2400" spc="75" dirty="0">
                <a:latin typeface="Times New Roman"/>
                <a:cs typeface="Times New Roman"/>
              </a:rPr>
              <a:t>1</a:t>
            </a:r>
            <a:endParaRPr sz="2400">
              <a:latin typeface="Times New Roman"/>
              <a:cs typeface="Times New Roman"/>
            </a:endParaRPr>
          </a:p>
        </p:txBody>
      </p:sp>
      <p:sp>
        <p:nvSpPr>
          <p:cNvPr id="17" name="object 17"/>
          <p:cNvSpPr txBox="1"/>
          <p:nvPr/>
        </p:nvSpPr>
        <p:spPr>
          <a:xfrm>
            <a:off x="2702614" y="2245410"/>
            <a:ext cx="185420" cy="427355"/>
          </a:xfrm>
          <a:prstGeom prst="rect">
            <a:avLst/>
          </a:prstGeom>
        </p:spPr>
        <p:txBody>
          <a:bodyPr vert="horz" wrap="square" lIns="0" tIns="16510" rIns="0" bIns="0" rtlCol="0">
            <a:spAutoFit/>
          </a:bodyPr>
          <a:lstStyle/>
          <a:p>
            <a:pPr marL="12700">
              <a:lnSpc>
                <a:spcPct val="100000"/>
              </a:lnSpc>
              <a:spcBef>
                <a:spcPts val="130"/>
              </a:spcBef>
            </a:pPr>
            <a:r>
              <a:rPr sz="2600" spc="-45" dirty="0">
                <a:latin typeface="Times New Roman"/>
                <a:cs typeface="Times New Roman"/>
              </a:rPr>
              <a:t>2</a:t>
            </a:r>
            <a:endParaRPr sz="2600">
              <a:latin typeface="Times New Roman"/>
              <a:cs typeface="Times New Roman"/>
            </a:endParaRPr>
          </a:p>
        </p:txBody>
      </p:sp>
      <p:sp>
        <p:nvSpPr>
          <p:cNvPr id="18" name="object 18"/>
          <p:cNvSpPr txBox="1"/>
          <p:nvPr/>
        </p:nvSpPr>
        <p:spPr>
          <a:xfrm>
            <a:off x="1600982" y="2245515"/>
            <a:ext cx="170815" cy="426084"/>
          </a:xfrm>
          <a:prstGeom prst="rect">
            <a:avLst/>
          </a:prstGeom>
        </p:spPr>
        <p:txBody>
          <a:bodyPr vert="horz" wrap="square" lIns="0" tIns="15875" rIns="0" bIns="0" rtlCol="0">
            <a:spAutoFit/>
          </a:bodyPr>
          <a:lstStyle/>
          <a:p>
            <a:pPr marL="12700">
              <a:lnSpc>
                <a:spcPct val="100000"/>
              </a:lnSpc>
              <a:spcBef>
                <a:spcPts val="125"/>
              </a:spcBef>
            </a:pPr>
            <a:r>
              <a:rPr sz="2600" spc="-160" dirty="0">
                <a:latin typeface="Times New Roman"/>
                <a:cs typeface="Times New Roman"/>
              </a:rPr>
              <a:t>3</a:t>
            </a:r>
            <a:endParaRPr sz="2600">
              <a:latin typeface="Times New Roman"/>
              <a:cs typeface="Times New Roman"/>
            </a:endParaRPr>
          </a:p>
        </p:txBody>
      </p:sp>
      <p:sp>
        <p:nvSpPr>
          <p:cNvPr id="19" name="object 19"/>
          <p:cNvSpPr txBox="1"/>
          <p:nvPr/>
        </p:nvSpPr>
        <p:spPr>
          <a:xfrm>
            <a:off x="1582430" y="3836565"/>
            <a:ext cx="177800" cy="424815"/>
          </a:xfrm>
          <a:prstGeom prst="rect">
            <a:avLst/>
          </a:prstGeom>
        </p:spPr>
        <p:txBody>
          <a:bodyPr vert="horz" wrap="square" lIns="0" tIns="14604" rIns="0" bIns="0" rtlCol="0">
            <a:spAutoFit/>
          </a:bodyPr>
          <a:lstStyle/>
          <a:p>
            <a:pPr marL="12700">
              <a:lnSpc>
                <a:spcPct val="100000"/>
              </a:lnSpc>
              <a:spcBef>
                <a:spcPts val="114"/>
              </a:spcBef>
            </a:pPr>
            <a:r>
              <a:rPr sz="2600" spc="-105" dirty="0">
                <a:latin typeface="Times New Roman"/>
                <a:cs typeface="Times New Roman"/>
              </a:rPr>
              <a:t>1</a:t>
            </a:r>
            <a:endParaRPr sz="2600">
              <a:latin typeface="Times New Roman"/>
              <a:cs typeface="Times New Roman"/>
            </a:endParaRPr>
          </a:p>
        </p:txBody>
      </p:sp>
      <p:sp>
        <p:nvSpPr>
          <p:cNvPr id="20" name="object 20"/>
          <p:cNvSpPr txBox="1"/>
          <p:nvPr/>
        </p:nvSpPr>
        <p:spPr>
          <a:xfrm>
            <a:off x="945826" y="1502657"/>
            <a:ext cx="334010" cy="390525"/>
          </a:xfrm>
          <a:prstGeom prst="rect">
            <a:avLst/>
          </a:prstGeom>
        </p:spPr>
        <p:txBody>
          <a:bodyPr vert="horz" wrap="square" lIns="0" tIns="11430" rIns="0" bIns="0" rtlCol="0">
            <a:spAutoFit/>
          </a:bodyPr>
          <a:lstStyle/>
          <a:p>
            <a:pPr marL="38100">
              <a:lnSpc>
                <a:spcPct val="100000"/>
              </a:lnSpc>
              <a:spcBef>
                <a:spcPts val="90"/>
              </a:spcBef>
            </a:pPr>
            <a:r>
              <a:rPr sz="3600" i="1" spc="307" baseline="-24305" dirty="0">
                <a:latin typeface="Times New Roman"/>
                <a:cs typeface="Times New Roman"/>
              </a:rPr>
              <a:t>z</a:t>
            </a:r>
            <a:r>
              <a:rPr sz="1350" spc="204" dirty="0">
                <a:latin typeface="Times New Roman"/>
                <a:cs typeface="Times New Roman"/>
              </a:rPr>
              <a:t>5</a:t>
            </a:r>
            <a:endParaRPr sz="1350">
              <a:latin typeface="Times New Roman"/>
              <a:cs typeface="Times New Roman"/>
            </a:endParaRPr>
          </a:p>
        </p:txBody>
      </p:sp>
      <p:sp>
        <p:nvSpPr>
          <p:cNvPr id="21" name="object 21"/>
          <p:cNvSpPr txBox="1"/>
          <p:nvPr/>
        </p:nvSpPr>
        <p:spPr>
          <a:xfrm>
            <a:off x="2641147" y="4095787"/>
            <a:ext cx="177800" cy="423545"/>
          </a:xfrm>
          <a:prstGeom prst="rect">
            <a:avLst/>
          </a:prstGeom>
        </p:spPr>
        <p:txBody>
          <a:bodyPr vert="horz" wrap="square" lIns="0" tIns="13970" rIns="0" bIns="0" rtlCol="0">
            <a:spAutoFit/>
          </a:bodyPr>
          <a:lstStyle/>
          <a:p>
            <a:pPr marL="12700">
              <a:lnSpc>
                <a:spcPct val="100000"/>
              </a:lnSpc>
              <a:spcBef>
                <a:spcPts val="110"/>
              </a:spcBef>
            </a:pPr>
            <a:r>
              <a:rPr sz="2600" spc="-105" dirty="0">
                <a:latin typeface="Times New Roman"/>
                <a:cs typeface="Times New Roman"/>
              </a:rPr>
              <a:t>1</a:t>
            </a:r>
            <a:endParaRPr sz="2600">
              <a:latin typeface="Times New Roman"/>
              <a:cs typeface="Times New Roman"/>
            </a:endParaRPr>
          </a:p>
        </p:txBody>
      </p:sp>
      <p:sp>
        <p:nvSpPr>
          <p:cNvPr id="22" name="object 22"/>
          <p:cNvSpPr txBox="1"/>
          <p:nvPr/>
        </p:nvSpPr>
        <p:spPr>
          <a:xfrm>
            <a:off x="911303" y="3959407"/>
            <a:ext cx="926465" cy="1981200"/>
          </a:xfrm>
          <a:prstGeom prst="rect">
            <a:avLst/>
          </a:prstGeom>
        </p:spPr>
        <p:txBody>
          <a:bodyPr vert="horz" wrap="square" lIns="0" tIns="13335" rIns="0" bIns="0" rtlCol="0">
            <a:spAutoFit/>
          </a:bodyPr>
          <a:lstStyle/>
          <a:p>
            <a:pPr marR="30480" algn="r">
              <a:lnSpc>
                <a:spcPts val="2900"/>
              </a:lnSpc>
              <a:spcBef>
                <a:spcPts val="105"/>
              </a:spcBef>
              <a:tabLst>
                <a:tab pos="618490" algn="l"/>
                <a:tab pos="836930" algn="l"/>
              </a:tabLst>
            </a:pPr>
            <a:r>
              <a:rPr sz="3825" i="1" spc="-120" baseline="-25054" dirty="0">
                <a:latin typeface="Times New Roman"/>
                <a:cs typeface="Times New Roman"/>
              </a:rPr>
              <a:t>z</a:t>
            </a:r>
            <a:r>
              <a:rPr sz="1450" spc="-80" dirty="0">
                <a:latin typeface="Times New Roman"/>
                <a:cs typeface="Times New Roman"/>
              </a:rPr>
              <a:t>2	</a:t>
            </a:r>
            <a:r>
              <a:rPr sz="1450" u="heavy" spc="-145" dirty="0">
                <a:uFill>
                  <a:solidFill>
                    <a:srgbClr val="000000"/>
                  </a:solidFill>
                </a:uFill>
                <a:latin typeface="Times New Roman"/>
                <a:cs typeface="Times New Roman"/>
              </a:rPr>
              <a:t> </a:t>
            </a:r>
            <a:r>
              <a:rPr sz="1450" u="heavy" spc="-80" dirty="0">
                <a:uFill>
                  <a:solidFill>
                    <a:srgbClr val="000000"/>
                  </a:solidFill>
                </a:uFill>
                <a:latin typeface="Times New Roman"/>
                <a:cs typeface="Times New Roman"/>
              </a:rPr>
              <a:t>	</a:t>
            </a:r>
            <a:endParaRPr sz="1450">
              <a:latin typeface="Times New Roman"/>
              <a:cs typeface="Times New Roman"/>
            </a:endParaRPr>
          </a:p>
          <a:p>
            <a:pPr marR="77470" algn="r">
              <a:lnSpc>
                <a:spcPts val="2960"/>
              </a:lnSpc>
            </a:pPr>
            <a:r>
              <a:rPr sz="2600" spc="-105" dirty="0">
                <a:latin typeface="Times New Roman"/>
                <a:cs typeface="Times New Roman"/>
              </a:rPr>
              <a:t>2</a:t>
            </a:r>
            <a:endParaRPr sz="2600">
              <a:latin typeface="Times New Roman"/>
              <a:cs typeface="Times New Roman"/>
            </a:endParaRPr>
          </a:p>
          <a:p>
            <a:pPr marR="82550" algn="r">
              <a:lnSpc>
                <a:spcPct val="100000"/>
              </a:lnSpc>
              <a:spcBef>
                <a:spcPts val="1540"/>
              </a:spcBef>
            </a:pPr>
            <a:r>
              <a:rPr sz="2600" spc="-110" dirty="0">
                <a:latin typeface="Times New Roman"/>
                <a:cs typeface="Times New Roman"/>
              </a:rPr>
              <a:t>2</a:t>
            </a:r>
            <a:endParaRPr sz="2600">
              <a:latin typeface="Times New Roman"/>
              <a:cs typeface="Times New Roman"/>
            </a:endParaRPr>
          </a:p>
          <a:p>
            <a:pPr marR="109855" algn="r">
              <a:lnSpc>
                <a:spcPct val="100000"/>
              </a:lnSpc>
              <a:spcBef>
                <a:spcPts val="1090"/>
              </a:spcBef>
            </a:pPr>
            <a:r>
              <a:rPr sz="3150" spc="-300" dirty="0">
                <a:latin typeface="Times New Roman"/>
                <a:cs typeface="Times New Roman"/>
              </a:rPr>
              <a:t>1</a:t>
            </a:r>
            <a:endParaRPr sz="3150">
              <a:latin typeface="Times New Roman"/>
              <a:cs typeface="Times New Roman"/>
            </a:endParaRPr>
          </a:p>
        </p:txBody>
      </p:sp>
      <p:sp>
        <p:nvSpPr>
          <p:cNvPr id="23" name="object 2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4" name="object 24"/>
          <p:cNvSpPr txBox="1"/>
          <p:nvPr/>
        </p:nvSpPr>
        <p:spPr>
          <a:xfrm>
            <a:off x="4194175" y="3034029"/>
            <a:ext cx="4778375" cy="1489075"/>
          </a:xfrm>
          <a:prstGeom prst="rect">
            <a:avLst/>
          </a:prstGeom>
        </p:spPr>
        <p:txBody>
          <a:bodyPr vert="horz" wrap="square" lIns="0" tIns="12700" rIns="0" bIns="0" rtlCol="0">
            <a:spAutoFit/>
          </a:bodyPr>
          <a:lstStyle/>
          <a:p>
            <a:pPr marL="100965" marR="544830" indent="-88900">
              <a:lnSpc>
                <a:spcPct val="100000"/>
              </a:lnSpc>
              <a:spcBef>
                <a:spcPts val="100"/>
              </a:spcBef>
            </a:pPr>
            <a:r>
              <a:rPr sz="2400" b="1" spc="-5" dirty="0">
                <a:solidFill>
                  <a:srgbClr val="FF0000"/>
                </a:solidFill>
                <a:latin typeface="Tahoma"/>
                <a:cs typeface="Tahoma"/>
              </a:rPr>
              <a:t>There </a:t>
            </a:r>
            <a:r>
              <a:rPr sz="2400" b="1" dirty="0">
                <a:solidFill>
                  <a:srgbClr val="FF0000"/>
                </a:solidFill>
                <a:latin typeface="Tahoma"/>
                <a:cs typeface="Tahoma"/>
              </a:rPr>
              <a:t>are two sign</a:t>
            </a:r>
            <a:r>
              <a:rPr sz="2400" b="1" spc="-105" dirty="0">
                <a:solidFill>
                  <a:srgbClr val="FF0000"/>
                </a:solidFill>
                <a:latin typeface="Tahoma"/>
                <a:cs typeface="Tahoma"/>
              </a:rPr>
              <a:t> </a:t>
            </a:r>
            <a:r>
              <a:rPr sz="2400" b="1" spc="-5" dirty="0">
                <a:solidFill>
                  <a:srgbClr val="FF0000"/>
                </a:solidFill>
                <a:latin typeface="Tahoma"/>
                <a:cs typeface="Tahoma"/>
              </a:rPr>
              <a:t>changes  </a:t>
            </a:r>
            <a:r>
              <a:rPr sz="2400" b="1" dirty="0">
                <a:solidFill>
                  <a:srgbClr val="FF0000"/>
                </a:solidFill>
                <a:latin typeface="Tahoma"/>
                <a:cs typeface="Tahoma"/>
              </a:rPr>
              <a:t>in </a:t>
            </a:r>
            <a:r>
              <a:rPr sz="2400" b="1" spc="-5" dirty="0">
                <a:solidFill>
                  <a:srgbClr val="FF0000"/>
                </a:solidFill>
                <a:latin typeface="Tahoma"/>
                <a:cs typeface="Tahoma"/>
              </a:rPr>
              <a:t>first</a:t>
            </a:r>
            <a:r>
              <a:rPr sz="2400" b="1" spc="-20" dirty="0">
                <a:solidFill>
                  <a:srgbClr val="FF0000"/>
                </a:solidFill>
                <a:latin typeface="Tahoma"/>
                <a:cs typeface="Tahoma"/>
              </a:rPr>
              <a:t> </a:t>
            </a:r>
            <a:r>
              <a:rPr sz="2400" b="1" spc="-5" dirty="0">
                <a:solidFill>
                  <a:srgbClr val="FF0000"/>
                </a:solidFill>
                <a:latin typeface="Tahoma"/>
                <a:cs typeface="Tahoma"/>
              </a:rPr>
              <a:t>column.</a:t>
            </a:r>
            <a:endParaRPr sz="2400">
              <a:latin typeface="Tahoma"/>
              <a:cs typeface="Tahoma"/>
            </a:endParaRPr>
          </a:p>
          <a:p>
            <a:pPr marL="12700">
              <a:lnSpc>
                <a:spcPct val="100000"/>
              </a:lnSpc>
            </a:pPr>
            <a:r>
              <a:rPr sz="2400" b="1" spc="-5" dirty="0">
                <a:solidFill>
                  <a:srgbClr val="FF0000"/>
                </a:solidFill>
                <a:latin typeface="Tahoma"/>
                <a:cs typeface="Tahoma"/>
              </a:rPr>
              <a:t>Hence two roots </a:t>
            </a:r>
            <a:r>
              <a:rPr sz="2400" b="1" dirty="0">
                <a:solidFill>
                  <a:srgbClr val="FF0000"/>
                </a:solidFill>
                <a:latin typeface="Tahoma"/>
                <a:cs typeface="Tahoma"/>
              </a:rPr>
              <a:t>are in</a:t>
            </a:r>
            <a:r>
              <a:rPr sz="2400" b="1" spc="-25" dirty="0">
                <a:solidFill>
                  <a:srgbClr val="FF0000"/>
                </a:solidFill>
                <a:latin typeface="Tahoma"/>
                <a:cs typeface="Tahoma"/>
              </a:rPr>
              <a:t> </a:t>
            </a:r>
            <a:r>
              <a:rPr sz="2400" b="1" spc="-5" dirty="0">
                <a:solidFill>
                  <a:srgbClr val="FF0000"/>
                </a:solidFill>
                <a:latin typeface="Tahoma"/>
                <a:cs typeface="Tahoma"/>
              </a:rPr>
              <a:t>RHP</a:t>
            </a:r>
            <a:endParaRPr sz="2400">
              <a:latin typeface="Tahoma"/>
              <a:cs typeface="Tahoma"/>
            </a:endParaRPr>
          </a:p>
          <a:p>
            <a:pPr marL="12700">
              <a:lnSpc>
                <a:spcPct val="100000"/>
              </a:lnSpc>
            </a:pPr>
            <a:r>
              <a:rPr sz="2400" b="1" spc="-5" dirty="0">
                <a:solidFill>
                  <a:srgbClr val="FF0000"/>
                </a:solidFill>
                <a:latin typeface="Tahoma"/>
                <a:cs typeface="Tahoma"/>
              </a:rPr>
              <a:t>S-plane </a:t>
            </a:r>
            <a:r>
              <a:rPr sz="2400" b="1" dirty="0">
                <a:solidFill>
                  <a:srgbClr val="FF0000"/>
                </a:solidFill>
                <a:latin typeface="Tahoma"/>
                <a:cs typeface="Tahoma"/>
              </a:rPr>
              <a:t>and system is</a:t>
            </a:r>
            <a:r>
              <a:rPr sz="2400" b="1" spc="-80" dirty="0">
                <a:solidFill>
                  <a:srgbClr val="FF0000"/>
                </a:solidFill>
                <a:latin typeface="Tahoma"/>
                <a:cs typeface="Tahoma"/>
              </a:rPr>
              <a:t> </a:t>
            </a:r>
            <a:r>
              <a:rPr sz="2400" b="1" spc="-5" dirty="0">
                <a:solidFill>
                  <a:srgbClr val="FF0000"/>
                </a:solidFill>
                <a:latin typeface="Tahoma"/>
                <a:cs typeface="Tahoma"/>
              </a:rPr>
              <a:t>unstable</a:t>
            </a:r>
            <a:endParaRPr sz="2400">
              <a:latin typeface="Tahoma"/>
              <a:cs typeface="Tahoma"/>
            </a:endParaRP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5120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6</a:t>
            </a:r>
          </a:p>
        </p:txBody>
      </p:sp>
      <p:sp>
        <p:nvSpPr>
          <p:cNvPr id="3" name="object 3"/>
          <p:cNvSpPr txBox="1"/>
          <p:nvPr/>
        </p:nvSpPr>
        <p:spPr>
          <a:xfrm>
            <a:off x="764540" y="1022350"/>
            <a:ext cx="293687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Comment </a:t>
            </a:r>
            <a:r>
              <a:rPr sz="2400" spc="-5" dirty="0">
                <a:latin typeface="Tahoma"/>
                <a:cs typeface="Tahoma"/>
              </a:rPr>
              <a:t>on</a:t>
            </a:r>
            <a:r>
              <a:rPr sz="2400" spc="-60" dirty="0">
                <a:latin typeface="Tahoma"/>
                <a:cs typeface="Tahoma"/>
              </a:rPr>
              <a:t> </a:t>
            </a:r>
            <a:r>
              <a:rPr sz="2400" spc="-30" dirty="0">
                <a:latin typeface="Tahoma"/>
                <a:cs typeface="Tahoma"/>
              </a:rPr>
              <a:t>stability.</a:t>
            </a:r>
            <a:endParaRPr sz="2400">
              <a:latin typeface="Tahoma"/>
              <a:cs typeface="Tahoma"/>
            </a:endParaRPr>
          </a:p>
        </p:txBody>
      </p:sp>
      <p:sp>
        <p:nvSpPr>
          <p:cNvPr id="4" name="object 4"/>
          <p:cNvSpPr txBox="1"/>
          <p:nvPr/>
        </p:nvSpPr>
        <p:spPr>
          <a:xfrm>
            <a:off x="4134501" y="1004390"/>
            <a:ext cx="2926715" cy="413384"/>
          </a:xfrm>
          <a:prstGeom prst="rect">
            <a:avLst/>
          </a:prstGeom>
        </p:spPr>
        <p:txBody>
          <a:bodyPr vert="horz" wrap="square" lIns="0" tIns="11430" rIns="0" bIns="0" rtlCol="0">
            <a:spAutoFit/>
          </a:bodyPr>
          <a:lstStyle/>
          <a:p>
            <a:pPr marL="38100">
              <a:lnSpc>
                <a:spcPct val="100000"/>
              </a:lnSpc>
              <a:spcBef>
                <a:spcPts val="90"/>
              </a:spcBef>
            </a:pPr>
            <a:r>
              <a:rPr sz="2550" i="1" spc="-110" dirty="0">
                <a:latin typeface="Times New Roman"/>
                <a:cs typeface="Times New Roman"/>
              </a:rPr>
              <a:t>s</a:t>
            </a:r>
            <a:r>
              <a:rPr sz="2175" spc="-165" baseline="44061" dirty="0">
                <a:latin typeface="Times New Roman"/>
                <a:cs typeface="Times New Roman"/>
              </a:rPr>
              <a:t>4 </a:t>
            </a:r>
            <a:r>
              <a:rPr sz="2550" spc="-254" dirty="0">
                <a:latin typeface="Symbol"/>
                <a:cs typeface="Symbol"/>
              </a:rPr>
              <a:t></a:t>
            </a:r>
            <a:r>
              <a:rPr sz="2550" spc="-254" dirty="0">
                <a:latin typeface="Times New Roman"/>
                <a:cs typeface="Times New Roman"/>
              </a:rPr>
              <a:t> </a:t>
            </a:r>
            <a:r>
              <a:rPr sz="2550" spc="-155" dirty="0">
                <a:latin typeface="Times New Roman"/>
                <a:cs typeface="Times New Roman"/>
              </a:rPr>
              <a:t>6</a:t>
            </a:r>
            <a:r>
              <a:rPr sz="2550" i="1" spc="-155" dirty="0">
                <a:latin typeface="Times New Roman"/>
                <a:cs typeface="Times New Roman"/>
              </a:rPr>
              <a:t>s</a:t>
            </a:r>
            <a:r>
              <a:rPr sz="2175" spc="-232" baseline="44061" dirty="0">
                <a:latin typeface="Times New Roman"/>
                <a:cs typeface="Times New Roman"/>
              </a:rPr>
              <a:t>3 </a:t>
            </a:r>
            <a:r>
              <a:rPr sz="2550" spc="-190" dirty="0">
                <a:latin typeface="Symbol"/>
                <a:cs typeface="Symbol"/>
              </a:rPr>
              <a:t></a:t>
            </a:r>
            <a:r>
              <a:rPr sz="2550" spc="-190" dirty="0">
                <a:latin typeface="Times New Roman"/>
                <a:cs typeface="Times New Roman"/>
              </a:rPr>
              <a:t>11</a:t>
            </a:r>
            <a:r>
              <a:rPr sz="2550" i="1" spc="-190" dirty="0">
                <a:latin typeface="Times New Roman"/>
                <a:cs typeface="Times New Roman"/>
              </a:rPr>
              <a:t>s</a:t>
            </a:r>
            <a:r>
              <a:rPr sz="2175" spc="-284" baseline="44061" dirty="0">
                <a:latin typeface="Times New Roman"/>
                <a:cs typeface="Times New Roman"/>
              </a:rPr>
              <a:t>2 </a:t>
            </a:r>
            <a:r>
              <a:rPr sz="2550" spc="-254" dirty="0">
                <a:latin typeface="Symbol"/>
                <a:cs typeface="Symbol"/>
              </a:rPr>
              <a:t></a:t>
            </a:r>
            <a:r>
              <a:rPr sz="2550" spc="-254" dirty="0">
                <a:latin typeface="Times New Roman"/>
                <a:cs typeface="Times New Roman"/>
              </a:rPr>
              <a:t> </a:t>
            </a:r>
            <a:r>
              <a:rPr sz="2550" spc="-195" dirty="0">
                <a:latin typeface="Times New Roman"/>
                <a:cs typeface="Times New Roman"/>
              </a:rPr>
              <a:t>6</a:t>
            </a:r>
            <a:r>
              <a:rPr sz="2550" i="1" spc="-195" dirty="0">
                <a:latin typeface="Times New Roman"/>
                <a:cs typeface="Times New Roman"/>
              </a:rPr>
              <a:t>s </a:t>
            </a:r>
            <a:r>
              <a:rPr sz="2550" spc="-200" dirty="0">
                <a:latin typeface="Symbol"/>
                <a:cs typeface="Symbol"/>
              </a:rPr>
              <a:t></a:t>
            </a:r>
            <a:r>
              <a:rPr sz="2550" spc="-200" dirty="0">
                <a:latin typeface="Times New Roman"/>
                <a:cs typeface="Times New Roman"/>
              </a:rPr>
              <a:t>10 </a:t>
            </a:r>
            <a:r>
              <a:rPr sz="2550" spc="-254" dirty="0">
                <a:latin typeface="Symbol"/>
                <a:cs typeface="Symbol"/>
              </a:rPr>
              <a:t></a:t>
            </a:r>
            <a:r>
              <a:rPr sz="2550" spc="-505" dirty="0">
                <a:latin typeface="Times New Roman"/>
                <a:cs typeface="Times New Roman"/>
              </a:rPr>
              <a:t> </a:t>
            </a:r>
            <a:r>
              <a:rPr sz="2550" spc="-229" dirty="0">
                <a:latin typeface="Times New Roman"/>
                <a:cs typeface="Times New Roman"/>
              </a:rPr>
              <a:t>0</a:t>
            </a:r>
            <a:endParaRPr sz="2550">
              <a:latin typeface="Times New Roman"/>
              <a:cs typeface="Times New Roman"/>
            </a:endParaRPr>
          </a:p>
        </p:txBody>
      </p:sp>
      <p:sp>
        <p:nvSpPr>
          <p:cNvPr id="5" name="object 5"/>
          <p:cNvSpPr txBox="1"/>
          <p:nvPr/>
        </p:nvSpPr>
        <p:spPr>
          <a:xfrm>
            <a:off x="936493" y="2214290"/>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6" name="object 6"/>
          <p:cNvSpPr txBox="1"/>
          <p:nvPr/>
        </p:nvSpPr>
        <p:spPr>
          <a:xfrm>
            <a:off x="928303" y="29311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7" name="object 7"/>
          <p:cNvSpPr txBox="1"/>
          <p:nvPr/>
        </p:nvSpPr>
        <p:spPr>
          <a:xfrm>
            <a:off x="926378" y="3629091"/>
            <a:ext cx="271780" cy="414020"/>
          </a:xfrm>
          <a:prstGeom prst="rect">
            <a:avLst/>
          </a:prstGeom>
        </p:spPr>
        <p:txBody>
          <a:bodyPr vert="horz" wrap="square" lIns="0" tIns="12065" rIns="0" bIns="0" rtlCol="0">
            <a:spAutoFit/>
          </a:bodyPr>
          <a:lstStyle/>
          <a:p>
            <a:pPr marL="3810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p:txBody>
      </p:sp>
      <p:sp>
        <p:nvSpPr>
          <p:cNvPr id="8" name="object 8"/>
          <p:cNvSpPr txBox="1"/>
          <p:nvPr/>
        </p:nvSpPr>
        <p:spPr>
          <a:xfrm>
            <a:off x="1052948" y="4426949"/>
            <a:ext cx="98425" cy="262890"/>
          </a:xfrm>
          <a:prstGeom prst="rect">
            <a:avLst/>
          </a:prstGeom>
        </p:spPr>
        <p:txBody>
          <a:bodyPr vert="horz" wrap="square" lIns="0" tIns="13335" rIns="0" bIns="0" rtlCol="0">
            <a:spAutoFit/>
          </a:bodyPr>
          <a:lstStyle/>
          <a:p>
            <a:pPr marL="12700">
              <a:lnSpc>
                <a:spcPct val="100000"/>
              </a:lnSpc>
              <a:spcBef>
                <a:spcPts val="105"/>
              </a:spcBef>
            </a:pPr>
            <a:r>
              <a:rPr sz="1550" spc="-204" dirty="0">
                <a:latin typeface="Times New Roman"/>
                <a:cs typeface="Times New Roman"/>
              </a:rPr>
              <a:t>1</a:t>
            </a:r>
            <a:endParaRPr sz="1550">
              <a:latin typeface="Times New Roman"/>
              <a:cs typeface="Times New Roman"/>
            </a:endParaRPr>
          </a:p>
        </p:txBody>
      </p:sp>
      <p:sp>
        <p:nvSpPr>
          <p:cNvPr id="9" name="object 9"/>
          <p:cNvSpPr txBox="1"/>
          <p:nvPr/>
        </p:nvSpPr>
        <p:spPr>
          <a:xfrm>
            <a:off x="947369" y="4434974"/>
            <a:ext cx="123825" cy="436880"/>
          </a:xfrm>
          <a:prstGeom prst="rect">
            <a:avLst/>
          </a:prstGeom>
        </p:spPr>
        <p:txBody>
          <a:bodyPr vert="horz" wrap="square" lIns="0" tIns="12700" rIns="0" bIns="0" rtlCol="0">
            <a:spAutoFit/>
          </a:bodyPr>
          <a:lstStyle/>
          <a:p>
            <a:pPr marL="12700">
              <a:lnSpc>
                <a:spcPct val="100000"/>
              </a:lnSpc>
              <a:spcBef>
                <a:spcPts val="100"/>
              </a:spcBef>
            </a:pPr>
            <a:r>
              <a:rPr sz="2700" i="1" spc="-280" dirty="0">
                <a:latin typeface="Times New Roman"/>
                <a:cs typeface="Times New Roman"/>
              </a:rPr>
              <a:t>s</a:t>
            </a:r>
            <a:endParaRPr sz="2700">
              <a:latin typeface="Times New Roman"/>
              <a:cs typeface="Times New Roman"/>
            </a:endParaRPr>
          </a:p>
        </p:txBody>
      </p:sp>
      <p:sp>
        <p:nvSpPr>
          <p:cNvPr id="10" name="object 10"/>
          <p:cNvSpPr txBox="1"/>
          <p:nvPr/>
        </p:nvSpPr>
        <p:spPr>
          <a:xfrm>
            <a:off x="936493" y="50439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11" name="object 11"/>
          <p:cNvSpPr txBox="1"/>
          <p:nvPr/>
        </p:nvSpPr>
        <p:spPr>
          <a:xfrm>
            <a:off x="1558572" y="3769890"/>
            <a:ext cx="322580" cy="422909"/>
          </a:xfrm>
          <a:prstGeom prst="rect">
            <a:avLst/>
          </a:prstGeom>
        </p:spPr>
        <p:txBody>
          <a:bodyPr vert="horz" wrap="square" lIns="0" tIns="13335" rIns="0" bIns="0" rtlCol="0">
            <a:spAutoFit/>
          </a:bodyPr>
          <a:lstStyle/>
          <a:p>
            <a:pPr marL="12700">
              <a:lnSpc>
                <a:spcPct val="100000"/>
              </a:lnSpc>
              <a:spcBef>
                <a:spcPts val="105"/>
              </a:spcBef>
            </a:pPr>
            <a:r>
              <a:rPr sz="2600" i="1" spc="180" dirty="0">
                <a:latin typeface="Times New Roman"/>
                <a:cs typeface="Times New Roman"/>
              </a:rPr>
              <a:t>b</a:t>
            </a:r>
            <a:r>
              <a:rPr sz="1500" spc="105" dirty="0">
                <a:latin typeface="Times New Roman"/>
                <a:cs typeface="Times New Roman"/>
              </a:rPr>
              <a:t>1</a:t>
            </a:r>
            <a:endParaRPr sz="1500">
              <a:latin typeface="Times New Roman"/>
              <a:cs typeface="Times New Roman"/>
            </a:endParaRPr>
          </a:p>
        </p:txBody>
      </p:sp>
      <p:sp>
        <p:nvSpPr>
          <p:cNvPr id="12" name="object 12"/>
          <p:cNvSpPr txBox="1"/>
          <p:nvPr/>
        </p:nvSpPr>
        <p:spPr>
          <a:xfrm>
            <a:off x="2457574" y="3773508"/>
            <a:ext cx="245110" cy="370840"/>
          </a:xfrm>
          <a:prstGeom prst="rect">
            <a:avLst/>
          </a:prstGeom>
        </p:spPr>
        <p:txBody>
          <a:bodyPr vert="horz" wrap="square" lIns="0" tIns="13970" rIns="0" bIns="0" rtlCol="0">
            <a:spAutoFit/>
          </a:bodyPr>
          <a:lstStyle/>
          <a:p>
            <a:pPr marL="12700">
              <a:lnSpc>
                <a:spcPct val="100000"/>
              </a:lnSpc>
              <a:spcBef>
                <a:spcPts val="110"/>
              </a:spcBef>
            </a:pPr>
            <a:r>
              <a:rPr sz="2250" i="1" spc="-5" dirty="0">
                <a:latin typeface="Times New Roman"/>
                <a:cs typeface="Times New Roman"/>
              </a:rPr>
              <a:t>b</a:t>
            </a:r>
            <a:r>
              <a:rPr sz="1300" spc="-50" dirty="0">
                <a:latin typeface="Times New Roman"/>
                <a:cs typeface="Times New Roman"/>
              </a:rPr>
              <a:t>2</a:t>
            </a:r>
            <a:endParaRPr sz="1300">
              <a:latin typeface="Times New Roman"/>
              <a:cs typeface="Times New Roman"/>
            </a:endParaRPr>
          </a:p>
        </p:txBody>
      </p:sp>
      <p:sp>
        <p:nvSpPr>
          <p:cNvPr id="13" name="object 13"/>
          <p:cNvSpPr/>
          <p:nvPr/>
        </p:nvSpPr>
        <p:spPr>
          <a:xfrm>
            <a:off x="1372361" y="18295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4" name="object 14"/>
          <p:cNvSpPr txBox="1"/>
          <p:nvPr/>
        </p:nvSpPr>
        <p:spPr>
          <a:xfrm>
            <a:off x="3268506" y="2356710"/>
            <a:ext cx="358140" cy="1051560"/>
          </a:xfrm>
          <a:prstGeom prst="rect">
            <a:avLst/>
          </a:prstGeom>
        </p:spPr>
        <p:txBody>
          <a:bodyPr vert="horz" wrap="square" lIns="0" tIns="12700" rIns="0" bIns="0" rtlCol="0">
            <a:spAutoFit/>
          </a:bodyPr>
          <a:lstStyle/>
          <a:p>
            <a:pPr marL="12700">
              <a:lnSpc>
                <a:spcPct val="100000"/>
              </a:lnSpc>
              <a:spcBef>
                <a:spcPts val="100"/>
              </a:spcBef>
            </a:pPr>
            <a:r>
              <a:rPr sz="2650" spc="-20" dirty="0">
                <a:latin typeface="Times New Roman"/>
                <a:cs typeface="Times New Roman"/>
              </a:rPr>
              <a:t>10</a:t>
            </a:r>
            <a:endParaRPr sz="2650">
              <a:latin typeface="Times New Roman"/>
              <a:cs typeface="Times New Roman"/>
            </a:endParaRPr>
          </a:p>
          <a:p>
            <a:pPr marL="127000">
              <a:lnSpc>
                <a:spcPct val="100000"/>
              </a:lnSpc>
              <a:spcBef>
                <a:spcPts val="1955"/>
              </a:spcBef>
            </a:pPr>
            <a:r>
              <a:rPr sz="2450" spc="90" dirty="0">
                <a:latin typeface="Times New Roman"/>
                <a:cs typeface="Times New Roman"/>
              </a:rPr>
              <a:t>0</a:t>
            </a:r>
            <a:endParaRPr sz="2450">
              <a:latin typeface="Times New Roman"/>
              <a:cs typeface="Times New Roman"/>
            </a:endParaRPr>
          </a:p>
        </p:txBody>
      </p:sp>
      <p:sp>
        <p:nvSpPr>
          <p:cNvPr id="15" name="object 15"/>
          <p:cNvSpPr txBox="1"/>
          <p:nvPr/>
        </p:nvSpPr>
        <p:spPr>
          <a:xfrm>
            <a:off x="2415682" y="2197585"/>
            <a:ext cx="293370" cy="1200785"/>
          </a:xfrm>
          <a:prstGeom prst="rect">
            <a:avLst/>
          </a:prstGeom>
        </p:spPr>
        <p:txBody>
          <a:bodyPr vert="horz" wrap="square" lIns="0" tIns="196215" rIns="0" bIns="0" rtlCol="0">
            <a:spAutoFit/>
          </a:bodyPr>
          <a:lstStyle/>
          <a:p>
            <a:pPr marL="12700">
              <a:lnSpc>
                <a:spcPct val="100000"/>
              </a:lnSpc>
              <a:spcBef>
                <a:spcPts val="1545"/>
              </a:spcBef>
            </a:pPr>
            <a:r>
              <a:rPr sz="2600" spc="-250" dirty="0">
                <a:latin typeface="Times New Roman"/>
                <a:cs typeface="Times New Roman"/>
              </a:rPr>
              <a:t>11</a:t>
            </a:r>
            <a:endParaRPr sz="2600">
              <a:latin typeface="Times New Roman"/>
              <a:cs typeface="Times New Roman"/>
            </a:endParaRPr>
          </a:p>
          <a:p>
            <a:pPr marL="41910">
              <a:lnSpc>
                <a:spcPct val="100000"/>
              </a:lnSpc>
              <a:spcBef>
                <a:spcPts val="1500"/>
              </a:spcBef>
            </a:pPr>
            <a:r>
              <a:rPr sz="2650" spc="-30" dirty="0">
                <a:latin typeface="Times New Roman"/>
                <a:cs typeface="Times New Roman"/>
              </a:rPr>
              <a:t>6</a:t>
            </a:r>
            <a:endParaRPr sz="2650">
              <a:latin typeface="Times New Roman"/>
              <a:cs typeface="Times New Roman"/>
            </a:endParaRPr>
          </a:p>
        </p:txBody>
      </p:sp>
      <p:sp>
        <p:nvSpPr>
          <p:cNvPr id="16" name="object 16"/>
          <p:cNvSpPr txBox="1"/>
          <p:nvPr/>
        </p:nvSpPr>
        <p:spPr>
          <a:xfrm>
            <a:off x="1592917" y="2174531"/>
            <a:ext cx="220345" cy="1223645"/>
          </a:xfrm>
          <a:prstGeom prst="rect">
            <a:avLst/>
          </a:prstGeom>
        </p:spPr>
        <p:txBody>
          <a:bodyPr vert="horz" wrap="square" lIns="0" tIns="208915" rIns="0" bIns="0" rtlCol="0">
            <a:spAutoFit/>
          </a:bodyPr>
          <a:lstStyle/>
          <a:p>
            <a:pPr marL="46990">
              <a:lnSpc>
                <a:spcPct val="100000"/>
              </a:lnSpc>
              <a:spcBef>
                <a:spcPts val="1645"/>
              </a:spcBef>
            </a:pPr>
            <a:r>
              <a:rPr sz="2600" spc="-40" dirty="0">
                <a:latin typeface="Times New Roman"/>
                <a:cs typeface="Times New Roman"/>
              </a:rPr>
              <a:t>1</a:t>
            </a:r>
            <a:endParaRPr sz="2600">
              <a:latin typeface="Times New Roman"/>
              <a:cs typeface="Times New Roman"/>
            </a:endParaRPr>
          </a:p>
          <a:p>
            <a:pPr marL="12700">
              <a:lnSpc>
                <a:spcPct val="100000"/>
              </a:lnSpc>
              <a:spcBef>
                <a:spcPts val="1585"/>
              </a:spcBef>
            </a:pPr>
            <a:r>
              <a:rPr sz="2650" spc="-145" dirty="0">
                <a:latin typeface="Times New Roman"/>
                <a:cs typeface="Times New Roman"/>
              </a:rPr>
              <a:t>6</a:t>
            </a:r>
            <a:endParaRPr sz="2650">
              <a:latin typeface="Times New Roman"/>
              <a:cs typeface="Times New Roman"/>
            </a:endParaRPr>
          </a:p>
        </p:txBody>
      </p:sp>
      <p:sp>
        <p:nvSpPr>
          <p:cNvPr id="17" name="object 17"/>
          <p:cNvSpPr txBox="1"/>
          <p:nvPr/>
        </p:nvSpPr>
        <p:spPr>
          <a:xfrm>
            <a:off x="1560293" y="4451845"/>
            <a:ext cx="241935" cy="412750"/>
          </a:xfrm>
          <a:prstGeom prst="rect">
            <a:avLst/>
          </a:prstGeom>
        </p:spPr>
        <p:txBody>
          <a:bodyPr vert="horz" wrap="square" lIns="0" tIns="17145" rIns="0" bIns="0" rtlCol="0">
            <a:spAutoFit/>
          </a:bodyPr>
          <a:lstStyle/>
          <a:p>
            <a:pPr marL="12700">
              <a:lnSpc>
                <a:spcPct val="100000"/>
              </a:lnSpc>
              <a:spcBef>
                <a:spcPts val="135"/>
              </a:spcBef>
            </a:pPr>
            <a:r>
              <a:rPr sz="2500" i="1" spc="-45" dirty="0">
                <a:latin typeface="Times New Roman"/>
                <a:cs typeface="Times New Roman"/>
              </a:rPr>
              <a:t>c</a:t>
            </a:r>
            <a:r>
              <a:rPr sz="1450" spc="-90" dirty="0">
                <a:latin typeface="Times New Roman"/>
                <a:cs typeface="Times New Roman"/>
              </a:rPr>
              <a:t>1</a:t>
            </a:r>
            <a:endParaRPr sz="1450">
              <a:latin typeface="Times New Roman"/>
              <a:cs typeface="Times New Roman"/>
            </a:endParaRPr>
          </a:p>
        </p:txBody>
      </p:sp>
      <p:sp>
        <p:nvSpPr>
          <p:cNvPr id="18" name="object 18"/>
          <p:cNvSpPr txBox="1"/>
          <p:nvPr/>
        </p:nvSpPr>
        <p:spPr>
          <a:xfrm>
            <a:off x="1484904" y="5115079"/>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9" name="object 19"/>
          <p:cNvSpPr txBox="1"/>
          <p:nvPr/>
        </p:nvSpPr>
        <p:spPr>
          <a:xfrm>
            <a:off x="5715622" y="1968364"/>
            <a:ext cx="2046605" cy="854710"/>
          </a:xfrm>
          <a:prstGeom prst="rect">
            <a:avLst/>
          </a:prstGeom>
        </p:spPr>
        <p:txBody>
          <a:bodyPr vert="horz" wrap="square" lIns="0" tIns="76200" rIns="0" bIns="0" rtlCol="0">
            <a:spAutoFit/>
          </a:bodyPr>
          <a:lstStyle/>
          <a:p>
            <a:pPr marL="38100">
              <a:lnSpc>
                <a:spcPct val="100000"/>
              </a:lnSpc>
              <a:spcBef>
                <a:spcPts val="600"/>
              </a:spcBef>
            </a:pPr>
            <a:r>
              <a:rPr sz="3450" i="1" spc="-232" baseline="-35024" dirty="0">
                <a:latin typeface="Times New Roman"/>
                <a:cs typeface="Times New Roman"/>
              </a:rPr>
              <a:t>b</a:t>
            </a:r>
            <a:r>
              <a:rPr sz="1950" spc="-232" baseline="-61965" dirty="0">
                <a:latin typeface="Times New Roman"/>
                <a:cs typeface="Times New Roman"/>
              </a:rPr>
              <a:t>1 </a:t>
            </a:r>
            <a:r>
              <a:rPr sz="3450" spc="-262" baseline="-35024" dirty="0">
                <a:latin typeface="Symbol"/>
                <a:cs typeface="Symbol"/>
              </a:rPr>
              <a:t></a:t>
            </a:r>
            <a:r>
              <a:rPr sz="3450" spc="-262" baseline="-35024" dirty="0">
                <a:latin typeface="Times New Roman"/>
                <a:cs typeface="Times New Roman"/>
              </a:rPr>
              <a:t> </a:t>
            </a:r>
            <a:r>
              <a:rPr sz="2300" u="heavy" spc="-135" dirty="0">
                <a:uFill>
                  <a:solidFill>
                    <a:srgbClr val="000000"/>
                  </a:solidFill>
                </a:uFill>
                <a:latin typeface="Times New Roman"/>
                <a:cs typeface="Times New Roman"/>
              </a:rPr>
              <a:t>(6 </a:t>
            </a:r>
            <a:r>
              <a:rPr sz="2300" u="heavy" spc="-175" dirty="0">
                <a:uFill>
                  <a:solidFill>
                    <a:srgbClr val="000000"/>
                  </a:solidFill>
                </a:uFill>
                <a:latin typeface="Symbol"/>
                <a:cs typeface="Symbol"/>
              </a:rPr>
              <a:t></a:t>
            </a:r>
            <a:r>
              <a:rPr sz="2300" u="heavy" spc="-175" dirty="0">
                <a:uFill>
                  <a:solidFill>
                    <a:srgbClr val="000000"/>
                  </a:solidFill>
                </a:uFill>
                <a:latin typeface="Times New Roman"/>
                <a:cs typeface="Times New Roman"/>
              </a:rPr>
              <a:t>11) </a:t>
            </a:r>
            <a:r>
              <a:rPr sz="2300" u="heavy" spc="-175" dirty="0">
                <a:uFill>
                  <a:solidFill>
                    <a:srgbClr val="000000"/>
                  </a:solidFill>
                </a:uFill>
                <a:latin typeface="Symbol"/>
                <a:cs typeface="Symbol"/>
              </a:rPr>
              <a:t></a:t>
            </a:r>
            <a:r>
              <a:rPr sz="2300" u="heavy" spc="-175" dirty="0">
                <a:uFill>
                  <a:solidFill>
                    <a:srgbClr val="000000"/>
                  </a:solidFill>
                </a:uFill>
                <a:latin typeface="Times New Roman"/>
                <a:cs typeface="Times New Roman"/>
              </a:rPr>
              <a:t> </a:t>
            </a:r>
            <a:r>
              <a:rPr sz="2300" u="heavy" spc="-185" dirty="0">
                <a:uFill>
                  <a:solidFill>
                    <a:srgbClr val="000000"/>
                  </a:solidFill>
                </a:uFill>
                <a:latin typeface="Times New Roman"/>
                <a:cs typeface="Times New Roman"/>
              </a:rPr>
              <a:t>(1</a:t>
            </a:r>
            <a:r>
              <a:rPr sz="2300" u="heavy" spc="-185" dirty="0">
                <a:uFill>
                  <a:solidFill>
                    <a:srgbClr val="000000"/>
                  </a:solidFill>
                </a:uFill>
                <a:latin typeface="Symbol"/>
                <a:cs typeface="Symbol"/>
              </a:rPr>
              <a:t></a:t>
            </a:r>
            <a:r>
              <a:rPr sz="2300" u="heavy" spc="-360" dirty="0">
                <a:uFill>
                  <a:solidFill>
                    <a:srgbClr val="000000"/>
                  </a:solidFill>
                </a:uFill>
                <a:latin typeface="Times New Roman"/>
                <a:cs typeface="Times New Roman"/>
              </a:rPr>
              <a:t> </a:t>
            </a:r>
            <a:r>
              <a:rPr sz="2300" u="heavy" spc="-145" dirty="0">
                <a:uFill>
                  <a:solidFill>
                    <a:srgbClr val="000000"/>
                  </a:solidFill>
                </a:uFill>
                <a:latin typeface="Times New Roman"/>
                <a:cs typeface="Times New Roman"/>
              </a:rPr>
              <a:t>6)</a:t>
            </a:r>
            <a:endParaRPr sz="2300">
              <a:latin typeface="Times New Roman"/>
              <a:cs typeface="Times New Roman"/>
            </a:endParaRPr>
          </a:p>
          <a:p>
            <a:pPr marL="464184" algn="ctr">
              <a:lnSpc>
                <a:spcPct val="100000"/>
              </a:lnSpc>
              <a:spcBef>
                <a:spcPts val="500"/>
              </a:spcBef>
            </a:pPr>
            <a:r>
              <a:rPr sz="2300" spc="-160" dirty="0">
                <a:latin typeface="Times New Roman"/>
                <a:cs typeface="Times New Roman"/>
              </a:rPr>
              <a:t>6</a:t>
            </a:r>
            <a:endParaRPr sz="2300">
              <a:latin typeface="Times New Roman"/>
              <a:cs typeface="Times New Roman"/>
            </a:endParaRPr>
          </a:p>
        </p:txBody>
      </p:sp>
      <p:sp>
        <p:nvSpPr>
          <p:cNvPr id="20" name="object 20"/>
          <p:cNvSpPr txBox="1"/>
          <p:nvPr/>
        </p:nvSpPr>
        <p:spPr>
          <a:xfrm>
            <a:off x="5861581" y="3084090"/>
            <a:ext cx="1137920" cy="422909"/>
          </a:xfrm>
          <a:prstGeom prst="rect">
            <a:avLst/>
          </a:prstGeom>
        </p:spPr>
        <p:txBody>
          <a:bodyPr vert="horz" wrap="square" lIns="0" tIns="13335" rIns="0" bIns="0" rtlCol="0">
            <a:spAutoFit/>
          </a:bodyPr>
          <a:lstStyle/>
          <a:p>
            <a:pPr marL="12700">
              <a:lnSpc>
                <a:spcPct val="100000"/>
              </a:lnSpc>
              <a:spcBef>
                <a:spcPts val="105"/>
              </a:spcBef>
            </a:pPr>
            <a:r>
              <a:rPr sz="2600" i="1" spc="240" dirty="0">
                <a:latin typeface="Times New Roman"/>
                <a:cs typeface="Times New Roman"/>
              </a:rPr>
              <a:t>b</a:t>
            </a:r>
            <a:r>
              <a:rPr sz="1500" spc="240" dirty="0">
                <a:latin typeface="Times New Roman"/>
                <a:cs typeface="Times New Roman"/>
              </a:rPr>
              <a:t>1 </a:t>
            </a:r>
            <a:r>
              <a:rPr sz="2600" spc="440" dirty="0">
                <a:latin typeface="Symbol"/>
                <a:cs typeface="Symbol"/>
              </a:rPr>
              <a:t></a:t>
            </a:r>
            <a:r>
              <a:rPr sz="2600" spc="-250" dirty="0">
                <a:latin typeface="Times New Roman"/>
                <a:cs typeface="Times New Roman"/>
              </a:rPr>
              <a:t> </a:t>
            </a:r>
            <a:r>
              <a:rPr sz="2600" spc="320" dirty="0">
                <a:latin typeface="Times New Roman"/>
                <a:cs typeface="Times New Roman"/>
              </a:rPr>
              <a:t>10</a:t>
            </a:r>
            <a:endParaRPr sz="2600">
              <a:latin typeface="Times New Roman"/>
              <a:cs typeface="Times New Roman"/>
            </a:endParaRPr>
          </a:p>
        </p:txBody>
      </p:sp>
      <p:sp>
        <p:nvSpPr>
          <p:cNvPr id="21" name="object 21"/>
          <p:cNvSpPr txBox="1"/>
          <p:nvPr/>
        </p:nvSpPr>
        <p:spPr>
          <a:xfrm>
            <a:off x="5685235" y="4178164"/>
            <a:ext cx="2087880" cy="854710"/>
          </a:xfrm>
          <a:prstGeom prst="rect">
            <a:avLst/>
          </a:prstGeom>
        </p:spPr>
        <p:txBody>
          <a:bodyPr vert="horz" wrap="square" lIns="0" tIns="76200" rIns="0" bIns="0" rtlCol="0">
            <a:spAutoFit/>
          </a:bodyPr>
          <a:lstStyle/>
          <a:p>
            <a:pPr marL="38100">
              <a:lnSpc>
                <a:spcPct val="100000"/>
              </a:lnSpc>
              <a:spcBef>
                <a:spcPts val="600"/>
              </a:spcBef>
            </a:pPr>
            <a:r>
              <a:rPr sz="3450" i="1" spc="-142" baseline="-35024" dirty="0">
                <a:latin typeface="Times New Roman"/>
                <a:cs typeface="Times New Roman"/>
              </a:rPr>
              <a:t>b</a:t>
            </a:r>
            <a:r>
              <a:rPr sz="1950" spc="-142" baseline="-61965" dirty="0">
                <a:latin typeface="Times New Roman"/>
                <a:cs typeface="Times New Roman"/>
              </a:rPr>
              <a:t>2 </a:t>
            </a:r>
            <a:r>
              <a:rPr sz="3450" spc="-262" baseline="-35024" dirty="0">
                <a:latin typeface="Symbol"/>
                <a:cs typeface="Symbol"/>
              </a:rPr>
              <a:t></a:t>
            </a:r>
            <a:r>
              <a:rPr sz="3450" spc="-262" baseline="-35024" dirty="0">
                <a:latin typeface="Times New Roman"/>
                <a:cs typeface="Times New Roman"/>
              </a:rPr>
              <a:t> </a:t>
            </a:r>
            <a:r>
              <a:rPr sz="2300" u="heavy" spc="-130" dirty="0">
                <a:uFill>
                  <a:solidFill>
                    <a:srgbClr val="000000"/>
                  </a:solidFill>
                </a:uFill>
                <a:latin typeface="Times New Roman"/>
                <a:cs typeface="Times New Roman"/>
              </a:rPr>
              <a:t>(6 </a:t>
            </a:r>
            <a:r>
              <a:rPr sz="2300" u="heavy" spc="-140" dirty="0">
                <a:uFill>
                  <a:solidFill>
                    <a:srgbClr val="000000"/>
                  </a:solidFill>
                </a:uFill>
                <a:latin typeface="Symbol"/>
                <a:cs typeface="Symbol"/>
              </a:rPr>
              <a:t></a:t>
            </a:r>
            <a:r>
              <a:rPr sz="2300" u="heavy" spc="-140" dirty="0">
                <a:uFill>
                  <a:solidFill>
                    <a:srgbClr val="000000"/>
                  </a:solidFill>
                </a:uFill>
                <a:latin typeface="Times New Roman"/>
                <a:cs typeface="Times New Roman"/>
              </a:rPr>
              <a:t>10) </a:t>
            </a:r>
            <a:r>
              <a:rPr sz="2300" u="heavy" spc="-175" dirty="0">
                <a:uFill>
                  <a:solidFill>
                    <a:srgbClr val="000000"/>
                  </a:solidFill>
                </a:uFill>
                <a:latin typeface="Symbol"/>
                <a:cs typeface="Symbol"/>
              </a:rPr>
              <a:t></a:t>
            </a:r>
            <a:r>
              <a:rPr sz="2300" u="heavy" spc="-175" dirty="0">
                <a:uFill>
                  <a:solidFill>
                    <a:srgbClr val="000000"/>
                  </a:solidFill>
                </a:uFill>
                <a:latin typeface="Times New Roman"/>
                <a:cs typeface="Times New Roman"/>
              </a:rPr>
              <a:t> </a:t>
            </a:r>
            <a:r>
              <a:rPr sz="2300" u="heavy" spc="-180" dirty="0">
                <a:uFill>
                  <a:solidFill>
                    <a:srgbClr val="000000"/>
                  </a:solidFill>
                </a:uFill>
                <a:latin typeface="Times New Roman"/>
                <a:cs typeface="Times New Roman"/>
              </a:rPr>
              <a:t>(1</a:t>
            </a:r>
            <a:r>
              <a:rPr sz="2300" u="heavy" spc="-180" dirty="0">
                <a:uFill>
                  <a:solidFill>
                    <a:srgbClr val="000000"/>
                  </a:solidFill>
                </a:uFill>
                <a:latin typeface="Symbol"/>
                <a:cs typeface="Symbol"/>
              </a:rPr>
              <a:t></a:t>
            </a:r>
            <a:r>
              <a:rPr sz="2300" u="heavy" spc="-475" dirty="0">
                <a:uFill>
                  <a:solidFill>
                    <a:srgbClr val="000000"/>
                  </a:solidFill>
                </a:uFill>
                <a:latin typeface="Times New Roman"/>
                <a:cs typeface="Times New Roman"/>
              </a:rPr>
              <a:t> </a:t>
            </a:r>
            <a:r>
              <a:rPr sz="2300" u="heavy" spc="-145" dirty="0">
                <a:uFill>
                  <a:solidFill>
                    <a:srgbClr val="000000"/>
                  </a:solidFill>
                </a:uFill>
                <a:latin typeface="Times New Roman"/>
                <a:cs typeface="Times New Roman"/>
              </a:rPr>
              <a:t>0)</a:t>
            </a:r>
            <a:endParaRPr sz="2300">
              <a:latin typeface="Times New Roman"/>
              <a:cs typeface="Times New Roman"/>
            </a:endParaRPr>
          </a:p>
          <a:p>
            <a:pPr marL="491490" algn="ctr">
              <a:lnSpc>
                <a:spcPct val="100000"/>
              </a:lnSpc>
              <a:spcBef>
                <a:spcPts val="500"/>
              </a:spcBef>
            </a:pPr>
            <a:r>
              <a:rPr sz="2300" spc="-160" dirty="0">
                <a:latin typeface="Times New Roman"/>
                <a:cs typeface="Times New Roman"/>
              </a:rPr>
              <a:t>6</a:t>
            </a:r>
            <a:endParaRPr sz="2300">
              <a:latin typeface="Times New Roman"/>
              <a:cs typeface="Times New Roman"/>
            </a:endParaRPr>
          </a:p>
        </p:txBody>
      </p:sp>
      <p:sp>
        <p:nvSpPr>
          <p:cNvPr id="22" name="object 22"/>
          <p:cNvSpPr txBox="1"/>
          <p:nvPr/>
        </p:nvSpPr>
        <p:spPr>
          <a:xfrm>
            <a:off x="5852437" y="5293890"/>
            <a:ext cx="1137920" cy="422909"/>
          </a:xfrm>
          <a:prstGeom prst="rect">
            <a:avLst/>
          </a:prstGeom>
        </p:spPr>
        <p:txBody>
          <a:bodyPr vert="horz" wrap="square" lIns="0" tIns="13335" rIns="0" bIns="0" rtlCol="0">
            <a:spAutoFit/>
          </a:bodyPr>
          <a:lstStyle/>
          <a:p>
            <a:pPr marL="12700">
              <a:lnSpc>
                <a:spcPct val="100000"/>
              </a:lnSpc>
              <a:spcBef>
                <a:spcPts val="105"/>
              </a:spcBef>
            </a:pPr>
            <a:r>
              <a:rPr sz="2600" i="1" spc="240" dirty="0">
                <a:latin typeface="Times New Roman"/>
                <a:cs typeface="Times New Roman"/>
              </a:rPr>
              <a:t>b</a:t>
            </a:r>
            <a:r>
              <a:rPr sz="1500" spc="240" dirty="0">
                <a:latin typeface="Times New Roman"/>
                <a:cs typeface="Times New Roman"/>
              </a:rPr>
              <a:t>1 </a:t>
            </a:r>
            <a:r>
              <a:rPr sz="2600" spc="440" dirty="0">
                <a:latin typeface="Symbol"/>
                <a:cs typeface="Symbol"/>
              </a:rPr>
              <a:t></a:t>
            </a:r>
            <a:r>
              <a:rPr sz="2600" spc="-250" dirty="0">
                <a:latin typeface="Times New Roman"/>
                <a:cs typeface="Times New Roman"/>
              </a:rPr>
              <a:t> </a:t>
            </a:r>
            <a:r>
              <a:rPr sz="2600" spc="320" dirty="0">
                <a:latin typeface="Times New Roman"/>
                <a:cs typeface="Times New Roman"/>
              </a:rPr>
              <a:t>10</a:t>
            </a:r>
            <a:endParaRPr sz="2600">
              <a:latin typeface="Times New Roman"/>
              <a:cs typeface="Times New Roman"/>
            </a:endParaRPr>
          </a:p>
        </p:txBody>
      </p:sp>
      <p:sp>
        <p:nvSpPr>
          <p:cNvPr id="23" name="object 2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9740" y="160731"/>
            <a:ext cx="29692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6</a:t>
            </a:r>
          </a:p>
        </p:txBody>
      </p:sp>
      <p:sp>
        <p:nvSpPr>
          <p:cNvPr id="3" name="object 3"/>
          <p:cNvSpPr txBox="1"/>
          <p:nvPr/>
        </p:nvSpPr>
        <p:spPr>
          <a:xfrm>
            <a:off x="6096001" y="160731"/>
            <a:ext cx="2608960"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936493" y="1909490"/>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8303" y="26263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6" name="object 6"/>
          <p:cNvSpPr txBox="1"/>
          <p:nvPr/>
        </p:nvSpPr>
        <p:spPr>
          <a:xfrm>
            <a:off x="921969" y="33242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7" name="object 7"/>
          <p:cNvSpPr txBox="1"/>
          <p:nvPr/>
        </p:nvSpPr>
        <p:spPr>
          <a:xfrm>
            <a:off x="936493" y="47391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8" name="object 8"/>
          <p:cNvSpPr txBox="1"/>
          <p:nvPr/>
        </p:nvSpPr>
        <p:spPr>
          <a:xfrm>
            <a:off x="1495293" y="3465090"/>
            <a:ext cx="412750" cy="422909"/>
          </a:xfrm>
          <a:prstGeom prst="rect">
            <a:avLst/>
          </a:prstGeom>
        </p:spPr>
        <p:txBody>
          <a:bodyPr vert="horz" wrap="square" lIns="0" tIns="13335" rIns="0" bIns="0" rtlCol="0">
            <a:spAutoFit/>
          </a:bodyPr>
          <a:lstStyle/>
          <a:p>
            <a:pPr marL="12700">
              <a:lnSpc>
                <a:spcPct val="100000"/>
              </a:lnSpc>
              <a:spcBef>
                <a:spcPts val="105"/>
              </a:spcBef>
            </a:pPr>
            <a:r>
              <a:rPr sz="2600" spc="220" dirty="0">
                <a:latin typeface="Times New Roman"/>
                <a:cs typeface="Times New Roman"/>
              </a:rPr>
              <a:t>10</a:t>
            </a:r>
            <a:endParaRPr sz="2600">
              <a:latin typeface="Times New Roman"/>
              <a:cs typeface="Times New Roman"/>
            </a:endParaRPr>
          </a:p>
        </p:txBody>
      </p:sp>
      <p:sp>
        <p:nvSpPr>
          <p:cNvPr id="9" name="object 9"/>
          <p:cNvSpPr txBox="1"/>
          <p:nvPr/>
        </p:nvSpPr>
        <p:spPr>
          <a:xfrm>
            <a:off x="2436656" y="3468708"/>
            <a:ext cx="290830" cy="370840"/>
          </a:xfrm>
          <a:prstGeom prst="rect">
            <a:avLst/>
          </a:prstGeom>
        </p:spPr>
        <p:txBody>
          <a:bodyPr vert="horz" wrap="square" lIns="0" tIns="13970" rIns="0" bIns="0" rtlCol="0">
            <a:spAutoFit/>
          </a:bodyPr>
          <a:lstStyle/>
          <a:p>
            <a:pPr marL="12700">
              <a:lnSpc>
                <a:spcPct val="100000"/>
              </a:lnSpc>
              <a:spcBef>
                <a:spcPts val="110"/>
              </a:spcBef>
            </a:pPr>
            <a:r>
              <a:rPr sz="2250" spc="-85" dirty="0">
                <a:latin typeface="Times New Roman"/>
                <a:cs typeface="Times New Roman"/>
              </a:rPr>
              <a:t>10</a:t>
            </a:r>
            <a:endParaRPr sz="2250">
              <a:latin typeface="Times New Roman"/>
              <a:cs typeface="Times New Roman"/>
            </a:endParaRPr>
          </a:p>
        </p:txBody>
      </p:sp>
      <p:sp>
        <p:nvSpPr>
          <p:cNvPr id="10" name="object 10"/>
          <p:cNvSpPr/>
          <p:nvPr/>
        </p:nvSpPr>
        <p:spPr>
          <a:xfrm>
            <a:off x="1372361" y="15247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1" name="object 11"/>
          <p:cNvSpPr txBox="1"/>
          <p:nvPr/>
        </p:nvSpPr>
        <p:spPr>
          <a:xfrm>
            <a:off x="3268506" y="2051910"/>
            <a:ext cx="358140" cy="1051560"/>
          </a:xfrm>
          <a:prstGeom prst="rect">
            <a:avLst/>
          </a:prstGeom>
        </p:spPr>
        <p:txBody>
          <a:bodyPr vert="horz" wrap="square" lIns="0" tIns="12700" rIns="0" bIns="0" rtlCol="0">
            <a:spAutoFit/>
          </a:bodyPr>
          <a:lstStyle/>
          <a:p>
            <a:pPr marL="12700">
              <a:lnSpc>
                <a:spcPct val="100000"/>
              </a:lnSpc>
              <a:spcBef>
                <a:spcPts val="100"/>
              </a:spcBef>
            </a:pPr>
            <a:r>
              <a:rPr sz="2650" spc="-20" dirty="0">
                <a:latin typeface="Times New Roman"/>
                <a:cs typeface="Times New Roman"/>
              </a:rPr>
              <a:t>10</a:t>
            </a:r>
            <a:endParaRPr sz="2650">
              <a:latin typeface="Times New Roman"/>
              <a:cs typeface="Times New Roman"/>
            </a:endParaRPr>
          </a:p>
          <a:p>
            <a:pPr marL="127000">
              <a:lnSpc>
                <a:spcPct val="100000"/>
              </a:lnSpc>
              <a:spcBef>
                <a:spcPts val="1955"/>
              </a:spcBef>
            </a:pPr>
            <a:r>
              <a:rPr sz="2450" spc="90" dirty="0">
                <a:latin typeface="Times New Roman"/>
                <a:cs typeface="Times New Roman"/>
              </a:rPr>
              <a:t>0</a:t>
            </a:r>
            <a:endParaRPr sz="2450">
              <a:latin typeface="Times New Roman"/>
              <a:cs typeface="Times New Roman"/>
            </a:endParaRPr>
          </a:p>
        </p:txBody>
      </p:sp>
      <p:sp>
        <p:nvSpPr>
          <p:cNvPr id="12" name="object 12"/>
          <p:cNvSpPr txBox="1"/>
          <p:nvPr/>
        </p:nvSpPr>
        <p:spPr>
          <a:xfrm>
            <a:off x="2415682" y="1892785"/>
            <a:ext cx="293370" cy="1200785"/>
          </a:xfrm>
          <a:prstGeom prst="rect">
            <a:avLst/>
          </a:prstGeom>
        </p:spPr>
        <p:txBody>
          <a:bodyPr vert="horz" wrap="square" lIns="0" tIns="196215" rIns="0" bIns="0" rtlCol="0">
            <a:spAutoFit/>
          </a:bodyPr>
          <a:lstStyle/>
          <a:p>
            <a:pPr marL="12700">
              <a:lnSpc>
                <a:spcPct val="100000"/>
              </a:lnSpc>
              <a:spcBef>
                <a:spcPts val="1545"/>
              </a:spcBef>
            </a:pPr>
            <a:r>
              <a:rPr sz="2600" spc="-250" dirty="0">
                <a:latin typeface="Times New Roman"/>
                <a:cs typeface="Times New Roman"/>
              </a:rPr>
              <a:t>11</a:t>
            </a:r>
            <a:endParaRPr sz="2600">
              <a:latin typeface="Times New Roman"/>
              <a:cs typeface="Times New Roman"/>
            </a:endParaRPr>
          </a:p>
          <a:p>
            <a:pPr marL="41910">
              <a:lnSpc>
                <a:spcPct val="100000"/>
              </a:lnSpc>
              <a:spcBef>
                <a:spcPts val="1500"/>
              </a:spcBef>
            </a:pPr>
            <a:r>
              <a:rPr sz="2650" spc="-30" dirty="0">
                <a:latin typeface="Times New Roman"/>
                <a:cs typeface="Times New Roman"/>
              </a:rPr>
              <a:t>6</a:t>
            </a:r>
            <a:endParaRPr sz="2650">
              <a:latin typeface="Times New Roman"/>
              <a:cs typeface="Times New Roman"/>
            </a:endParaRPr>
          </a:p>
        </p:txBody>
      </p:sp>
      <p:sp>
        <p:nvSpPr>
          <p:cNvPr id="13" name="object 13"/>
          <p:cNvSpPr txBox="1"/>
          <p:nvPr/>
        </p:nvSpPr>
        <p:spPr>
          <a:xfrm>
            <a:off x="1592917" y="1869731"/>
            <a:ext cx="220345" cy="1223645"/>
          </a:xfrm>
          <a:prstGeom prst="rect">
            <a:avLst/>
          </a:prstGeom>
        </p:spPr>
        <p:txBody>
          <a:bodyPr vert="horz" wrap="square" lIns="0" tIns="208915" rIns="0" bIns="0" rtlCol="0">
            <a:spAutoFit/>
          </a:bodyPr>
          <a:lstStyle/>
          <a:p>
            <a:pPr marL="46990">
              <a:lnSpc>
                <a:spcPct val="100000"/>
              </a:lnSpc>
              <a:spcBef>
                <a:spcPts val="1645"/>
              </a:spcBef>
            </a:pPr>
            <a:r>
              <a:rPr sz="2600" spc="-40" dirty="0">
                <a:latin typeface="Times New Roman"/>
                <a:cs typeface="Times New Roman"/>
              </a:rPr>
              <a:t>1</a:t>
            </a:r>
            <a:endParaRPr sz="2600">
              <a:latin typeface="Times New Roman"/>
              <a:cs typeface="Times New Roman"/>
            </a:endParaRPr>
          </a:p>
          <a:p>
            <a:pPr marL="12700">
              <a:lnSpc>
                <a:spcPct val="100000"/>
              </a:lnSpc>
              <a:spcBef>
                <a:spcPts val="1585"/>
              </a:spcBef>
            </a:pPr>
            <a:r>
              <a:rPr sz="2650" spc="-145" dirty="0">
                <a:latin typeface="Times New Roman"/>
                <a:cs typeface="Times New Roman"/>
              </a:rPr>
              <a:t>6</a:t>
            </a:r>
            <a:endParaRPr sz="2650">
              <a:latin typeface="Times New Roman"/>
              <a:cs typeface="Times New Roman"/>
            </a:endParaRPr>
          </a:p>
        </p:txBody>
      </p:sp>
      <p:sp>
        <p:nvSpPr>
          <p:cNvPr id="14" name="object 14"/>
          <p:cNvSpPr txBox="1"/>
          <p:nvPr/>
        </p:nvSpPr>
        <p:spPr>
          <a:xfrm>
            <a:off x="1560293" y="4147045"/>
            <a:ext cx="241935" cy="412750"/>
          </a:xfrm>
          <a:prstGeom prst="rect">
            <a:avLst/>
          </a:prstGeom>
        </p:spPr>
        <p:txBody>
          <a:bodyPr vert="horz" wrap="square" lIns="0" tIns="17145" rIns="0" bIns="0" rtlCol="0">
            <a:spAutoFit/>
          </a:bodyPr>
          <a:lstStyle/>
          <a:p>
            <a:pPr marL="12700">
              <a:lnSpc>
                <a:spcPct val="100000"/>
              </a:lnSpc>
              <a:spcBef>
                <a:spcPts val="135"/>
              </a:spcBef>
            </a:pPr>
            <a:r>
              <a:rPr sz="2500" i="1" spc="-45" dirty="0">
                <a:latin typeface="Times New Roman"/>
                <a:cs typeface="Times New Roman"/>
              </a:rPr>
              <a:t>c</a:t>
            </a:r>
            <a:r>
              <a:rPr sz="1450" spc="-90" dirty="0">
                <a:latin typeface="Times New Roman"/>
                <a:cs typeface="Times New Roman"/>
              </a:rPr>
              <a:t>1</a:t>
            </a:r>
            <a:endParaRPr sz="1450">
              <a:latin typeface="Times New Roman"/>
              <a:cs typeface="Times New Roman"/>
            </a:endParaRPr>
          </a:p>
        </p:txBody>
      </p:sp>
      <p:sp>
        <p:nvSpPr>
          <p:cNvPr id="15" name="object 15"/>
          <p:cNvSpPr txBox="1"/>
          <p:nvPr/>
        </p:nvSpPr>
        <p:spPr>
          <a:xfrm>
            <a:off x="1484904" y="4810279"/>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6" name="object 16"/>
          <p:cNvSpPr txBox="1"/>
          <p:nvPr/>
        </p:nvSpPr>
        <p:spPr>
          <a:xfrm>
            <a:off x="5419386" y="1663564"/>
            <a:ext cx="2197735" cy="854710"/>
          </a:xfrm>
          <a:prstGeom prst="rect">
            <a:avLst/>
          </a:prstGeom>
        </p:spPr>
        <p:txBody>
          <a:bodyPr vert="horz" wrap="square" lIns="0" tIns="76200" rIns="0" bIns="0" rtlCol="0">
            <a:spAutoFit/>
          </a:bodyPr>
          <a:lstStyle/>
          <a:p>
            <a:pPr marL="38100">
              <a:lnSpc>
                <a:spcPct val="100000"/>
              </a:lnSpc>
              <a:spcBef>
                <a:spcPts val="600"/>
              </a:spcBef>
            </a:pPr>
            <a:r>
              <a:rPr sz="3450" i="1" spc="-202" baseline="-35024" dirty="0">
                <a:latin typeface="Times New Roman"/>
                <a:cs typeface="Times New Roman"/>
              </a:rPr>
              <a:t>c</a:t>
            </a:r>
            <a:r>
              <a:rPr sz="1950" spc="-202" baseline="-61965" dirty="0">
                <a:latin typeface="Times New Roman"/>
                <a:cs typeface="Times New Roman"/>
              </a:rPr>
              <a:t>1</a:t>
            </a:r>
            <a:r>
              <a:rPr sz="1950" spc="-150" baseline="-61965" dirty="0">
                <a:latin typeface="Times New Roman"/>
                <a:cs typeface="Times New Roman"/>
              </a:rPr>
              <a:t> </a:t>
            </a:r>
            <a:r>
              <a:rPr sz="3450" spc="-270" baseline="-35024" dirty="0">
                <a:latin typeface="Symbol"/>
                <a:cs typeface="Symbol"/>
              </a:rPr>
              <a:t></a:t>
            </a:r>
            <a:r>
              <a:rPr sz="3450" spc="44" baseline="-35024" dirty="0">
                <a:latin typeface="Times New Roman"/>
                <a:cs typeface="Times New Roman"/>
              </a:rPr>
              <a:t> </a:t>
            </a:r>
            <a:r>
              <a:rPr sz="2300" u="heavy" spc="-210" dirty="0">
                <a:uFill>
                  <a:solidFill>
                    <a:srgbClr val="000000"/>
                  </a:solidFill>
                </a:uFill>
                <a:latin typeface="Times New Roman"/>
                <a:cs typeface="Times New Roman"/>
              </a:rPr>
              <a:t>(10</a:t>
            </a:r>
            <a:r>
              <a:rPr sz="2300" u="heavy" spc="-355"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295" dirty="0">
                <a:uFill>
                  <a:solidFill>
                    <a:srgbClr val="000000"/>
                  </a:solidFill>
                </a:uFill>
                <a:latin typeface="Times New Roman"/>
                <a:cs typeface="Times New Roman"/>
              </a:rPr>
              <a:t> </a:t>
            </a:r>
            <a:r>
              <a:rPr sz="2300" u="heavy" spc="-145" dirty="0">
                <a:uFill>
                  <a:solidFill>
                    <a:srgbClr val="000000"/>
                  </a:solidFill>
                </a:uFill>
                <a:latin typeface="Times New Roman"/>
                <a:cs typeface="Times New Roman"/>
              </a:rPr>
              <a:t>6)</a:t>
            </a:r>
            <a:r>
              <a:rPr sz="2300" u="heavy" spc="-215"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240" dirty="0">
                <a:uFill>
                  <a:solidFill>
                    <a:srgbClr val="000000"/>
                  </a:solidFill>
                </a:uFill>
                <a:latin typeface="Times New Roman"/>
                <a:cs typeface="Times New Roman"/>
              </a:rPr>
              <a:t> </a:t>
            </a:r>
            <a:r>
              <a:rPr sz="2300" u="heavy" spc="-210" dirty="0">
                <a:uFill>
                  <a:solidFill>
                    <a:srgbClr val="000000"/>
                  </a:solidFill>
                </a:uFill>
                <a:latin typeface="Times New Roman"/>
                <a:cs typeface="Times New Roman"/>
              </a:rPr>
              <a:t>(10</a:t>
            </a:r>
            <a:r>
              <a:rPr sz="2300" u="heavy" spc="-355"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295" dirty="0">
                <a:uFill>
                  <a:solidFill>
                    <a:srgbClr val="000000"/>
                  </a:solidFill>
                </a:uFill>
                <a:latin typeface="Times New Roman"/>
                <a:cs typeface="Times New Roman"/>
              </a:rPr>
              <a:t> </a:t>
            </a:r>
            <a:r>
              <a:rPr sz="2300" u="heavy" spc="-145" dirty="0">
                <a:uFill>
                  <a:solidFill>
                    <a:srgbClr val="000000"/>
                  </a:solidFill>
                </a:uFill>
                <a:latin typeface="Times New Roman"/>
                <a:cs typeface="Times New Roman"/>
              </a:rPr>
              <a:t>6)</a:t>
            </a:r>
            <a:endParaRPr sz="2300">
              <a:latin typeface="Times New Roman"/>
              <a:cs typeface="Times New Roman"/>
            </a:endParaRPr>
          </a:p>
          <a:p>
            <a:pPr marL="427990" algn="ctr">
              <a:lnSpc>
                <a:spcPct val="100000"/>
              </a:lnSpc>
              <a:spcBef>
                <a:spcPts val="500"/>
              </a:spcBef>
            </a:pPr>
            <a:r>
              <a:rPr sz="2300" spc="-180" dirty="0">
                <a:latin typeface="Times New Roman"/>
                <a:cs typeface="Times New Roman"/>
              </a:rPr>
              <a:t>10</a:t>
            </a:r>
            <a:endParaRPr sz="2300">
              <a:latin typeface="Times New Roman"/>
              <a:cs typeface="Times New Roman"/>
            </a:endParaRPr>
          </a:p>
        </p:txBody>
      </p:sp>
      <p:sp>
        <p:nvSpPr>
          <p:cNvPr id="17" name="object 17"/>
          <p:cNvSpPr txBox="1"/>
          <p:nvPr/>
        </p:nvSpPr>
        <p:spPr>
          <a:xfrm>
            <a:off x="5590656" y="2931690"/>
            <a:ext cx="956310" cy="422909"/>
          </a:xfrm>
          <a:prstGeom prst="rect">
            <a:avLst/>
          </a:prstGeom>
        </p:spPr>
        <p:txBody>
          <a:bodyPr vert="horz" wrap="square" lIns="0" tIns="13335" rIns="0" bIns="0" rtlCol="0">
            <a:spAutoFit/>
          </a:bodyPr>
          <a:lstStyle/>
          <a:p>
            <a:pPr marL="12700">
              <a:lnSpc>
                <a:spcPct val="100000"/>
              </a:lnSpc>
              <a:spcBef>
                <a:spcPts val="105"/>
              </a:spcBef>
            </a:pPr>
            <a:r>
              <a:rPr sz="2600" i="1" spc="229" dirty="0">
                <a:latin typeface="Times New Roman"/>
                <a:cs typeface="Times New Roman"/>
              </a:rPr>
              <a:t>c</a:t>
            </a:r>
            <a:r>
              <a:rPr sz="1500" spc="229" dirty="0">
                <a:latin typeface="Times New Roman"/>
                <a:cs typeface="Times New Roman"/>
              </a:rPr>
              <a:t>1 </a:t>
            </a:r>
            <a:r>
              <a:rPr sz="2600" spc="434" dirty="0">
                <a:latin typeface="Symbol"/>
                <a:cs typeface="Symbol"/>
              </a:rPr>
              <a:t></a:t>
            </a:r>
            <a:r>
              <a:rPr sz="2600" spc="50" dirty="0">
                <a:latin typeface="Times New Roman"/>
                <a:cs typeface="Times New Roman"/>
              </a:rPr>
              <a:t> </a:t>
            </a:r>
            <a:r>
              <a:rPr sz="2600" spc="395" dirty="0">
                <a:latin typeface="Times New Roman"/>
                <a:cs typeface="Times New Roman"/>
              </a:rPr>
              <a:t>0</a:t>
            </a:r>
            <a:endParaRPr sz="2600">
              <a:latin typeface="Times New Roman"/>
              <a:cs typeface="Times New Roman"/>
            </a:endParaRPr>
          </a:p>
        </p:txBody>
      </p:sp>
      <p:sp>
        <p:nvSpPr>
          <p:cNvPr id="18" name="object 18"/>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34264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6</a:t>
            </a:r>
          </a:p>
        </p:txBody>
      </p:sp>
      <p:sp>
        <p:nvSpPr>
          <p:cNvPr id="3" name="object 3"/>
          <p:cNvSpPr txBox="1"/>
          <p:nvPr/>
        </p:nvSpPr>
        <p:spPr>
          <a:xfrm>
            <a:off x="6858000" y="160731"/>
            <a:ext cx="1851533"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936493" y="1833290"/>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8303" y="25501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6" name="object 6"/>
          <p:cNvSpPr txBox="1"/>
          <p:nvPr/>
        </p:nvSpPr>
        <p:spPr>
          <a:xfrm>
            <a:off x="921969" y="32480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7" name="object 7"/>
          <p:cNvSpPr txBox="1"/>
          <p:nvPr/>
        </p:nvSpPr>
        <p:spPr>
          <a:xfrm>
            <a:off x="936493" y="46629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8" name="object 8"/>
          <p:cNvSpPr txBox="1"/>
          <p:nvPr/>
        </p:nvSpPr>
        <p:spPr>
          <a:xfrm>
            <a:off x="1495293" y="3388890"/>
            <a:ext cx="412750" cy="422909"/>
          </a:xfrm>
          <a:prstGeom prst="rect">
            <a:avLst/>
          </a:prstGeom>
        </p:spPr>
        <p:txBody>
          <a:bodyPr vert="horz" wrap="square" lIns="0" tIns="13335" rIns="0" bIns="0" rtlCol="0">
            <a:spAutoFit/>
          </a:bodyPr>
          <a:lstStyle/>
          <a:p>
            <a:pPr marL="12700">
              <a:lnSpc>
                <a:spcPct val="100000"/>
              </a:lnSpc>
              <a:spcBef>
                <a:spcPts val="105"/>
              </a:spcBef>
            </a:pPr>
            <a:r>
              <a:rPr sz="2600" spc="220" dirty="0">
                <a:latin typeface="Times New Roman"/>
                <a:cs typeface="Times New Roman"/>
              </a:rPr>
              <a:t>10</a:t>
            </a:r>
            <a:endParaRPr sz="2600">
              <a:latin typeface="Times New Roman"/>
              <a:cs typeface="Times New Roman"/>
            </a:endParaRPr>
          </a:p>
        </p:txBody>
      </p:sp>
      <p:sp>
        <p:nvSpPr>
          <p:cNvPr id="9" name="object 9"/>
          <p:cNvSpPr txBox="1"/>
          <p:nvPr/>
        </p:nvSpPr>
        <p:spPr>
          <a:xfrm>
            <a:off x="2436656" y="3392508"/>
            <a:ext cx="290830" cy="370840"/>
          </a:xfrm>
          <a:prstGeom prst="rect">
            <a:avLst/>
          </a:prstGeom>
        </p:spPr>
        <p:txBody>
          <a:bodyPr vert="horz" wrap="square" lIns="0" tIns="13970" rIns="0" bIns="0" rtlCol="0">
            <a:spAutoFit/>
          </a:bodyPr>
          <a:lstStyle/>
          <a:p>
            <a:pPr marL="12700">
              <a:lnSpc>
                <a:spcPct val="100000"/>
              </a:lnSpc>
              <a:spcBef>
                <a:spcPts val="110"/>
              </a:spcBef>
            </a:pPr>
            <a:r>
              <a:rPr sz="2250" spc="-85" dirty="0">
                <a:latin typeface="Times New Roman"/>
                <a:cs typeface="Times New Roman"/>
              </a:rPr>
              <a:t>10</a:t>
            </a:r>
            <a:endParaRPr sz="2250">
              <a:latin typeface="Times New Roman"/>
              <a:cs typeface="Times New Roman"/>
            </a:endParaRPr>
          </a:p>
        </p:txBody>
      </p:sp>
      <p:grpSp>
        <p:nvGrpSpPr>
          <p:cNvPr id="10" name="object 10"/>
          <p:cNvGrpSpPr/>
          <p:nvPr/>
        </p:nvGrpSpPr>
        <p:grpSpPr>
          <a:xfrm>
            <a:off x="1359408" y="1435608"/>
            <a:ext cx="2985135" cy="3985260"/>
            <a:chOff x="1359408" y="1435608"/>
            <a:chExt cx="2985135" cy="3985260"/>
          </a:xfrm>
        </p:grpSpPr>
        <p:sp>
          <p:nvSpPr>
            <p:cNvPr id="11" name="object 11"/>
            <p:cNvSpPr/>
            <p:nvPr/>
          </p:nvSpPr>
          <p:spPr>
            <a:xfrm>
              <a:off x="1372362" y="1448562"/>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2" name="object 12"/>
            <p:cNvSpPr/>
            <p:nvPr/>
          </p:nvSpPr>
          <p:spPr>
            <a:xfrm>
              <a:off x="1829562" y="4420362"/>
              <a:ext cx="1606550" cy="1000760"/>
            </a:xfrm>
            <a:custGeom>
              <a:avLst/>
              <a:gdLst/>
              <a:ahLst/>
              <a:cxnLst/>
              <a:rect l="l" t="t" r="r" b="b"/>
              <a:pathLst>
                <a:path w="1606550" h="1000760">
                  <a:moveTo>
                    <a:pt x="38522" y="23875"/>
                  </a:moveTo>
                  <a:lnTo>
                    <a:pt x="49135" y="43832"/>
                  </a:lnTo>
                  <a:lnTo>
                    <a:pt x="1594230" y="1000379"/>
                  </a:lnTo>
                  <a:lnTo>
                    <a:pt x="1606168" y="980821"/>
                  </a:lnTo>
                  <a:lnTo>
                    <a:pt x="61306" y="24465"/>
                  </a:lnTo>
                  <a:lnTo>
                    <a:pt x="38522" y="23875"/>
                  </a:lnTo>
                  <a:close/>
                </a:path>
                <a:path w="1606550" h="1000760">
                  <a:moveTo>
                    <a:pt x="0" y="0"/>
                  </a:moveTo>
                  <a:lnTo>
                    <a:pt x="50545" y="95123"/>
                  </a:lnTo>
                  <a:lnTo>
                    <a:pt x="53467" y="100711"/>
                  </a:lnTo>
                  <a:lnTo>
                    <a:pt x="60451" y="102869"/>
                  </a:lnTo>
                  <a:lnTo>
                    <a:pt x="66039" y="99949"/>
                  </a:lnTo>
                  <a:lnTo>
                    <a:pt x="71627" y="96900"/>
                  </a:lnTo>
                  <a:lnTo>
                    <a:pt x="73660" y="90043"/>
                  </a:lnTo>
                  <a:lnTo>
                    <a:pt x="70738" y="84455"/>
                  </a:lnTo>
                  <a:lnTo>
                    <a:pt x="49135" y="43832"/>
                  </a:lnTo>
                  <a:lnTo>
                    <a:pt x="13207" y="21589"/>
                  </a:lnTo>
                  <a:lnTo>
                    <a:pt x="25273" y="2158"/>
                  </a:lnTo>
                  <a:lnTo>
                    <a:pt x="83219" y="2158"/>
                  </a:lnTo>
                  <a:lnTo>
                    <a:pt x="0" y="0"/>
                  </a:lnTo>
                  <a:close/>
                </a:path>
                <a:path w="1606550" h="1000760">
                  <a:moveTo>
                    <a:pt x="25273" y="2158"/>
                  </a:moveTo>
                  <a:lnTo>
                    <a:pt x="13207" y="21589"/>
                  </a:lnTo>
                  <a:lnTo>
                    <a:pt x="49135" y="43832"/>
                  </a:lnTo>
                  <a:lnTo>
                    <a:pt x="38522" y="23875"/>
                  </a:lnTo>
                  <a:lnTo>
                    <a:pt x="18923" y="23368"/>
                  </a:lnTo>
                  <a:lnTo>
                    <a:pt x="29337" y="6604"/>
                  </a:lnTo>
                  <a:lnTo>
                    <a:pt x="32453" y="6604"/>
                  </a:lnTo>
                  <a:lnTo>
                    <a:pt x="25273" y="2158"/>
                  </a:lnTo>
                  <a:close/>
                </a:path>
                <a:path w="1606550" h="1000760">
                  <a:moveTo>
                    <a:pt x="83219" y="2158"/>
                  </a:moveTo>
                  <a:lnTo>
                    <a:pt x="25273" y="2158"/>
                  </a:lnTo>
                  <a:lnTo>
                    <a:pt x="61306" y="24465"/>
                  </a:lnTo>
                  <a:lnTo>
                    <a:pt x="113411" y="25781"/>
                  </a:lnTo>
                  <a:lnTo>
                    <a:pt x="118744" y="20827"/>
                  </a:lnTo>
                  <a:lnTo>
                    <a:pt x="118999" y="8255"/>
                  </a:lnTo>
                  <a:lnTo>
                    <a:pt x="114045" y="2920"/>
                  </a:lnTo>
                  <a:lnTo>
                    <a:pt x="83219" y="2158"/>
                  </a:lnTo>
                  <a:close/>
                </a:path>
                <a:path w="1606550" h="1000760">
                  <a:moveTo>
                    <a:pt x="32453" y="6604"/>
                  </a:moveTo>
                  <a:lnTo>
                    <a:pt x="29337" y="6604"/>
                  </a:lnTo>
                  <a:lnTo>
                    <a:pt x="38522" y="23875"/>
                  </a:lnTo>
                  <a:lnTo>
                    <a:pt x="61306" y="24465"/>
                  </a:lnTo>
                  <a:lnTo>
                    <a:pt x="32453" y="6604"/>
                  </a:lnTo>
                  <a:close/>
                </a:path>
                <a:path w="1606550" h="1000760">
                  <a:moveTo>
                    <a:pt x="29337" y="6604"/>
                  </a:moveTo>
                  <a:lnTo>
                    <a:pt x="18923" y="23368"/>
                  </a:lnTo>
                  <a:lnTo>
                    <a:pt x="38522" y="23875"/>
                  </a:lnTo>
                  <a:lnTo>
                    <a:pt x="29337" y="6604"/>
                  </a:lnTo>
                  <a:close/>
                </a:path>
              </a:pathLst>
            </a:custGeom>
            <a:solidFill>
              <a:srgbClr val="000000"/>
            </a:solidFill>
          </p:spPr>
          <p:txBody>
            <a:bodyPr wrap="square" lIns="0" tIns="0" rIns="0" bIns="0" rtlCol="0"/>
            <a:lstStyle/>
            <a:p>
              <a:endParaRPr/>
            </a:p>
          </p:txBody>
        </p:sp>
      </p:grpSp>
      <p:sp>
        <p:nvSpPr>
          <p:cNvPr id="13" name="object 13"/>
          <p:cNvSpPr txBox="1"/>
          <p:nvPr/>
        </p:nvSpPr>
        <p:spPr>
          <a:xfrm>
            <a:off x="3268506" y="1975710"/>
            <a:ext cx="358140" cy="1051560"/>
          </a:xfrm>
          <a:prstGeom prst="rect">
            <a:avLst/>
          </a:prstGeom>
        </p:spPr>
        <p:txBody>
          <a:bodyPr vert="horz" wrap="square" lIns="0" tIns="12700" rIns="0" bIns="0" rtlCol="0">
            <a:spAutoFit/>
          </a:bodyPr>
          <a:lstStyle/>
          <a:p>
            <a:pPr marL="12700">
              <a:lnSpc>
                <a:spcPct val="100000"/>
              </a:lnSpc>
              <a:spcBef>
                <a:spcPts val="100"/>
              </a:spcBef>
            </a:pPr>
            <a:r>
              <a:rPr sz="2650" spc="-20" dirty="0">
                <a:latin typeface="Times New Roman"/>
                <a:cs typeface="Times New Roman"/>
              </a:rPr>
              <a:t>10</a:t>
            </a:r>
            <a:endParaRPr sz="2650">
              <a:latin typeface="Times New Roman"/>
              <a:cs typeface="Times New Roman"/>
            </a:endParaRPr>
          </a:p>
          <a:p>
            <a:pPr marL="127000">
              <a:lnSpc>
                <a:spcPct val="100000"/>
              </a:lnSpc>
              <a:spcBef>
                <a:spcPts val="1955"/>
              </a:spcBef>
            </a:pPr>
            <a:r>
              <a:rPr sz="2450" spc="90" dirty="0">
                <a:latin typeface="Times New Roman"/>
                <a:cs typeface="Times New Roman"/>
              </a:rPr>
              <a:t>0</a:t>
            </a:r>
            <a:endParaRPr sz="2450">
              <a:latin typeface="Times New Roman"/>
              <a:cs typeface="Times New Roman"/>
            </a:endParaRPr>
          </a:p>
        </p:txBody>
      </p:sp>
      <p:sp>
        <p:nvSpPr>
          <p:cNvPr id="14" name="object 14"/>
          <p:cNvSpPr txBox="1"/>
          <p:nvPr/>
        </p:nvSpPr>
        <p:spPr>
          <a:xfrm>
            <a:off x="2415682" y="1816585"/>
            <a:ext cx="293370" cy="1200785"/>
          </a:xfrm>
          <a:prstGeom prst="rect">
            <a:avLst/>
          </a:prstGeom>
        </p:spPr>
        <p:txBody>
          <a:bodyPr vert="horz" wrap="square" lIns="0" tIns="196215" rIns="0" bIns="0" rtlCol="0">
            <a:spAutoFit/>
          </a:bodyPr>
          <a:lstStyle/>
          <a:p>
            <a:pPr marL="12700">
              <a:lnSpc>
                <a:spcPct val="100000"/>
              </a:lnSpc>
              <a:spcBef>
                <a:spcPts val="1545"/>
              </a:spcBef>
            </a:pPr>
            <a:r>
              <a:rPr sz="2600" spc="-250" dirty="0">
                <a:latin typeface="Times New Roman"/>
                <a:cs typeface="Times New Roman"/>
              </a:rPr>
              <a:t>11</a:t>
            </a:r>
            <a:endParaRPr sz="2600">
              <a:latin typeface="Times New Roman"/>
              <a:cs typeface="Times New Roman"/>
            </a:endParaRPr>
          </a:p>
          <a:p>
            <a:pPr marL="41910">
              <a:lnSpc>
                <a:spcPct val="100000"/>
              </a:lnSpc>
              <a:spcBef>
                <a:spcPts val="1500"/>
              </a:spcBef>
            </a:pPr>
            <a:r>
              <a:rPr sz="2650" spc="-30" dirty="0">
                <a:latin typeface="Times New Roman"/>
                <a:cs typeface="Times New Roman"/>
              </a:rPr>
              <a:t>6</a:t>
            </a:r>
            <a:endParaRPr sz="2650">
              <a:latin typeface="Times New Roman"/>
              <a:cs typeface="Times New Roman"/>
            </a:endParaRPr>
          </a:p>
        </p:txBody>
      </p:sp>
      <p:sp>
        <p:nvSpPr>
          <p:cNvPr id="15" name="object 15"/>
          <p:cNvSpPr txBox="1"/>
          <p:nvPr/>
        </p:nvSpPr>
        <p:spPr>
          <a:xfrm>
            <a:off x="1592917" y="1793531"/>
            <a:ext cx="220345" cy="1223645"/>
          </a:xfrm>
          <a:prstGeom prst="rect">
            <a:avLst/>
          </a:prstGeom>
        </p:spPr>
        <p:txBody>
          <a:bodyPr vert="horz" wrap="square" lIns="0" tIns="208915" rIns="0" bIns="0" rtlCol="0">
            <a:spAutoFit/>
          </a:bodyPr>
          <a:lstStyle/>
          <a:p>
            <a:pPr marL="46990">
              <a:lnSpc>
                <a:spcPct val="100000"/>
              </a:lnSpc>
              <a:spcBef>
                <a:spcPts val="1645"/>
              </a:spcBef>
            </a:pPr>
            <a:r>
              <a:rPr sz="2600" spc="-40" dirty="0">
                <a:latin typeface="Times New Roman"/>
                <a:cs typeface="Times New Roman"/>
              </a:rPr>
              <a:t>1</a:t>
            </a:r>
            <a:endParaRPr sz="2600">
              <a:latin typeface="Times New Roman"/>
              <a:cs typeface="Times New Roman"/>
            </a:endParaRPr>
          </a:p>
          <a:p>
            <a:pPr marL="12700">
              <a:lnSpc>
                <a:spcPct val="100000"/>
              </a:lnSpc>
              <a:spcBef>
                <a:spcPts val="1585"/>
              </a:spcBef>
            </a:pPr>
            <a:r>
              <a:rPr sz="2650" spc="-145" dirty="0">
                <a:latin typeface="Times New Roman"/>
                <a:cs typeface="Times New Roman"/>
              </a:rPr>
              <a:t>6</a:t>
            </a:r>
            <a:endParaRPr sz="2650">
              <a:latin typeface="Times New Roman"/>
              <a:cs typeface="Times New Roman"/>
            </a:endParaRPr>
          </a:p>
        </p:txBody>
      </p:sp>
      <p:sp>
        <p:nvSpPr>
          <p:cNvPr id="16" name="object 16"/>
          <p:cNvSpPr txBox="1"/>
          <p:nvPr/>
        </p:nvSpPr>
        <p:spPr>
          <a:xfrm>
            <a:off x="1484904" y="3919437"/>
            <a:ext cx="281940" cy="1308735"/>
          </a:xfrm>
          <a:prstGeom prst="rect">
            <a:avLst/>
          </a:prstGeom>
        </p:spPr>
        <p:txBody>
          <a:bodyPr vert="horz" wrap="square" lIns="0" tIns="204470" rIns="0" bIns="0" rtlCol="0">
            <a:spAutoFit/>
          </a:bodyPr>
          <a:lstStyle/>
          <a:p>
            <a:pPr marL="111125">
              <a:lnSpc>
                <a:spcPct val="100000"/>
              </a:lnSpc>
              <a:spcBef>
                <a:spcPts val="1610"/>
              </a:spcBef>
            </a:pPr>
            <a:r>
              <a:rPr sz="2650" spc="-90" dirty="0">
                <a:latin typeface="Times New Roman"/>
                <a:cs typeface="Times New Roman"/>
              </a:rPr>
              <a:t>0</a:t>
            </a:r>
            <a:endParaRPr sz="2650">
              <a:latin typeface="Times New Roman"/>
              <a:cs typeface="Times New Roman"/>
            </a:endParaRPr>
          </a:p>
          <a:p>
            <a:pPr marL="12700">
              <a:lnSpc>
                <a:spcPct val="100000"/>
              </a:lnSpc>
              <a:spcBef>
                <a:spcPts val="174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7" name="object 17"/>
          <p:cNvSpPr txBox="1"/>
          <p:nvPr/>
        </p:nvSpPr>
        <p:spPr>
          <a:xfrm>
            <a:off x="5419386" y="1587364"/>
            <a:ext cx="2197735" cy="854710"/>
          </a:xfrm>
          <a:prstGeom prst="rect">
            <a:avLst/>
          </a:prstGeom>
        </p:spPr>
        <p:txBody>
          <a:bodyPr vert="horz" wrap="square" lIns="0" tIns="76200" rIns="0" bIns="0" rtlCol="0">
            <a:spAutoFit/>
          </a:bodyPr>
          <a:lstStyle/>
          <a:p>
            <a:pPr marL="38100">
              <a:lnSpc>
                <a:spcPct val="100000"/>
              </a:lnSpc>
              <a:spcBef>
                <a:spcPts val="600"/>
              </a:spcBef>
            </a:pPr>
            <a:r>
              <a:rPr sz="3450" i="1" spc="-202" baseline="-35024" dirty="0">
                <a:latin typeface="Times New Roman"/>
                <a:cs typeface="Times New Roman"/>
              </a:rPr>
              <a:t>c</a:t>
            </a:r>
            <a:r>
              <a:rPr sz="1950" spc="-202" baseline="-61965" dirty="0">
                <a:latin typeface="Times New Roman"/>
                <a:cs typeface="Times New Roman"/>
              </a:rPr>
              <a:t>1</a:t>
            </a:r>
            <a:r>
              <a:rPr sz="1950" spc="-150" baseline="-61965" dirty="0">
                <a:latin typeface="Times New Roman"/>
                <a:cs typeface="Times New Roman"/>
              </a:rPr>
              <a:t> </a:t>
            </a:r>
            <a:r>
              <a:rPr sz="3450" spc="-270" baseline="-35024" dirty="0">
                <a:latin typeface="Symbol"/>
                <a:cs typeface="Symbol"/>
              </a:rPr>
              <a:t></a:t>
            </a:r>
            <a:r>
              <a:rPr sz="3450" spc="44" baseline="-35024" dirty="0">
                <a:latin typeface="Times New Roman"/>
                <a:cs typeface="Times New Roman"/>
              </a:rPr>
              <a:t> </a:t>
            </a:r>
            <a:r>
              <a:rPr sz="2300" u="heavy" spc="-210" dirty="0">
                <a:uFill>
                  <a:solidFill>
                    <a:srgbClr val="000000"/>
                  </a:solidFill>
                </a:uFill>
                <a:latin typeface="Times New Roman"/>
                <a:cs typeface="Times New Roman"/>
              </a:rPr>
              <a:t>(10</a:t>
            </a:r>
            <a:r>
              <a:rPr sz="2300" u="heavy" spc="-355"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295" dirty="0">
                <a:uFill>
                  <a:solidFill>
                    <a:srgbClr val="000000"/>
                  </a:solidFill>
                </a:uFill>
                <a:latin typeface="Times New Roman"/>
                <a:cs typeface="Times New Roman"/>
              </a:rPr>
              <a:t> </a:t>
            </a:r>
            <a:r>
              <a:rPr sz="2300" u="heavy" spc="-145" dirty="0">
                <a:uFill>
                  <a:solidFill>
                    <a:srgbClr val="000000"/>
                  </a:solidFill>
                </a:uFill>
                <a:latin typeface="Times New Roman"/>
                <a:cs typeface="Times New Roman"/>
              </a:rPr>
              <a:t>6)</a:t>
            </a:r>
            <a:r>
              <a:rPr sz="2300" u="heavy" spc="-215"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240" dirty="0">
                <a:uFill>
                  <a:solidFill>
                    <a:srgbClr val="000000"/>
                  </a:solidFill>
                </a:uFill>
                <a:latin typeface="Times New Roman"/>
                <a:cs typeface="Times New Roman"/>
              </a:rPr>
              <a:t> </a:t>
            </a:r>
            <a:r>
              <a:rPr sz="2300" u="heavy" spc="-210" dirty="0">
                <a:uFill>
                  <a:solidFill>
                    <a:srgbClr val="000000"/>
                  </a:solidFill>
                </a:uFill>
                <a:latin typeface="Times New Roman"/>
                <a:cs typeface="Times New Roman"/>
              </a:rPr>
              <a:t>(10</a:t>
            </a:r>
            <a:r>
              <a:rPr sz="2300" u="heavy" spc="-355"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295" dirty="0">
                <a:uFill>
                  <a:solidFill>
                    <a:srgbClr val="000000"/>
                  </a:solidFill>
                </a:uFill>
                <a:latin typeface="Times New Roman"/>
                <a:cs typeface="Times New Roman"/>
              </a:rPr>
              <a:t> </a:t>
            </a:r>
            <a:r>
              <a:rPr sz="2300" u="heavy" spc="-145" dirty="0">
                <a:uFill>
                  <a:solidFill>
                    <a:srgbClr val="000000"/>
                  </a:solidFill>
                </a:uFill>
                <a:latin typeface="Times New Roman"/>
                <a:cs typeface="Times New Roman"/>
              </a:rPr>
              <a:t>6)</a:t>
            </a:r>
            <a:endParaRPr sz="2300">
              <a:latin typeface="Times New Roman"/>
              <a:cs typeface="Times New Roman"/>
            </a:endParaRPr>
          </a:p>
          <a:p>
            <a:pPr marL="427990" algn="ctr">
              <a:lnSpc>
                <a:spcPct val="100000"/>
              </a:lnSpc>
              <a:spcBef>
                <a:spcPts val="500"/>
              </a:spcBef>
            </a:pPr>
            <a:r>
              <a:rPr sz="2300" spc="-180" dirty="0">
                <a:latin typeface="Times New Roman"/>
                <a:cs typeface="Times New Roman"/>
              </a:rPr>
              <a:t>10</a:t>
            </a:r>
            <a:endParaRPr sz="2300">
              <a:latin typeface="Times New Roman"/>
              <a:cs typeface="Times New Roman"/>
            </a:endParaRPr>
          </a:p>
        </p:txBody>
      </p:sp>
      <p:sp>
        <p:nvSpPr>
          <p:cNvPr id="18" name="object 18"/>
          <p:cNvSpPr txBox="1"/>
          <p:nvPr/>
        </p:nvSpPr>
        <p:spPr>
          <a:xfrm>
            <a:off x="5590656" y="2855490"/>
            <a:ext cx="956310" cy="422909"/>
          </a:xfrm>
          <a:prstGeom prst="rect">
            <a:avLst/>
          </a:prstGeom>
        </p:spPr>
        <p:txBody>
          <a:bodyPr vert="horz" wrap="square" lIns="0" tIns="13335" rIns="0" bIns="0" rtlCol="0">
            <a:spAutoFit/>
          </a:bodyPr>
          <a:lstStyle/>
          <a:p>
            <a:pPr marL="12700">
              <a:lnSpc>
                <a:spcPct val="100000"/>
              </a:lnSpc>
              <a:spcBef>
                <a:spcPts val="105"/>
              </a:spcBef>
            </a:pPr>
            <a:r>
              <a:rPr sz="2600" i="1" spc="229" dirty="0">
                <a:latin typeface="Times New Roman"/>
                <a:cs typeface="Times New Roman"/>
              </a:rPr>
              <a:t>c</a:t>
            </a:r>
            <a:r>
              <a:rPr sz="1500" spc="229" dirty="0">
                <a:latin typeface="Times New Roman"/>
                <a:cs typeface="Times New Roman"/>
              </a:rPr>
              <a:t>1 </a:t>
            </a:r>
            <a:r>
              <a:rPr sz="2600" spc="434" dirty="0">
                <a:latin typeface="Symbol"/>
                <a:cs typeface="Symbol"/>
              </a:rPr>
              <a:t></a:t>
            </a:r>
            <a:r>
              <a:rPr sz="2600" spc="50" dirty="0">
                <a:latin typeface="Times New Roman"/>
                <a:cs typeface="Times New Roman"/>
              </a:rPr>
              <a:t> </a:t>
            </a:r>
            <a:r>
              <a:rPr sz="2600" spc="395" dirty="0">
                <a:latin typeface="Times New Roman"/>
                <a:cs typeface="Times New Roman"/>
              </a:rPr>
              <a:t>0</a:t>
            </a:r>
            <a:endParaRPr sz="2600">
              <a:latin typeface="Times New Roman"/>
              <a:cs typeface="Times New Roman"/>
            </a:endParaRPr>
          </a:p>
        </p:txBody>
      </p:sp>
      <p:sp>
        <p:nvSpPr>
          <p:cNvPr id="19" name="object 19"/>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0" name="object 20"/>
          <p:cNvSpPr txBox="1"/>
          <p:nvPr/>
        </p:nvSpPr>
        <p:spPr>
          <a:xfrm>
            <a:off x="3508375" y="5363667"/>
            <a:ext cx="4898390" cy="299720"/>
          </a:xfrm>
          <a:prstGeom prst="rect">
            <a:avLst/>
          </a:prstGeom>
        </p:spPr>
        <p:txBody>
          <a:bodyPr vert="horz" wrap="square" lIns="0" tIns="12700" rIns="0" bIns="0" rtlCol="0">
            <a:spAutoFit/>
          </a:bodyPr>
          <a:lstStyle/>
          <a:p>
            <a:pPr marL="12700">
              <a:lnSpc>
                <a:spcPct val="100000"/>
              </a:lnSpc>
              <a:spcBef>
                <a:spcPts val="100"/>
              </a:spcBef>
            </a:pPr>
            <a:r>
              <a:rPr sz="1800" b="1" u="heavy" spc="-5" dirty="0">
                <a:solidFill>
                  <a:srgbClr val="FF0000"/>
                </a:solidFill>
                <a:uFill>
                  <a:solidFill>
                    <a:srgbClr val="FF0000"/>
                  </a:solidFill>
                </a:uFill>
                <a:latin typeface="Carlito"/>
                <a:cs typeface="Carlito"/>
              </a:rPr>
              <a:t>Case </a:t>
            </a:r>
            <a:r>
              <a:rPr sz="1800" b="1" u="heavy" dirty="0">
                <a:solidFill>
                  <a:srgbClr val="FF0000"/>
                </a:solidFill>
                <a:uFill>
                  <a:solidFill>
                    <a:srgbClr val="FF0000"/>
                  </a:solidFill>
                </a:uFill>
                <a:latin typeface="Carlito"/>
                <a:cs typeface="Carlito"/>
              </a:rPr>
              <a:t>II</a:t>
            </a:r>
            <a:r>
              <a:rPr sz="1800" b="1" dirty="0">
                <a:solidFill>
                  <a:srgbClr val="FF0000"/>
                </a:solidFill>
                <a:latin typeface="Carlito"/>
                <a:cs typeface="Carlito"/>
              </a:rPr>
              <a:t> – </a:t>
            </a:r>
            <a:r>
              <a:rPr sz="1800" dirty="0">
                <a:solidFill>
                  <a:srgbClr val="FF0000"/>
                </a:solidFill>
                <a:latin typeface="Carlito"/>
                <a:cs typeface="Carlito"/>
              </a:rPr>
              <a:t>“When all </a:t>
            </a:r>
            <a:r>
              <a:rPr sz="1800" spc="-5" dirty="0">
                <a:solidFill>
                  <a:srgbClr val="FF0000"/>
                </a:solidFill>
                <a:latin typeface="Carlito"/>
                <a:cs typeface="Carlito"/>
              </a:rPr>
              <a:t>elements in </a:t>
            </a:r>
            <a:r>
              <a:rPr sz="1800" spc="-15" dirty="0">
                <a:solidFill>
                  <a:srgbClr val="FF0000"/>
                </a:solidFill>
                <a:latin typeface="Carlito"/>
                <a:cs typeface="Carlito"/>
              </a:rPr>
              <a:t>any </a:t>
            </a:r>
            <a:r>
              <a:rPr sz="1800" spc="-5" dirty="0">
                <a:solidFill>
                  <a:srgbClr val="FF0000"/>
                </a:solidFill>
                <a:latin typeface="Carlito"/>
                <a:cs typeface="Carlito"/>
              </a:rPr>
              <a:t>one </a:t>
            </a:r>
            <a:r>
              <a:rPr sz="1800" spc="-15" dirty="0">
                <a:solidFill>
                  <a:srgbClr val="FF0000"/>
                </a:solidFill>
                <a:latin typeface="Carlito"/>
                <a:cs typeface="Carlito"/>
              </a:rPr>
              <a:t>row </a:t>
            </a:r>
            <a:r>
              <a:rPr sz="1800" spc="-5" dirty="0">
                <a:solidFill>
                  <a:srgbClr val="FF0000"/>
                </a:solidFill>
                <a:latin typeface="Carlito"/>
                <a:cs typeface="Carlito"/>
              </a:rPr>
              <a:t>is</a:t>
            </a:r>
            <a:r>
              <a:rPr sz="1800" spc="65" dirty="0">
                <a:solidFill>
                  <a:srgbClr val="FF0000"/>
                </a:solidFill>
                <a:latin typeface="Carlito"/>
                <a:cs typeface="Carlito"/>
              </a:rPr>
              <a:t> </a:t>
            </a:r>
            <a:r>
              <a:rPr sz="1800" spc="-35" dirty="0">
                <a:solidFill>
                  <a:srgbClr val="FF0000"/>
                </a:solidFill>
                <a:latin typeface="Carlito"/>
                <a:cs typeface="Carlito"/>
              </a:rPr>
              <a:t>zero.”</a:t>
            </a:r>
            <a:endParaRPr sz="1800">
              <a:latin typeface="Carlito"/>
              <a:cs typeface="Carlito"/>
            </a:endParaRPr>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59765"/>
            <a:ext cx="8150860" cy="513715"/>
          </a:xfrm>
          <a:prstGeom prst="rect">
            <a:avLst/>
          </a:prstGeom>
        </p:spPr>
        <p:txBody>
          <a:bodyPr vert="horz" wrap="square" lIns="0" tIns="12700" rIns="0" bIns="0" rtlCol="0">
            <a:spAutoFit/>
          </a:bodyPr>
          <a:lstStyle/>
          <a:p>
            <a:pPr marL="12700">
              <a:lnSpc>
                <a:spcPct val="100000"/>
              </a:lnSpc>
              <a:spcBef>
                <a:spcPts val="100"/>
              </a:spcBef>
            </a:pPr>
            <a:r>
              <a:rPr spc="-35" dirty="0"/>
              <a:t>Routh’s </a:t>
            </a:r>
            <a:r>
              <a:rPr spc="-10" dirty="0"/>
              <a:t>Criterion </a:t>
            </a:r>
            <a:r>
              <a:rPr spc="-5" dirty="0"/>
              <a:t>Special</a:t>
            </a:r>
            <a:r>
              <a:rPr spc="-25" dirty="0"/>
              <a:t> </a:t>
            </a:r>
            <a:r>
              <a:rPr spc="-5" dirty="0"/>
              <a:t>Cases</a:t>
            </a:r>
          </a:p>
        </p:txBody>
      </p:sp>
      <p:sp>
        <p:nvSpPr>
          <p:cNvPr id="3" name="object 3"/>
          <p:cNvSpPr txBox="1"/>
          <p:nvPr/>
        </p:nvSpPr>
        <p:spPr>
          <a:xfrm>
            <a:off x="383540" y="708893"/>
            <a:ext cx="8379459" cy="4859664"/>
          </a:xfrm>
          <a:prstGeom prst="rect">
            <a:avLst/>
          </a:prstGeom>
        </p:spPr>
        <p:txBody>
          <a:bodyPr vert="horz" wrap="square" lIns="0" tIns="240665" rIns="0" bIns="0" rtlCol="0">
            <a:spAutoFit/>
          </a:bodyPr>
          <a:lstStyle/>
          <a:p>
            <a:pPr marL="12700" algn="just">
              <a:lnSpc>
                <a:spcPct val="100000"/>
              </a:lnSpc>
              <a:spcBef>
                <a:spcPts val="1895"/>
              </a:spcBef>
            </a:pPr>
            <a:r>
              <a:rPr sz="3000" b="1" u="heavy" spc="-5" dirty="0">
                <a:uFill>
                  <a:solidFill>
                    <a:srgbClr val="000000"/>
                  </a:solidFill>
                </a:uFill>
                <a:latin typeface="Carlito"/>
                <a:cs typeface="Carlito"/>
              </a:rPr>
              <a:t>Case </a:t>
            </a:r>
            <a:r>
              <a:rPr sz="3000" b="1" u="heavy" dirty="0">
                <a:uFill>
                  <a:solidFill>
                    <a:srgbClr val="000000"/>
                  </a:solidFill>
                </a:uFill>
                <a:latin typeface="Carlito"/>
                <a:cs typeface="Carlito"/>
              </a:rPr>
              <a:t>II</a:t>
            </a:r>
            <a:r>
              <a:rPr sz="3000" b="1" dirty="0">
                <a:latin typeface="Carlito"/>
                <a:cs typeface="Carlito"/>
              </a:rPr>
              <a:t> – </a:t>
            </a:r>
            <a:r>
              <a:rPr sz="3000" dirty="0">
                <a:latin typeface="Carlito"/>
                <a:cs typeface="Carlito"/>
              </a:rPr>
              <a:t>“When all </a:t>
            </a:r>
            <a:r>
              <a:rPr sz="3000" spc="-10" dirty="0">
                <a:latin typeface="Carlito"/>
                <a:cs typeface="Carlito"/>
              </a:rPr>
              <a:t>elements </a:t>
            </a:r>
            <a:r>
              <a:rPr sz="3000" spc="-5" dirty="0">
                <a:latin typeface="Carlito"/>
                <a:cs typeface="Carlito"/>
              </a:rPr>
              <a:t>in </a:t>
            </a:r>
            <a:r>
              <a:rPr sz="3000" spc="-20" dirty="0">
                <a:latin typeface="Carlito"/>
                <a:cs typeface="Carlito"/>
              </a:rPr>
              <a:t>any </a:t>
            </a:r>
            <a:r>
              <a:rPr sz="3000" spc="-5" dirty="0">
                <a:latin typeface="Carlito"/>
                <a:cs typeface="Carlito"/>
              </a:rPr>
              <a:t>one </a:t>
            </a:r>
            <a:r>
              <a:rPr sz="3000" spc="-20" dirty="0">
                <a:latin typeface="Carlito"/>
                <a:cs typeface="Carlito"/>
              </a:rPr>
              <a:t>row </a:t>
            </a:r>
            <a:r>
              <a:rPr sz="3000" spc="-5" dirty="0">
                <a:latin typeface="Carlito"/>
                <a:cs typeface="Carlito"/>
              </a:rPr>
              <a:t>is</a:t>
            </a:r>
            <a:r>
              <a:rPr sz="3000" spc="5" dirty="0">
                <a:latin typeface="Carlito"/>
                <a:cs typeface="Carlito"/>
              </a:rPr>
              <a:t> </a:t>
            </a:r>
            <a:r>
              <a:rPr sz="3000" spc="-60" dirty="0">
                <a:latin typeface="Carlito"/>
                <a:cs typeface="Carlito"/>
              </a:rPr>
              <a:t>zero.”</a:t>
            </a:r>
            <a:endParaRPr sz="3000" dirty="0">
              <a:latin typeface="Carlito"/>
              <a:cs typeface="Carlito"/>
            </a:endParaRPr>
          </a:p>
          <a:p>
            <a:pPr marL="12700" algn="just"/>
            <a:r>
              <a:rPr sz="3000" b="1" u="heavy" spc="-5" dirty="0">
                <a:uFill>
                  <a:solidFill>
                    <a:srgbClr val="000000"/>
                  </a:solidFill>
                </a:uFill>
                <a:latin typeface="Carlito"/>
                <a:cs typeface="Carlito"/>
              </a:rPr>
              <a:t>Method </a:t>
            </a:r>
            <a:r>
              <a:rPr sz="3000" b="1" u="heavy" spc="-15" dirty="0">
                <a:uFill>
                  <a:solidFill>
                    <a:srgbClr val="000000"/>
                  </a:solidFill>
                </a:uFill>
                <a:latin typeface="Carlito"/>
                <a:cs typeface="Carlito"/>
              </a:rPr>
              <a:t>to Overcome:</a:t>
            </a:r>
            <a:endParaRPr sz="3000" dirty="0">
              <a:latin typeface="Carlito"/>
              <a:cs typeface="Carlito"/>
            </a:endParaRPr>
          </a:p>
          <a:p>
            <a:pPr marL="355600" marR="5080" indent="-342900" algn="just">
              <a:buFont typeface="Wingdings"/>
              <a:buChar char=""/>
              <a:tabLst>
                <a:tab pos="355600" algn="l"/>
              </a:tabLst>
            </a:pPr>
            <a:r>
              <a:rPr sz="3000" spc="-15" dirty="0">
                <a:latin typeface="Carlito"/>
                <a:cs typeface="Carlito"/>
              </a:rPr>
              <a:t>Here </a:t>
            </a:r>
            <a:r>
              <a:rPr sz="3000" spc="-20" dirty="0">
                <a:latin typeface="Carlito"/>
                <a:cs typeface="Carlito"/>
              </a:rPr>
              <a:t>form </a:t>
            </a:r>
            <a:r>
              <a:rPr sz="3000" dirty="0">
                <a:latin typeface="Carlito"/>
                <a:cs typeface="Carlito"/>
              </a:rPr>
              <a:t>an auxillary </a:t>
            </a:r>
            <a:r>
              <a:rPr sz="3000" spc="-5" dirty="0">
                <a:latin typeface="Carlito"/>
                <a:cs typeface="Carlito"/>
              </a:rPr>
              <a:t>equation with </a:t>
            </a:r>
            <a:r>
              <a:rPr sz="3000" dirty="0">
                <a:latin typeface="Carlito"/>
                <a:cs typeface="Carlito"/>
              </a:rPr>
              <a:t>the </a:t>
            </a:r>
            <a:r>
              <a:rPr sz="3000" spc="-5" dirty="0">
                <a:latin typeface="Carlito"/>
                <a:cs typeface="Carlito"/>
              </a:rPr>
              <a:t>help </a:t>
            </a:r>
            <a:r>
              <a:rPr sz="3000" dirty="0">
                <a:latin typeface="Carlito"/>
                <a:cs typeface="Carlito"/>
              </a:rPr>
              <a:t>of  the </a:t>
            </a:r>
            <a:r>
              <a:rPr sz="3000" spc="-15" dirty="0">
                <a:latin typeface="Carlito"/>
                <a:cs typeface="Carlito"/>
              </a:rPr>
              <a:t>coefficients </a:t>
            </a:r>
            <a:r>
              <a:rPr sz="3000" dirty="0">
                <a:latin typeface="Carlito"/>
                <a:cs typeface="Carlito"/>
              </a:rPr>
              <a:t>of the </a:t>
            </a:r>
            <a:r>
              <a:rPr sz="3000" spc="-15" dirty="0">
                <a:latin typeface="Carlito"/>
                <a:cs typeface="Carlito"/>
              </a:rPr>
              <a:t>coefficients </a:t>
            </a:r>
            <a:r>
              <a:rPr sz="3000" dirty="0">
                <a:latin typeface="Carlito"/>
                <a:cs typeface="Carlito"/>
              </a:rPr>
              <a:t>of the </a:t>
            </a:r>
            <a:r>
              <a:rPr sz="3000" spc="-20" dirty="0">
                <a:latin typeface="Carlito"/>
                <a:cs typeface="Carlito"/>
              </a:rPr>
              <a:t>row </a:t>
            </a:r>
            <a:r>
              <a:rPr sz="3000" spc="-15" dirty="0">
                <a:latin typeface="Carlito"/>
                <a:cs typeface="Carlito"/>
              </a:rPr>
              <a:t>just  </a:t>
            </a:r>
            <a:r>
              <a:rPr sz="3000" spc="-10" dirty="0">
                <a:latin typeface="Carlito"/>
                <a:cs typeface="Carlito"/>
              </a:rPr>
              <a:t>above </a:t>
            </a:r>
            <a:r>
              <a:rPr sz="3000" dirty="0">
                <a:latin typeface="Carlito"/>
                <a:cs typeface="Carlito"/>
              </a:rPr>
              <a:t>the </a:t>
            </a:r>
            <a:r>
              <a:rPr sz="3000" spc="-20" dirty="0">
                <a:latin typeface="Carlito"/>
                <a:cs typeface="Carlito"/>
              </a:rPr>
              <a:t>row </a:t>
            </a:r>
            <a:r>
              <a:rPr sz="3000" dirty="0">
                <a:latin typeface="Carlito"/>
                <a:cs typeface="Carlito"/>
              </a:rPr>
              <a:t>of</a:t>
            </a:r>
            <a:r>
              <a:rPr sz="3000" spc="-5" dirty="0">
                <a:latin typeface="Carlito"/>
                <a:cs typeface="Carlito"/>
              </a:rPr>
              <a:t> </a:t>
            </a:r>
            <a:r>
              <a:rPr sz="3000" spc="-25" dirty="0" smtClean="0">
                <a:latin typeface="Carlito"/>
                <a:cs typeface="Carlito"/>
              </a:rPr>
              <a:t>zeros</a:t>
            </a:r>
            <a:r>
              <a:rPr lang="en-US" sz="3000" spc="-25" dirty="0" smtClean="0">
                <a:latin typeface="Carlito"/>
                <a:cs typeface="Carlito"/>
              </a:rPr>
              <a:t>( order of aux </a:t>
            </a:r>
            <a:r>
              <a:rPr lang="en-US" sz="3000" spc="-25" dirty="0" err="1" smtClean="0">
                <a:latin typeface="Carlito"/>
                <a:cs typeface="Carlito"/>
              </a:rPr>
              <a:t>eq</a:t>
            </a:r>
            <a:r>
              <a:rPr lang="en-US" sz="3000" spc="-25" dirty="0" smtClean="0">
                <a:latin typeface="Carlito"/>
                <a:cs typeface="Carlito"/>
              </a:rPr>
              <a:t> is </a:t>
            </a:r>
          </a:p>
          <a:p>
            <a:pPr marL="355600" marR="5080" indent="-342900" algn="just">
              <a:buFont typeface="Wingdings"/>
              <a:buChar char=""/>
              <a:tabLst>
                <a:tab pos="355600" algn="l"/>
              </a:tabLst>
            </a:pPr>
            <a:r>
              <a:rPr lang="en-US" sz="3000" spc="-25" dirty="0" smtClean="0">
                <a:latin typeface="Carlito"/>
                <a:cs typeface="Carlito"/>
              </a:rPr>
              <a:t>always even)</a:t>
            </a:r>
            <a:r>
              <a:rPr sz="3000" spc="-25" dirty="0" smtClean="0">
                <a:latin typeface="Carlito"/>
                <a:cs typeface="Carlito"/>
              </a:rPr>
              <a:t>.</a:t>
            </a:r>
            <a:endParaRPr sz="3000" dirty="0">
              <a:latin typeface="Carlito"/>
              <a:cs typeface="Carlito"/>
            </a:endParaRPr>
          </a:p>
          <a:p>
            <a:pPr marL="355600" marR="5715" indent="-342900" algn="just">
              <a:buFont typeface="Wingdings"/>
              <a:buChar char=""/>
              <a:tabLst>
                <a:tab pos="355600" algn="l"/>
              </a:tabLst>
            </a:pPr>
            <a:r>
              <a:rPr sz="3000" spc="-85" dirty="0">
                <a:latin typeface="Carlito"/>
                <a:cs typeface="Carlito"/>
              </a:rPr>
              <a:t>Take </a:t>
            </a:r>
            <a:r>
              <a:rPr sz="3000" dirty="0">
                <a:latin typeface="Carlito"/>
                <a:cs typeface="Carlito"/>
              </a:rPr>
              <a:t>the </a:t>
            </a:r>
            <a:r>
              <a:rPr sz="3000" spc="-15" dirty="0">
                <a:latin typeface="Carlito"/>
                <a:cs typeface="Carlito"/>
              </a:rPr>
              <a:t>derivative </a:t>
            </a:r>
            <a:r>
              <a:rPr sz="3000" dirty="0">
                <a:latin typeface="Carlito"/>
                <a:cs typeface="Carlito"/>
              </a:rPr>
              <a:t>of this </a:t>
            </a:r>
            <a:r>
              <a:rPr sz="3000" spc="-10" dirty="0">
                <a:latin typeface="Carlito"/>
                <a:cs typeface="Carlito"/>
              </a:rPr>
              <a:t>equation </a:t>
            </a:r>
            <a:r>
              <a:rPr sz="3000" spc="-5" dirty="0">
                <a:latin typeface="Carlito"/>
                <a:cs typeface="Carlito"/>
              </a:rPr>
              <a:t>and </a:t>
            </a:r>
            <a:r>
              <a:rPr sz="3000" spc="-10" dirty="0">
                <a:latin typeface="Carlito"/>
                <a:cs typeface="Carlito"/>
              </a:rPr>
              <a:t>replace </a:t>
            </a:r>
            <a:r>
              <a:rPr sz="3000" spc="-25" dirty="0">
                <a:latin typeface="Carlito"/>
                <a:cs typeface="Carlito"/>
              </a:rPr>
              <a:t>it’s  </a:t>
            </a:r>
            <a:r>
              <a:rPr sz="3000" spc="-15" dirty="0">
                <a:latin typeface="Carlito"/>
                <a:cs typeface="Carlito"/>
              </a:rPr>
              <a:t>coefficients </a:t>
            </a:r>
            <a:r>
              <a:rPr sz="3000" spc="-5" dirty="0">
                <a:latin typeface="Carlito"/>
                <a:cs typeface="Carlito"/>
              </a:rPr>
              <a:t>in </a:t>
            </a:r>
            <a:r>
              <a:rPr sz="3000" dirty="0">
                <a:latin typeface="Carlito"/>
                <a:cs typeface="Carlito"/>
              </a:rPr>
              <a:t>the </a:t>
            </a:r>
            <a:r>
              <a:rPr sz="3000" spc="-15" dirty="0">
                <a:latin typeface="Carlito"/>
                <a:cs typeface="Carlito"/>
              </a:rPr>
              <a:t>present </a:t>
            </a:r>
            <a:r>
              <a:rPr sz="3000" spc="-20" dirty="0">
                <a:latin typeface="Carlito"/>
                <a:cs typeface="Carlito"/>
              </a:rPr>
              <a:t>row </a:t>
            </a:r>
            <a:r>
              <a:rPr sz="3000" dirty="0">
                <a:latin typeface="Carlito"/>
                <a:cs typeface="Carlito"/>
              </a:rPr>
              <a:t>of</a:t>
            </a:r>
            <a:r>
              <a:rPr sz="3000" spc="-10" dirty="0">
                <a:latin typeface="Carlito"/>
                <a:cs typeface="Carlito"/>
              </a:rPr>
              <a:t> </a:t>
            </a:r>
            <a:r>
              <a:rPr sz="3000" spc="-25" dirty="0">
                <a:latin typeface="Carlito"/>
                <a:cs typeface="Carlito"/>
              </a:rPr>
              <a:t>zeros.</a:t>
            </a:r>
            <a:endParaRPr sz="3000" dirty="0">
              <a:latin typeface="Carlito"/>
              <a:cs typeface="Carlito"/>
            </a:endParaRPr>
          </a:p>
          <a:p>
            <a:pPr marL="355600" indent="-342900" algn="just">
              <a:buFont typeface="Wingdings"/>
              <a:buChar char=""/>
              <a:tabLst>
                <a:tab pos="355600" algn="l"/>
              </a:tabLst>
            </a:pPr>
            <a:r>
              <a:rPr sz="3000" spc="-5" dirty="0">
                <a:latin typeface="Carlito"/>
                <a:cs typeface="Carlito"/>
              </a:rPr>
              <a:t>Then </a:t>
            </a:r>
            <a:r>
              <a:rPr sz="3000" spc="-15" dirty="0">
                <a:latin typeface="Carlito"/>
                <a:cs typeface="Carlito"/>
              </a:rPr>
              <a:t>proceed </a:t>
            </a:r>
            <a:r>
              <a:rPr sz="3000" spc="-25" dirty="0">
                <a:latin typeface="Carlito"/>
                <a:cs typeface="Carlito"/>
              </a:rPr>
              <a:t>for </a:t>
            </a:r>
            <a:r>
              <a:rPr sz="3000" spc="-40" dirty="0">
                <a:latin typeface="Carlito"/>
                <a:cs typeface="Carlito"/>
              </a:rPr>
              <a:t>Routh’s</a:t>
            </a:r>
            <a:r>
              <a:rPr sz="3000" spc="20" dirty="0">
                <a:latin typeface="Carlito"/>
                <a:cs typeface="Carlito"/>
              </a:rPr>
              <a:t> </a:t>
            </a:r>
            <a:r>
              <a:rPr sz="3000" spc="-15" dirty="0">
                <a:latin typeface="Carlito"/>
                <a:cs typeface="Carlito"/>
              </a:rPr>
              <a:t>test.</a:t>
            </a:r>
            <a:endParaRPr sz="3000" dirty="0">
              <a:latin typeface="Carlito"/>
              <a:cs typeface="Carlito"/>
            </a:endParaRPr>
          </a:p>
        </p:txBody>
      </p:sp>
      <p:sp>
        <p:nvSpPr>
          <p:cNvPr id="4" name="object 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7334" y="60147"/>
            <a:ext cx="3529330" cy="492443"/>
          </a:xfrm>
        </p:spPr>
        <p:txBody>
          <a:bodyPr/>
          <a:lstStyle/>
          <a:p>
            <a:r>
              <a:rPr lang="en-US" dirty="0" smtClean="0"/>
              <a:t>Stability</a:t>
            </a:r>
            <a:endParaRPr lang="en-US" dirty="0"/>
          </a:p>
        </p:txBody>
      </p:sp>
      <p:sp>
        <p:nvSpPr>
          <p:cNvPr id="3" name="Text Placeholder 2"/>
          <p:cNvSpPr>
            <a:spLocks noGrp="1"/>
          </p:cNvSpPr>
          <p:nvPr>
            <p:ph type="body" idx="1"/>
          </p:nvPr>
        </p:nvSpPr>
        <p:spPr>
          <a:xfrm>
            <a:off x="304800" y="609600"/>
            <a:ext cx="8382000" cy="6001643"/>
          </a:xfrm>
        </p:spPr>
        <p:txBody>
          <a:bodyPr/>
          <a:lstStyle/>
          <a:p>
            <a:r>
              <a:rPr lang="en-US" sz="2800" dirty="0" smtClean="0"/>
              <a:t>Difficulty II indicate there are symmetrically located  roots in the s-plane </a:t>
            </a:r>
          </a:p>
          <a:p>
            <a:pPr marL="342900" indent="-342900">
              <a:buAutoNum type="alphaLcParenR"/>
            </a:pPr>
            <a:r>
              <a:rPr lang="en-US" sz="2800" dirty="0" smtClean="0"/>
              <a:t>Pairs of real roots with opposite signs</a:t>
            </a:r>
          </a:p>
          <a:p>
            <a:pPr marL="342900" indent="-342900">
              <a:buAutoNum type="alphaLcParenR"/>
            </a:pPr>
            <a:endParaRPr lang="en-US" sz="2800" dirty="0" smtClean="0"/>
          </a:p>
          <a:p>
            <a:pPr marL="342900" indent="-342900">
              <a:buAutoNum type="alphaLcParenR"/>
            </a:pPr>
            <a:endParaRPr lang="en-US" sz="2800" dirty="0" smtClean="0"/>
          </a:p>
          <a:p>
            <a:pPr marL="342900" indent="-342900">
              <a:buFontTx/>
              <a:buAutoNum type="alphaLcParenR"/>
            </a:pPr>
            <a:r>
              <a:rPr lang="en-US" sz="2800" dirty="0" smtClean="0"/>
              <a:t>Pairs of  conjugates roots</a:t>
            </a:r>
          </a:p>
          <a:p>
            <a:pPr marL="342900" indent="-342900"/>
            <a:r>
              <a:rPr lang="en-US" sz="2800" dirty="0" smtClean="0"/>
              <a:t>    on imaginary axis</a:t>
            </a:r>
          </a:p>
          <a:p>
            <a:pPr marL="342900" indent="-342900">
              <a:buFontTx/>
              <a:buAutoNum type="alphaLcParenR"/>
            </a:pPr>
            <a:endParaRPr lang="en-US" sz="2800" dirty="0" smtClean="0"/>
          </a:p>
          <a:p>
            <a:pPr marL="342900" indent="-342900">
              <a:buFontTx/>
              <a:buAutoNum type="alphaLcParenR"/>
            </a:pPr>
            <a:endParaRPr lang="en-US" sz="2800" dirty="0" smtClean="0"/>
          </a:p>
          <a:p>
            <a:pPr marL="342900" indent="-342900"/>
            <a:endParaRPr lang="en-US" sz="2800" dirty="0" smtClean="0"/>
          </a:p>
          <a:p>
            <a:pPr marL="342900" indent="-342900">
              <a:buFontTx/>
              <a:buAutoNum type="alphaLcParenR"/>
            </a:pPr>
            <a:r>
              <a:rPr lang="en-US" sz="2800" dirty="0" smtClean="0"/>
              <a:t>Pairs of  conjugates roots  forming </a:t>
            </a:r>
          </a:p>
          <a:p>
            <a:pPr marL="342900" indent="-342900"/>
            <a:r>
              <a:rPr lang="en-US" sz="2800" dirty="0" smtClean="0"/>
              <a:t>     Quadrature in s plane</a:t>
            </a:r>
          </a:p>
          <a:p>
            <a:pPr marL="342900" indent="-342900"/>
            <a:r>
              <a:rPr lang="en-US" dirty="0" smtClean="0"/>
              <a:t> </a:t>
            </a:r>
          </a:p>
          <a:p>
            <a:endParaRPr lang="en-US" dirty="0" smtClean="0"/>
          </a:p>
          <a:p>
            <a:endParaRPr lang="en-US" dirty="0"/>
          </a:p>
        </p:txBody>
      </p:sp>
      <mc:AlternateContent xmlns:mc="http://schemas.openxmlformats.org/markup-compatibility/2006">
        <mc:Choice xmlns:p14="http://schemas.microsoft.com/office/powerpoint/2010/main" Requires="p14">
          <p:contentPart p14:bwMode="auto" r:id="rId2">
            <p14:nvContentPartPr>
              <p14:cNvPr id="53250" name="Ink 2"/>
              <p14:cNvContentPartPr>
                <a14:cpLocks xmlns:a14="http://schemas.microsoft.com/office/drawing/2010/main" noRot="1" noChangeAspect="1" noEditPoints="1" noChangeArrowheads="1" noChangeShapeType="1"/>
              </p14:cNvContentPartPr>
              <p14:nvPr/>
            </p14:nvContentPartPr>
            <p14:xfrm>
              <a:off x="5419725" y="1339850"/>
              <a:ext cx="3036888" cy="3133725"/>
            </p14:xfrm>
          </p:contentPart>
        </mc:Choice>
        <mc:Fallback>
          <p:pic>
            <p:nvPicPr>
              <p:cNvPr id="53250" name="Ink 2"/>
              <p:cNvPicPr>
                <a:picLocks noRot="1" noChangeAspect="1" noEditPoints="1" noChangeArrowheads="1" noChangeShapeType="1"/>
              </p:cNvPicPr>
              <p:nvPr/>
            </p:nvPicPr>
            <p:blipFill>
              <a:blip r:embed="rId3"/>
              <a:stretch>
                <a:fillRect/>
              </a:stretch>
            </p:blipFill>
            <p:spPr>
              <a:xfrm>
                <a:off x="5417205" y="1331570"/>
                <a:ext cx="3048408" cy="3152085"/>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53251" name="Ink 3"/>
              <p14:cNvContentPartPr>
                <a14:cpLocks xmlns:a14="http://schemas.microsoft.com/office/drawing/2010/main" noRot="1" noChangeAspect="1" noEditPoints="1" noChangeArrowheads="1" noChangeShapeType="1"/>
              </p14:cNvContentPartPr>
              <p14:nvPr/>
            </p14:nvContentPartPr>
            <p14:xfrm>
              <a:off x="5313363" y="2152650"/>
              <a:ext cx="285750" cy="9525"/>
            </p14:xfrm>
          </p:contentPart>
        </mc:Choice>
        <mc:Fallback>
          <p:pic>
            <p:nvPicPr>
              <p:cNvPr id="53251" name="Ink 3"/>
              <p:cNvPicPr>
                <a:picLocks noRot="1" noChangeAspect="1" noEditPoints="1" noChangeArrowheads="1" noChangeShapeType="1"/>
              </p:cNvPicPr>
              <p:nvPr/>
            </p:nvPicPr>
            <p:blipFill>
              <a:blip r:embed="rId5"/>
              <a:stretch>
                <a:fillRect/>
              </a:stretch>
            </p:blipFill>
            <p:spPr>
              <a:xfrm>
                <a:off x="5308325" y="2146300"/>
                <a:ext cx="295107" cy="22578"/>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3252" name="Ink 4"/>
              <p14:cNvContentPartPr>
                <a14:cpLocks xmlns:a14="http://schemas.microsoft.com/office/drawing/2010/main" noRot="1" noChangeAspect="1" noEditPoints="1" noChangeArrowheads="1" noChangeShapeType="1"/>
              </p14:cNvContentPartPr>
              <p14:nvPr/>
            </p14:nvContentPartPr>
            <p14:xfrm>
              <a:off x="5857875" y="2035175"/>
              <a:ext cx="295275" cy="358775"/>
            </p14:xfrm>
          </p:contentPart>
        </mc:Choice>
        <mc:Fallback>
          <p:pic>
            <p:nvPicPr>
              <p:cNvPr id="53252" name="Ink 4"/>
              <p:cNvPicPr>
                <a:picLocks noRot="1" noChangeAspect="1" noEditPoints="1" noChangeArrowheads="1" noChangeShapeType="1"/>
              </p:cNvPicPr>
              <p:nvPr/>
            </p:nvPicPr>
            <p:blipFill>
              <a:blip r:embed="rId7"/>
              <a:stretch>
                <a:fillRect/>
              </a:stretch>
            </p:blipFill>
            <p:spPr>
              <a:xfrm>
                <a:off x="5848513" y="2026898"/>
                <a:ext cx="310039" cy="375688"/>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53253" name="Ink 5"/>
              <p14:cNvContentPartPr>
                <a14:cpLocks xmlns:a14="http://schemas.microsoft.com/office/drawing/2010/main" noRot="1" noChangeAspect="1" noEditPoints="1" noChangeArrowheads="1" noChangeShapeType="1"/>
              </p14:cNvContentPartPr>
              <p14:nvPr/>
            </p14:nvContentPartPr>
            <p14:xfrm>
              <a:off x="6661150" y="1143000"/>
              <a:ext cx="411163" cy="295275"/>
            </p14:xfrm>
          </p:contentPart>
        </mc:Choice>
        <mc:Fallback>
          <p:pic>
            <p:nvPicPr>
              <p:cNvPr id="53253" name="Ink 5"/>
              <p:cNvPicPr>
                <a:picLocks noRot="1" noChangeAspect="1" noEditPoints="1" noChangeArrowheads="1" noChangeShapeType="1"/>
              </p:cNvPicPr>
              <p:nvPr/>
            </p:nvPicPr>
            <p:blipFill>
              <a:blip r:embed="rId9"/>
              <a:stretch>
                <a:fillRect/>
              </a:stretch>
            </p:blipFill>
            <p:spPr>
              <a:xfrm>
                <a:off x="6651789" y="1136158"/>
                <a:ext cx="427005" cy="308958"/>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53254" name="Ink 6"/>
              <p14:cNvContentPartPr>
                <a14:cpLocks xmlns:a14="http://schemas.microsoft.com/office/drawing/2010/main" noRot="1" noChangeAspect="1" noEditPoints="1" noChangeArrowheads="1" noChangeShapeType="1"/>
              </p14:cNvContentPartPr>
              <p14:nvPr/>
            </p14:nvContentPartPr>
            <p14:xfrm>
              <a:off x="7759700" y="1071563"/>
              <a:ext cx="795338" cy="339725"/>
            </p14:xfrm>
          </p:contentPart>
        </mc:Choice>
        <mc:Fallback>
          <p:pic>
            <p:nvPicPr>
              <p:cNvPr id="53254" name="Ink 6"/>
              <p:cNvPicPr>
                <a:picLocks noRot="1" noChangeAspect="1" noEditPoints="1" noChangeArrowheads="1" noChangeShapeType="1"/>
              </p:cNvPicPr>
              <p:nvPr/>
            </p:nvPicPr>
            <p:blipFill>
              <a:blip r:embed="rId11"/>
              <a:stretch>
                <a:fillRect/>
              </a:stretch>
            </p:blipFill>
            <p:spPr>
              <a:xfrm>
                <a:off x="7751059" y="1061846"/>
                <a:ext cx="813340" cy="358439"/>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53255" name="Ink 7"/>
              <p14:cNvContentPartPr>
                <a14:cpLocks xmlns:a14="http://schemas.microsoft.com/office/drawing/2010/main" noRot="1" noChangeAspect="1" noEditPoints="1" noChangeArrowheads="1" noChangeShapeType="1"/>
              </p14:cNvContentPartPr>
              <p14:nvPr/>
            </p14:nvContentPartPr>
            <p14:xfrm>
              <a:off x="6777038" y="3286125"/>
              <a:ext cx="161925" cy="482600"/>
            </p14:xfrm>
          </p:contentPart>
        </mc:Choice>
        <mc:Fallback>
          <p:pic>
            <p:nvPicPr>
              <p:cNvPr id="53255" name="Ink 7"/>
              <p:cNvPicPr>
                <a:picLocks noRot="1" noChangeAspect="1" noEditPoints="1" noChangeArrowheads="1" noChangeShapeType="1"/>
              </p:cNvPicPr>
              <p:nvPr/>
            </p:nvPicPr>
            <p:blipFill>
              <a:blip r:embed="rId13"/>
              <a:stretch>
                <a:fillRect/>
              </a:stretch>
            </p:blipFill>
            <p:spPr>
              <a:xfrm>
                <a:off x="6769122" y="3275688"/>
                <a:ext cx="177398" cy="498075"/>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53256" name="Ink 8"/>
              <p14:cNvContentPartPr>
                <a14:cpLocks xmlns:a14="http://schemas.microsoft.com/office/drawing/2010/main" noRot="1" noChangeAspect="1" noEditPoints="1" noChangeArrowheads="1" noChangeShapeType="1"/>
              </p14:cNvContentPartPr>
              <p14:nvPr/>
            </p14:nvContentPartPr>
            <p14:xfrm>
              <a:off x="6813550" y="4054475"/>
              <a:ext cx="125413" cy="303213"/>
            </p14:xfrm>
          </p:contentPart>
        </mc:Choice>
        <mc:Fallback>
          <p:pic>
            <p:nvPicPr>
              <p:cNvPr id="53256" name="Ink 8"/>
              <p:cNvPicPr>
                <a:picLocks noRot="1" noChangeAspect="1" noEditPoints="1" noChangeArrowheads="1" noChangeShapeType="1"/>
              </p:cNvPicPr>
              <p:nvPr/>
            </p:nvPicPr>
            <p:blipFill>
              <a:blip r:embed="rId15"/>
              <a:stretch>
                <a:fillRect/>
              </a:stretch>
            </p:blipFill>
            <p:spPr>
              <a:xfrm>
                <a:off x="6804540" y="4045472"/>
                <a:ext cx="141630" cy="316897"/>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53258" name="Ink 10"/>
              <p14:cNvContentPartPr>
                <a14:cpLocks xmlns:a14="http://schemas.microsoft.com/office/drawing/2010/main" noRot="1" noChangeAspect="1" noEditPoints="1" noChangeArrowheads="1" noChangeShapeType="1"/>
              </p14:cNvContentPartPr>
              <p14:nvPr/>
            </p14:nvContentPartPr>
            <p14:xfrm>
              <a:off x="6919913" y="3035300"/>
              <a:ext cx="260350" cy="179388"/>
            </p14:xfrm>
          </p:contentPart>
        </mc:Choice>
        <mc:Fallback>
          <p:pic>
            <p:nvPicPr>
              <p:cNvPr id="53258" name="Ink 10"/>
              <p:cNvPicPr>
                <a:picLocks noRot="1" noChangeAspect="1" noEditPoints="1" noChangeArrowheads="1" noChangeShapeType="1"/>
              </p:cNvPicPr>
              <p:nvPr/>
            </p:nvPicPr>
            <p:blipFill>
              <a:blip r:embed="rId17"/>
              <a:stretch>
                <a:fillRect/>
              </a:stretch>
            </p:blipFill>
            <p:spPr>
              <a:xfrm>
                <a:off x="6913431" y="3028816"/>
                <a:ext cx="273313" cy="192356"/>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53259" name="Ink 11"/>
              <p14:cNvContentPartPr>
                <a14:cpLocks xmlns:a14="http://schemas.microsoft.com/office/drawing/2010/main" noRot="1" noChangeAspect="1" noEditPoints="1" noChangeArrowheads="1" noChangeShapeType="1"/>
              </p14:cNvContentPartPr>
              <p14:nvPr/>
            </p14:nvContentPartPr>
            <p14:xfrm>
              <a:off x="64535050" y="59886850"/>
              <a:ext cx="0" cy="0"/>
            </p14:xfrm>
          </p:contentPart>
        </mc:Choice>
        <mc:Fallback>
          <p:pic>
            <p:nvPicPr>
              <p:cNvPr id="53259" name="Ink 11"/>
              <p:cNvPicPr>
                <a:picLocks noRot="1" noChangeAspect="1" noEditPoints="1" noChangeArrowheads="1" noChangeShapeType="1"/>
              </p:cNvPicPr>
              <p:nvPr/>
            </p:nvPicPr>
            <p:blipFill>
              <a:blip r:embed="rId19"/>
              <a:stretch>
                <a:fillRect/>
              </a:stretch>
            </p:blipFill>
            <p:spPr>
              <a:xfrm>
                <a:off x="64535050" y="59886850"/>
                <a:ext cx="0" cy="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53260" name="Ink 12"/>
              <p14:cNvContentPartPr>
                <a14:cpLocks xmlns:a14="http://schemas.microsoft.com/office/drawing/2010/main" noRot="1" noChangeAspect="1" noEditPoints="1" noChangeArrowheads="1" noChangeShapeType="1"/>
              </p14:cNvContentPartPr>
              <p14:nvPr/>
            </p14:nvContentPartPr>
            <p14:xfrm>
              <a:off x="7545388" y="2187575"/>
              <a:ext cx="169862" cy="134938"/>
            </p14:xfrm>
          </p:contentPart>
        </mc:Choice>
        <mc:Fallback>
          <p:pic>
            <p:nvPicPr>
              <p:cNvPr id="53260" name="Ink 12"/>
              <p:cNvPicPr>
                <a:picLocks noRot="1" noChangeAspect="1" noEditPoints="1" noChangeArrowheads="1" noChangeShapeType="1"/>
              </p:cNvPicPr>
              <p:nvPr/>
            </p:nvPicPr>
            <p:blipFill>
              <a:blip r:embed="rId21"/>
              <a:stretch>
                <a:fillRect/>
              </a:stretch>
            </p:blipFill>
            <p:spPr>
              <a:xfrm>
                <a:off x="7534952" y="2177500"/>
                <a:ext cx="186416" cy="155089"/>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53261" name="Ink 13"/>
              <p14:cNvContentPartPr>
                <a14:cpLocks xmlns:a14="http://schemas.microsoft.com/office/drawing/2010/main" noRot="1" noChangeAspect="1" noEditPoints="1" noChangeArrowheads="1" noChangeShapeType="1"/>
              </p14:cNvContentPartPr>
              <p14:nvPr/>
            </p14:nvContentPartPr>
            <p14:xfrm>
              <a:off x="8081963" y="1973263"/>
              <a:ext cx="169862" cy="152400"/>
            </p14:xfrm>
          </p:contentPart>
        </mc:Choice>
        <mc:Fallback>
          <p:pic>
            <p:nvPicPr>
              <p:cNvPr id="53261" name="Ink 13"/>
              <p:cNvPicPr>
                <a:picLocks noRot="1" noChangeAspect="1" noEditPoints="1" noChangeArrowheads="1" noChangeShapeType="1"/>
              </p:cNvPicPr>
              <p:nvPr/>
            </p:nvPicPr>
            <p:blipFill>
              <a:blip r:embed="rId23"/>
              <a:stretch>
                <a:fillRect/>
              </a:stretch>
            </p:blipFill>
            <p:spPr>
              <a:xfrm>
                <a:off x="8072606" y="1963896"/>
                <a:ext cx="188576" cy="169694"/>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53262" name="Ink 14"/>
              <p14:cNvContentPartPr>
                <a14:cpLocks xmlns:a14="http://schemas.microsoft.com/office/drawing/2010/main" noRot="1" noChangeAspect="1" noEditPoints="1" noChangeArrowheads="1" noChangeShapeType="1"/>
              </p14:cNvContentPartPr>
              <p14:nvPr/>
            </p14:nvContentPartPr>
            <p14:xfrm>
              <a:off x="8323263" y="1936750"/>
              <a:ext cx="204787" cy="206375"/>
            </p14:xfrm>
          </p:contentPart>
        </mc:Choice>
        <mc:Fallback>
          <p:pic>
            <p:nvPicPr>
              <p:cNvPr id="53262" name="Ink 14"/>
              <p:cNvPicPr>
                <a:picLocks noRot="1" noChangeAspect="1" noEditPoints="1" noChangeArrowheads="1" noChangeShapeType="1"/>
              </p:cNvPicPr>
              <p:nvPr/>
            </p:nvPicPr>
            <p:blipFill>
              <a:blip r:embed="rId25"/>
              <a:stretch>
                <a:fillRect/>
              </a:stretch>
            </p:blipFill>
            <p:spPr>
              <a:xfrm>
                <a:off x="8314625" y="1927746"/>
                <a:ext cx="218463" cy="225824"/>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53263" name="Ink 15"/>
              <p14:cNvContentPartPr>
                <a14:cpLocks xmlns:a14="http://schemas.microsoft.com/office/drawing/2010/main" noRot="1" noChangeAspect="1" noEditPoints="1" noChangeArrowheads="1" noChangeShapeType="1"/>
              </p14:cNvContentPartPr>
              <p14:nvPr/>
            </p14:nvContentPartPr>
            <p14:xfrm>
              <a:off x="8447088" y="3579813"/>
              <a:ext cx="214312" cy="233362"/>
            </p14:xfrm>
          </p:contentPart>
        </mc:Choice>
        <mc:Fallback>
          <p:pic>
            <p:nvPicPr>
              <p:cNvPr id="53263" name="Ink 15"/>
              <p:cNvPicPr>
                <a:picLocks noRot="1" noChangeAspect="1" noEditPoints="1" noChangeArrowheads="1" noChangeShapeType="1"/>
              </p:cNvPicPr>
              <p:nvPr/>
            </p:nvPicPr>
            <p:blipFill>
              <a:blip r:embed="rId27"/>
              <a:stretch>
                <a:fillRect/>
              </a:stretch>
            </p:blipFill>
            <p:spPr>
              <a:xfrm>
                <a:off x="8441325" y="3571530"/>
                <a:ext cx="229080" cy="249928"/>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53264" name="Ink 16"/>
              <p14:cNvContentPartPr>
                <a14:cpLocks xmlns:a14="http://schemas.microsoft.com/office/drawing/2010/main" noRot="1" noChangeAspect="1" noEditPoints="1" noChangeArrowheads="1" noChangeShapeType="1"/>
              </p14:cNvContentPartPr>
              <p14:nvPr/>
            </p14:nvContentPartPr>
            <p14:xfrm>
              <a:off x="7518400" y="2017713"/>
              <a:ext cx="117475" cy="98425"/>
            </p14:xfrm>
          </p:contentPart>
        </mc:Choice>
        <mc:Fallback>
          <p:pic>
            <p:nvPicPr>
              <p:cNvPr id="53264" name="Ink 16"/>
              <p:cNvPicPr>
                <a:picLocks noRot="1" noChangeAspect="1" noEditPoints="1" noChangeArrowheads="1" noChangeShapeType="1"/>
              </p:cNvPicPr>
              <p:nvPr/>
            </p:nvPicPr>
            <p:blipFill>
              <a:blip r:embed="rId29"/>
              <a:stretch>
                <a:fillRect/>
              </a:stretch>
            </p:blipFill>
            <p:spPr>
              <a:xfrm>
                <a:off x="7509031" y="2008339"/>
                <a:ext cx="136574" cy="117533"/>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53265" name="Ink 17"/>
              <p14:cNvContentPartPr>
                <a14:cpLocks xmlns:a14="http://schemas.microsoft.com/office/drawing/2010/main" noRot="1" noChangeAspect="1" noEditPoints="1" noChangeArrowheads="1" noChangeShapeType="1"/>
              </p14:cNvContentPartPr>
              <p14:nvPr/>
            </p14:nvContentPartPr>
            <p14:xfrm>
              <a:off x="7535863" y="1955800"/>
              <a:ext cx="90487" cy="206375"/>
            </p14:xfrm>
          </p:contentPart>
        </mc:Choice>
        <mc:Fallback>
          <p:pic>
            <p:nvPicPr>
              <p:cNvPr id="53265" name="Ink 17"/>
              <p:cNvPicPr>
                <a:picLocks noRot="1" noChangeAspect="1" noEditPoints="1" noChangeArrowheads="1" noChangeShapeType="1"/>
              </p:cNvPicPr>
              <p:nvPr/>
            </p:nvPicPr>
            <p:blipFill>
              <a:blip r:embed="rId31"/>
              <a:stretch>
                <a:fillRect/>
              </a:stretch>
            </p:blipFill>
            <p:spPr>
              <a:xfrm>
                <a:off x="7526850" y="1946076"/>
                <a:ext cx="108873" cy="223303"/>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4" name="Ink 3"/>
              <p14:cNvContentPartPr/>
              <p14:nvPr/>
            </p14:nvContentPartPr>
            <p14:xfrm>
              <a:off x="5902560" y="4643280"/>
              <a:ext cx="2929320" cy="1741680"/>
            </p14:xfrm>
          </p:contentPart>
        </mc:Choice>
        <mc:Fallback>
          <p:pic>
            <p:nvPicPr>
              <p:cNvPr id="4" name="Ink 3"/>
              <p:cNvPicPr/>
              <p:nvPr/>
            </p:nvPicPr>
            <p:blipFill>
              <a:blip r:embed="rId33"/>
              <a:stretch>
                <a:fillRect/>
              </a:stretch>
            </p:blipFill>
            <p:spPr>
              <a:xfrm>
                <a:off x="5893200" y="4633920"/>
                <a:ext cx="2948040" cy="1760400"/>
              </a:xfrm>
              <a:prstGeom prst="rect">
                <a:avLst/>
              </a:prstGeom>
            </p:spPr>
          </p:pic>
        </mc:Fallback>
      </mc:AlternateContent>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8168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6</a:t>
            </a:r>
          </a:p>
        </p:txBody>
      </p:sp>
      <p:sp>
        <p:nvSpPr>
          <p:cNvPr id="3" name="object 3"/>
          <p:cNvSpPr txBox="1"/>
          <p:nvPr/>
        </p:nvSpPr>
        <p:spPr>
          <a:xfrm>
            <a:off x="5943600" y="160731"/>
            <a:ext cx="2765933"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479293" y="2061890"/>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471103" y="27787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6" name="object 6"/>
          <p:cNvSpPr txBox="1"/>
          <p:nvPr/>
        </p:nvSpPr>
        <p:spPr>
          <a:xfrm>
            <a:off x="464769" y="34766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7" name="object 7"/>
          <p:cNvSpPr txBox="1"/>
          <p:nvPr/>
        </p:nvSpPr>
        <p:spPr>
          <a:xfrm>
            <a:off x="479293" y="48915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8" name="object 8"/>
          <p:cNvSpPr txBox="1"/>
          <p:nvPr/>
        </p:nvSpPr>
        <p:spPr>
          <a:xfrm>
            <a:off x="1038093" y="3617490"/>
            <a:ext cx="412750" cy="422909"/>
          </a:xfrm>
          <a:prstGeom prst="rect">
            <a:avLst/>
          </a:prstGeom>
        </p:spPr>
        <p:txBody>
          <a:bodyPr vert="horz" wrap="square" lIns="0" tIns="13335" rIns="0" bIns="0" rtlCol="0">
            <a:spAutoFit/>
          </a:bodyPr>
          <a:lstStyle/>
          <a:p>
            <a:pPr marL="12700">
              <a:lnSpc>
                <a:spcPct val="100000"/>
              </a:lnSpc>
              <a:spcBef>
                <a:spcPts val="105"/>
              </a:spcBef>
            </a:pPr>
            <a:r>
              <a:rPr sz="2600" spc="220" dirty="0">
                <a:latin typeface="Times New Roman"/>
                <a:cs typeface="Times New Roman"/>
              </a:rPr>
              <a:t>10</a:t>
            </a:r>
            <a:endParaRPr sz="2600">
              <a:latin typeface="Times New Roman"/>
              <a:cs typeface="Times New Roman"/>
            </a:endParaRPr>
          </a:p>
        </p:txBody>
      </p:sp>
      <p:sp>
        <p:nvSpPr>
          <p:cNvPr id="9" name="object 9"/>
          <p:cNvSpPr txBox="1"/>
          <p:nvPr/>
        </p:nvSpPr>
        <p:spPr>
          <a:xfrm>
            <a:off x="1979456" y="3621108"/>
            <a:ext cx="290830" cy="370840"/>
          </a:xfrm>
          <a:prstGeom prst="rect">
            <a:avLst/>
          </a:prstGeom>
        </p:spPr>
        <p:txBody>
          <a:bodyPr vert="horz" wrap="square" lIns="0" tIns="13970" rIns="0" bIns="0" rtlCol="0">
            <a:spAutoFit/>
          </a:bodyPr>
          <a:lstStyle/>
          <a:p>
            <a:pPr marL="12700">
              <a:lnSpc>
                <a:spcPct val="100000"/>
              </a:lnSpc>
              <a:spcBef>
                <a:spcPts val="110"/>
              </a:spcBef>
            </a:pPr>
            <a:r>
              <a:rPr sz="2250" spc="-85" dirty="0">
                <a:latin typeface="Times New Roman"/>
                <a:cs typeface="Times New Roman"/>
              </a:rPr>
              <a:t>10</a:t>
            </a:r>
            <a:endParaRPr sz="2250">
              <a:latin typeface="Times New Roman"/>
              <a:cs typeface="Times New Roman"/>
            </a:endParaRPr>
          </a:p>
        </p:txBody>
      </p:sp>
      <p:sp>
        <p:nvSpPr>
          <p:cNvPr id="10" name="object 10"/>
          <p:cNvSpPr/>
          <p:nvPr/>
        </p:nvSpPr>
        <p:spPr>
          <a:xfrm>
            <a:off x="915161" y="16771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1" name="object 11"/>
          <p:cNvSpPr txBox="1"/>
          <p:nvPr/>
        </p:nvSpPr>
        <p:spPr>
          <a:xfrm>
            <a:off x="2811306" y="2204310"/>
            <a:ext cx="358140" cy="1051560"/>
          </a:xfrm>
          <a:prstGeom prst="rect">
            <a:avLst/>
          </a:prstGeom>
        </p:spPr>
        <p:txBody>
          <a:bodyPr vert="horz" wrap="square" lIns="0" tIns="12700" rIns="0" bIns="0" rtlCol="0">
            <a:spAutoFit/>
          </a:bodyPr>
          <a:lstStyle/>
          <a:p>
            <a:pPr marL="12700">
              <a:lnSpc>
                <a:spcPct val="100000"/>
              </a:lnSpc>
              <a:spcBef>
                <a:spcPts val="100"/>
              </a:spcBef>
            </a:pPr>
            <a:r>
              <a:rPr sz="2650" spc="-20" dirty="0">
                <a:latin typeface="Times New Roman"/>
                <a:cs typeface="Times New Roman"/>
              </a:rPr>
              <a:t>10</a:t>
            </a:r>
            <a:endParaRPr sz="2650">
              <a:latin typeface="Times New Roman"/>
              <a:cs typeface="Times New Roman"/>
            </a:endParaRPr>
          </a:p>
          <a:p>
            <a:pPr marL="127000">
              <a:lnSpc>
                <a:spcPct val="100000"/>
              </a:lnSpc>
              <a:spcBef>
                <a:spcPts val="1955"/>
              </a:spcBef>
            </a:pPr>
            <a:r>
              <a:rPr sz="2450" spc="90" dirty="0">
                <a:latin typeface="Times New Roman"/>
                <a:cs typeface="Times New Roman"/>
              </a:rPr>
              <a:t>0</a:t>
            </a:r>
            <a:endParaRPr sz="2450">
              <a:latin typeface="Times New Roman"/>
              <a:cs typeface="Times New Roman"/>
            </a:endParaRPr>
          </a:p>
        </p:txBody>
      </p:sp>
      <p:sp>
        <p:nvSpPr>
          <p:cNvPr id="12" name="object 12"/>
          <p:cNvSpPr txBox="1"/>
          <p:nvPr/>
        </p:nvSpPr>
        <p:spPr>
          <a:xfrm>
            <a:off x="1958482" y="2045185"/>
            <a:ext cx="293370" cy="1200785"/>
          </a:xfrm>
          <a:prstGeom prst="rect">
            <a:avLst/>
          </a:prstGeom>
        </p:spPr>
        <p:txBody>
          <a:bodyPr vert="horz" wrap="square" lIns="0" tIns="196215" rIns="0" bIns="0" rtlCol="0">
            <a:spAutoFit/>
          </a:bodyPr>
          <a:lstStyle/>
          <a:p>
            <a:pPr marL="12700">
              <a:lnSpc>
                <a:spcPct val="100000"/>
              </a:lnSpc>
              <a:spcBef>
                <a:spcPts val="1545"/>
              </a:spcBef>
            </a:pPr>
            <a:r>
              <a:rPr sz="2600" spc="-250" dirty="0">
                <a:latin typeface="Times New Roman"/>
                <a:cs typeface="Times New Roman"/>
              </a:rPr>
              <a:t>11</a:t>
            </a:r>
            <a:endParaRPr sz="2600">
              <a:latin typeface="Times New Roman"/>
              <a:cs typeface="Times New Roman"/>
            </a:endParaRPr>
          </a:p>
          <a:p>
            <a:pPr marL="41910">
              <a:lnSpc>
                <a:spcPct val="100000"/>
              </a:lnSpc>
              <a:spcBef>
                <a:spcPts val="1500"/>
              </a:spcBef>
            </a:pPr>
            <a:r>
              <a:rPr sz="2650" spc="-30" dirty="0">
                <a:latin typeface="Times New Roman"/>
                <a:cs typeface="Times New Roman"/>
              </a:rPr>
              <a:t>6</a:t>
            </a:r>
            <a:endParaRPr sz="2650">
              <a:latin typeface="Times New Roman"/>
              <a:cs typeface="Times New Roman"/>
            </a:endParaRPr>
          </a:p>
        </p:txBody>
      </p:sp>
      <p:sp>
        <p:nvSpPr>
          <p:cNvPr id="13" name="object 13"/>
          <p:cNvSpPr txBox="1"/>
          <p:nvPr/>
        </p:nvSpPr>
        <p:spPr>
          <a:xfrm>
            <a:off x="1135718" y="2022131"/>
            <a:ext cx="220345" cy="1223645"/>
          </a:xfrm>
          <a:prstGeom prst="rect">
            <a:avLst/>
          </a:prstGeom>
        </p:spPr>
        <p:txBody>
          <a:bodyPr vert="horz" wrap="square" lIns="0" tIns="208915" rIns="0" bIns="0" rtlCol="0">
            <a:spAutoFit/>
          </a:bodyPr>
          <a:lstStyle/>
          <a:p>
            <a:pPr marL="46990">
              <a:lnSpc>
                <a:spcPct val="100000"/>
              </a:lnSpc>
              <a:spcBef>
                <a:spcPts val="1645"/>
              </a:spcBef>
            </a:pPr>
            <a:r>
              <a:rPr sz="2600" spc="-40" dirty="0">
                <a:latin typeface="Times New Roman"/>
                <a:cs typeface="Times New Roman"/>
              </a:rPr>
              <a:t>1</a:t>
            </a:r>
            <a:endParaRPr sz="2600">
              <a:latin typeface="Times New Roman"/>
              <a:cs typeface="Times New Roman"/>
            </a:endParaRPr>
          </a:p>
          <a:p>
            <a:pPr marL="12700">
              <a:lnSpc>
                <a:spcPct val="100000"/>
              </a:lnSpc>
              <a:spcBef>
                <a:spcPts val="1585"/>
              </a:spcBef>
            </a:pPr>
            <a:r>
              <a:rPr sz="2650" spc="-145" dirty="0">
                <a:latin typeface="Times New Roman"/>
                <a:cs typeface="Times New Roman"/>
              </a:rPr>
              <a:t>6</a:t>
            </a:r>
            <a:endParaRPr sz="2650">
              <a:latin typeface="Times New Roman"/>
              <a:cs typeface="Times New Roman"/>
            </a:endParaRPr>
          </a:p>
        </p:txBody>
      </p:sp>
      <p:sp>
        <p:nvSpPr>
          <p:cNvPr id="14" name="object 14"/>
          <p:cNvSpPr txBox="1"/>
          <p:nvPr/>
        </p:nvSpPr>
        <p:spPr>
          <a:xfrm>
            <a:off x="1027704" y="4148037"/>
            <a:ext cx="281940" cy="1308735"/>
          </a:xfrm>
          <a:prstGeom prst="rect">
            <a:avLst/>
          </a:prstGeom>
        </p:spPr>
        <p:txBody>
          <a:bodyPr vert="horz" wrap="square" lIns="0" tIns="204470" rIns="0" bIns="0" rtlCol="0">
            <a:spAutoFit/>
          </a:bodyPr>
          <a:lstStyle/>
          <a:p>
            <a:pPr marL="111125">
              <a:lnSpc>
                <a:spcPct val="100000"/>
              </a:lnSpc>
              <a:spcBef>
                <a:spcPts val="1610"/>
              </a:spcBef>
            </a:pPr>
            <a:r>
              <a:rPr sz="2650" spc="-90" dirty="0">
                <a:latin typeface="Times New Roman"/>
                <a:cs typeface="Times New Roman"/>
              </a:rPr>
              <a:t>0</a:t>
            </a:r>
            <a:endParaRPr sz="2650">
              <a:latin typeface="Times New Roman"/>
              <a:cs typeface="Times New Roman"/>
            </a:endParaRPr>
          </a:p>
          <a:p>
            <a:pPr marL="12700">
              <a:lnSpc>
                <a:spcPct val="100000"/>
              </a:lnSpc>
              <a:spcBef>
                <a:spcPts val="174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5" name="object 15"/>
          <p:cNvSpPr txBox="1"/>
          <p:nvPr/>
        </p:nvSpPr>
        <p:spPr>
          <a:xfrm>
            <a:off x="4295775" y="1327150"/>
            <a:ext cx="4413250" cy="2586355"/>
          </a:xfrm>
          <a:prstGeom prst="rect">
            <a:avLst/>
          </a:prstGeom>
        </p:spPr>
        <p:txBody>
          <a:bodyPr vert="horz" wrap="square" lIns="0" tIns="12700" rIns="0" bIns="0" rtlCol="0">
            <a:spAutoFit/>
          </a:bodyPr>
          <a:lstStyle/>
          <a:p>
            <a:pPr marL="63500" marR="269240">
              <a:lnSpc>
                <a:spcPct val="100000"/>
              </a:lnSpc>
              <a:spcBef>
                <a:spcPts val="100"/>
              </a:spcBef>
              <a:tabLst>
                <a:tab pos="1200150" algn="l"/>
              </a:tabLst>
            </a:pPr>
            <a:r>
              <a:rPr sz="2400" spc="-10" dirty="0">
                <a:latin typeface="Tahoma"/>
                <a:cs typeface="Tahoma"/>
              </a:rPr>
              <a:t>Here</a:t>
            </a:r>
            <a:r>
              <a:rPr sz="2400" spc="5" dirty="0">
                <a:latin typeface="Tahoma"/>
                <a:cs typeface="Tahoma"/>
              </a:rPr>
              <a:t> </a:t>
            </a:r>
            <a:r>
              <a:rPr sz="2400" spc="-5" dirty="0">
                <a:latin typeface="Tahoma"/>
                <a:cs typeface="Tahoma"/>
              </a:rPr>
              <a:t>s</a:t>
            </a:r>
            <a:r>
              <a:rPr sz="2400" spc="-7" baseline="24305" dirty="0">
                <a:latin typeface="Tahoma"/>
                <a:cs typeface="Tahoma"/>
              </a:rPr>
              <a:t>1	</a:t>
            </a:r>
            <a:r>
              <a:rPr sz="2400" spc="-5" dirty="0">
                <a:latin typeface="Tahoma"/>
                <a:cs typeface="Tahoma"/>
              </a:rPr>
              <a:t>row breaks down.  Hence write </a:t>
            </a:r>
            <a:r>
              <a:rPr sz="2400" dirty="0">
                <a:latin typeface="Tahoma"/>
                <a:cs typeface="Tahoma"/>
              </a:rPr>
              <a:t>auxiliary </a:t>
            </a:r>
            <a:r>
              <a:rPr sz="2400" spc="-5" dirty="0">
                <a:latin typeface="Tahoma"/>
                <a:cs typeface="Tahoma"/>
              </a:rPr>
              <a:t>equation  </a:t>
            </a:r>
            <a:r>
              <a:rPr sz="2400" spc="-10" dirty="0">
                <a:latin typeface="Tahoma"/>
                <a:cs typeface="Tahoma"/>
              </a:rPr>
              <a:t>for </a:t>
            </a:r>
            <a:r>
              <a:rPr sz="2400" spc="-5" dirty="0">
                <a:latin typeface="Tahoma"/>
                <a:cs typeface="Tahoma"/>
              </a:rPr>
              <a:t>s</a:t>
            </a:r>
            <a:r>
              <a:rPr sz="2400" spc="-7" baseline="24305" dirty="0">
                <a:latin typeface="Tahoma"/>
                <a:cs typeface="Tahoma"/>
              </a:rPr>
              <a:t>2</a:t>
            </a:r>
            <a:r>
              <a:rPr sz="2400" spc="367" baseline="24305" dirty="0">
                <a:latin typeface="Tahoma"/>
                <a:cs typeface="Tahoma"/>
              </a:rPr>
              <a:t> </a:t>
            </a:r>
            <a:r>
              <a:rPr sz="2400" spc="-5" dirty="0">
                <a:latin typeface="Tahoma"/>
                <a:cs typeface="Tahoma"/>
              </a:rPr>
              <a:t>.</a:t>
            </a:r>
            <a:endParaRPr sz="2400">
              <a:latin typeface="Tahoma"/>
              <a:cs typeface="Tahoma"/>
            </a:endParaRPr>
          </a:p>
          <a:p>
            <a:pPr marL="711835">
              <a:lnSpc>
                <a:spcPct val="100000"/>
              </a:lnSpc>
              <a:spcBef>
                <a:spcPts val="1770"/>
              </a:spcBef>
            </a:pPr>
            <a:r>
              <a:rPr sz="2100" i="1" spc="-105" dirty="0">
                <a:latin typeface="Times New Roman"/>
                <a:cs typeface="Times New Roman"/>
              </a:rPr>
              <a:t>A</a:t>
            </a:r>
            <a:r>
              <a:rPr sz="2100" spc="-105" dirty="0">
                <a:latin typeface="Times New Roman"/>
                <a:cs typeface="Times New Roman"/>
              </a:rPr>
              <a:t>(s) </a:t>
            </a:r>
            <a:r>
              <a:rPr sz="2100" spc="-110" dirty="0">
                <a:latin typeface="Symbol"/>
                <a:cs typeface="Symbol"/>
              </a:rPr>
              <a:t></a:t>
            </a:r>
            <a:r>
              <a:rPr sz="2100" spc="-110" dirty="0">
                <a:latin typeface="Times New Roman"/>
                <a:cs typeface="Times New Roman"/>
              </a:rPr>
              <a:t> </a:t>
            </a:r>
            <a:r>
              <a:rPr sz="2100" spc="-30" dirty="0">
                <a:latin typeface="Times New Roman"/>
                <a:cs typeface="Times New Roman"/>
              </a:rPr>
              <a:t>10s</a:t>
            </a:r>
            <a:r>
              <a:rPr sz="1800" spc="-44" baseline="43981" dirty="0">
                <a:latin typeface="Times New Roman"/>
                <a:cs typeface="Times New Roman"/>
              </a:rPr>
              <a:t>2</a:t>
            </a:r>
            <a:r>
              <a:rPr sz="1800" spc="-150" baseline="43981" dirty="0">
                <a:latin typeface="Times New Roman"/>
                <a:cs typeface="Times New Roman"/>
              </a:rPr>
              <a:t> </a:t>
            </a:r>
            <a:r>
              <a:rPr sz="2100" spc="-45" dirty="0">
                <a:latin typeface="Symbol"/>
                <a:cs typeface="Symbol"/>
              </a:rPr>
              <a:t></a:t>
            </a:r>
            <a:r>
              <a:rPr sz="2100" spc="-45" dirty="0">
                <a:latin typeface="Times New Roman"/>
                <a:cs typeface="Times New Roman"/>
              </a:rPr>
              <a:t>10</a:t>
            </a:r>
            <a:endParaRPr sz="2100">
              <a:latin typeface="Times New Roman"/>
              <a:cs typeface="Times New Roman"/>
            </a:endParaRPr>
          </a:p>
          <a:p>
            <a:pPr marL="63500" marR="43180">
              <a:lnSpc>
                <a:spcPct val="100000"/>
              </a:lnSpc>
              <a:spcBef>
                <a:spcPts val="1470"/>
              </a:spcBef>
            </a:pPr>
            <a:r>
              <a:rPr sz="2400" dirty="0">
                <a:latin typeface="Tahoma"/>
                <a:cs typeface="Tahoma"/>
              </a:rPr>
              <a:t>(Note </a:t>
            </a:r>
            <a:r>
              <a:rPr sz="2400" spc="-5" dirty="0">
                <a:latin typeface="Tahoma"/>
                <a:cs typeface="Tahoma"/>
              </a:rPr>
              <a:t>each term </a:t>
            </a:r>
            <a:r>
              <a:rPr sz="2400" dirty="0">
                <a:latin typeface="Tahoma"/>
                <a:cs typeface="Tahoma"/>
              </a:rPr>
              <a:t>of next</a:t>
            </a:r>
            <a:r>
              <a:rPr sz="2400" spc="-80" dirty="0">
                <a:latin typeface="Tahoma"/>
                <a:cs typeface="Tahoma"/>
              </a:rPr>
              <a:t> </a:t>
            </a:r>
            <a:r>
              <a:rPr sz="2400" spc="-5" dirty="0">
                <a:latin typeface="Tahoma"/>
                <a:cs typeface="Tahoma"/>
              </a:rPr>
              <a:t>column  differs </a:t>
            </a:r>
            <a:r>
              <a:rPr sz="2400" dirty="0">
                <a:latin typeface="Tahoma"/>
                <a:cs typeface="Tahoma"/>
              </a:rPr>
              <a:t>by </a:t>
            </a:r>
            <a:r>
              <a:rPr sz="2400" spc="-5" dirty="0">
                <a:latin typeface="Tahoma"/>
                <a:cs typeface="Tahoma"/>
              </a:rPr>
              <a:t>degree </a:t>
            </a:r>
            <a:r>
              <a:rPr sz="2400" dirty="0">
                <a:latin typeface="Tahoma"/>
                <a:cs typeface="Tahoma"/>
              </a:rPr>
              <a:t>of</a:t>
            </a:r>
            <a:r>
              <a:rPr sz="2400" spc="-60" dirty="0">
                <a:latin typeface="Tahoma"/>
                <a:cs typeface="Tahoma"/>
              </a:rPr>
              <a:t> </a:t>
            </a:r>
            <a:r>
              <a:rPr sz="2400" dirty="0">
                <a:latin typeface="Tahoma"/>
                <a:cs typeface="Tahoma"/>
              </a:rPr>
              <a:t>2)</a:t>
            </a:r>
            <a:endParaRPr sz="2400">
              <a:latin typeface="Tahoma"/>
              <a:cs typeface="Tahoma"/>
            </a:endParaRPr>
          </a:p>
        </p:txBody>
      </p:sp>
      <p:sp>
        <p:nvSpPr>
          <p:cNvPr id="16" name="object 16"/>
          <p:cNvSpPr txBox="1"/>
          <p:nvPr/>
        </p:nvSpPr>
        <p:spPr>
          <a:xfrm>
            <a:off x="4346575" y="4619625"/>
            <a:ext cx="4860290" cy="391160"/>
          </a:xfrm>
          <a:prstGeom prst="rect">
            <a:avLst/>
          </a:prstGeom>
        </p:spPr>
        <p:txBody>
          <a:bodyPr vert="horz" wrap="square" lIns="0" tIns="12700" rIns="0" bIns="0" rtlCol="0">
            <a:spAutoFit/>
          </a:bodyPr>
          <a:lstStyle/>
          <a:p>
            <a:pPr marL="12700">
              <a:lnSpc>
                <a:spcPct val="100000"/>
              </a:lnSpc>
              <a:spcBef>
                <a:spcPts val="100"/>
              </a:spcBef>
            </a:pPr>
            <a:r>
              <a:rPr sz="2400" spc="-75" dirty="0">
                <a:latin typeface="Tahoma"/>
                <a:cs typeface="Tahoma"/>
              </a:rPr>
              <a:t>Take </a:t>
            </a:r>
            <a:r>
              <a:rPr sz="2400" spc="-10" dirty="0">
                <a:latin typeface="Tahoma"/>
                <a:cs typeface="Tahoma"/>
              </a:rPr>
              <a:t>derivative </a:t>
            </a:r>
            <a:r>
              <a:rPr sz="2400" dirty="0">
                <a:latin typeface="Tahoma"/>
                <a:cs typeface="Tahoma"/>
              </a:rPr>
              <a:t>of auxiliary</a:t>
            </a:r>
            <a:r>
              <a:rPr sz="2400" spc="25" dirty="0">
                <a:latin typeface="Tahoma"/>
                <a:cs typeface="Tahoma"/>
              </a:rPr>
              <a:t> </a:t>
            </a:r>
            <a:r>
              <a:rPr sz="2400" dirty="0">
                <a:latin typeface="Tahoma"/>
                <a:cs typeface="Tahoma"/>
              </a:rPr>
              <a:t>equation</a:t>
            </a:r>
            <a:endParaRPr sz="2400">
              <a:latin typeface="Tahoma"/>
              <a:cs typeface="Tahoma"/>
            </a:endParaRPr>
          </a:p>
        </p:txBody>
      </p:sp>
      <p:sp>
        <p:nvSpPr>
          <p:cNvPr id="17" name="object 17"/>
          <p:cNvSpPr txBox="1"/>
          <p:nvPr/>
        </p:nvSpPr>
        <p:spPr>
          <a:xfrm>
            <a:off x="4346575" y="6082995"/>
            <a:ext cx="433197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Use </a:t>
            </a:r>
            <a:r>
              <a:rPr sz="2400" spc="-5" dirty="0">
                <a:latin typeface="Tahoma"/>
                <a:cs typeface="Tahoma"/>
              </a:rPr>
              <a:t>these </a:t>
            </a:r>
            <a:r>
              <a:rPr sz="2400" spc="-10" dirty="0">
                <a:latin typeface="Tahoma"/>
                <a:cs typeface="Tahoma"/>
              </a:rPr>
              <a:t>for </a:t>
            </a:r>
            <a:r>
              <a:rPr sz="2400" dirty="0">
                <a:latin typeface="Tahoma"/>
                <a:cs typeface="Tahoma"/>
              </a:rPr>
              <a:t>s </a:t>
            </a:r>
            <a:r>
              <a:rPr sz="2400" spc="-5" dirty="0">
                <a:latin typeface="Tahoma"/>
                <a:cs typeface="Tahoma"/>
              </a:rPr>
              <a:t>row</a:t>
            </a:r>
            <a:r>
              <a:rPr sz="2400" spc="-15" dirty="0">
                <a:latin typeface="Tahoma"/>
                <a:cs typeface="Tahoma"/>
              </a:rPr>
              <a:t> </a:t>
            </a:r>
            <a:r>
              <a:rPr sz="2400" spc="-5" dirty="0">
                <a:latin typeface="Tahoma"/>
                <a:cs typeface="Tahoma"/>
              </a:rPr>
              <a:t>coefficients.</a:t>
            </a:r>
            <a:endParaRPr sz="2400">
              <a:latin typeface="Tahoma"/>
              <a:cs typeface="Tahoma"/>
            </a:endParaRPr>
          </a:p>
        </p:txBody>
      </p:sp>
      <p:sp>
        <p:nvSpPr>
          <p:cNvPr id="18" name="object 18"/>
          <p:cNvSpPr/>
          <p:nvPr/>
        </p:nvSpPr>
        <p:spPr>
          <a:xfrm>
            <a:off x="5169617" y="5372152"/>
            <a:ext cx="244475" cy="0"/>
          </a:xfrm>
          <a:custGeom>
            <a:avLst/>
            <a:gdLst/>
            <a:ahLst/>
            <a:cxnLst/>
            <a:rect l="l" t="t" r="r" b="b"/>
            <a:pathLst>
              <a:path w="244475">
                <a:moveTo>
                  <a:pt x="0" y="0"/>
                </a:moveTo>
                <a:lnTo>
                  <a:pt x="243857" y="0"/>
                </a:lnTo>
              </a:path>
            </a:pathLst>
          </a:custGeom>
          <a:ln w="13123">
            <a:solidFill>
              <a:srgbClr val="000000"/>
            </a:solidFill>
          </a:ln>
        </p:spPr>
        <p:txBody>
          <a:bodyPr wrap="square" lIns="0" tIns="0" rIns="0" bIns="0" rtlCol="0"/>
          <a:lstStyle/>
          <a:p>
            <a:endParaRPr/>
          </a:p>
        </p:txBody>
      </p:sp>
      <p:sp>
        <p:nvSpPr>
          <p:cNvPr id="19" name="object 19"/>
          <p:cNvSpPr txBox="1"/>
          <p:nvPr/>
        </p:nvSpPr>
        <p:spPr>
          <a:xfrm>
            <a:off x="5146576" y="5153851"/>
            <a:ext cx="1374140" cy="569595"/>
          </a:xfrm>
          <a:prstGeom prst="rect">
            <a:avLst/>
          </a:prstGeom>
        </p:spPr>
        <p:txBody>
          <a:bodyPr vert="horz" wrap="square" lIns="0" tIns="13970" rIns="0" bIns="0" rtlCol="0">
            <a:spAutoFit/>
          </a:bodyPr>
          <a:lstStyle/>
          <a:p>
            <a:pPr marL="74930">
              <a:lnSpc>
                <a:spcPts val="2135"/>
              </a:lnSpc>
              <a:spcBef>
                <a:spcPts val="110"/>
              </a:spcBef>
              <a:tabLst>
                <a:tab pos="326390" algn="l"/>
              </a:tabLst>
            </a:pPr>
            <a:r>
              <a:rPr sz="3225" i="1" spc="-172" baseline="34883" dirty="0">
                <a:latin typeface="Times New Roman"/>
                <a:cs typeface="Times New Roman"/>
              </a:rPr>
              <a:t>d	</a:t>
            </a:r>
            <a:r>
              <a:rPr sz="2150" i="1" spc="-120" dirty="0">
                <a:latin typeface="Times New Roman"/>
                <a:cs typeface="Times New Roman"/>
              </a:rPr>
              <a:t>A</a:t>
            </a:r>
            <a:r>
              <a:rPr sz="2150" spc="-120" dirty="0">
                <a:latin typeface="Times New Roman"/>
                <a:cs typeface="Times New Roman"/>
              </a:rPr>
              <a:t>(s) </a:t>
            </a:r>
            <a:r>
              <a:rPr sz="2150" spc="-130" dirty="0">
                <a:latin typeface="Symbol"/>
                <a:cs typeface="Symbol"/>
              </a:rPr>
              <a:t></a:t>
            </a:r>
            <a:r>
              <a:rPr sz="2150" spc="-60" dirty="0">
                <a:latin typeface="Times New Roman"/>
                <a:cs typeface="Times New Roman"/>
              </a:rPr>
              <a:t> </a:t>
            </a:r>
            <a:r>
              <a:rPr sz="2150" spc="-65" dirty="0">
                <a:latin typeface="Times New Roman"/>
                <a:cs typeface="Times New Roman"/>
              </a:rPr>
              <a:t>20s</a:t>
            </a:r>
            <a:endParaRPr sz="2150">
              <a:latin typeface="Times New Roman"/>
              <a:cs typeface="Times New Roman"/>
            </a:endParaRPr>
          </a:p>
          <a:p>
            <a:pPr marL="38100">
              <a:lnSpc>
                <a:spcPts val="2135"/>
              </a:lnSpc>
            </a:pPr>
            <a:r>
              <a:rPr sz="2150" i="1" spc="-125" dirty="0">
                <a:latin typeface="Times New Roman"/>
                <a:cs typeface="Times New Roman"/>
              </a:rPr>
              <a:t>ds</a:t>
            </a:r>
            <a:endParaRPr sz="2150">
              <a:latin typeface="Times New Roman"/>
              <a:cs typeface="Times New Roman"/>
            </a:endParaRPr>
          </a:p>
        </p:txBody>
      </p:sp>
      <p:sp>
        <p:nvSpPr>
          <p:cNvPr id="20" name="object 20"/>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32740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6</a:t>
            </a:r>
          </a:p>
        </p:txBody>
      </p:sp>
      <p:sp>
        <p:nvSpPr>
          <p:cNvPr id="3" name="object 3"/>
          <p:cNvSpPr txBox="1"/>
          <p:nvPr/>
        </p:nvSpPr>
        <p:spPr>
          <a:xfrm>
            <a:off x="6477001" y="160731"/>
            <a:ext cx="2151760"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936493" y="1833290"/>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1074626" y="2671005"/>
            <a:ext cx="102870" cy="223520"/>
          </a:xfrm>
          <a:prstGeom prst="rect">
            <a:avLst/>
          </a:prstGeom>
        </p:spPr>
        <p:txBody>
          <a:bodyPr vert="horz" wrap="square" lIns="0" tIns="12065" rIns="0" bIns="0" rtlCol="0">
            <a:spAutoFit/>
          </a:bodyPr>
          <a:lstStyle/>
          <a:p>
            <a:pPr marL="12700">
              <a:lnSpc>
                <a:spcPct val="100000"/>
              </a:lnSpc>
              <a:spcBef>
                <a:spcPts val="95"/>
              </a:spcBef>
            </a:pPr>
            <a:r>
              <a:rPr sz="1300" spc="-45" dirty="0">
                <a:latin typeface="Times New Roman"/>
                <a:cs typeface="Times New Roman"/>
              </a:rPr>
              <a:t>3</a:t>
            </a:r>
            <a:endParaRPr sz="1300">
              <a:latin typeface="Times New Roman"/>
              <a:cs typeface="Times New Roman"/>
            </a:endParaRPr>
          </a:p>
        </p:txBody>
      </p:sp>
      <p:sp>
        <p:nvSpPr>
          <p:cNvPr id="6" name="object 6"/>
          <p:cNvSpPr txBox="1"/>
          <p:nvPr/>
        </p:nvSpPr>
        <p:spPr>
          <a:xfrm>
            <a:off x="953703" y="2677692"/>
            <a:ext cx="129539" cy="368300"/>
          </a:xfrm>
          <a:prstGeom prst="rect">
            <a:avLst/>
          </a:prstGeom>
        </p:spPr>
        <p:txBody>
          <a:bodyPr vert="horz" wrap="square" lIns="0" tIns="12700" rIns="0" bIns="0" rtlCol="0">
            <a:spAutoFit/>
          </a:bodyPr>
          <a:lstStyle/>
          <a:p>
            <a:pPr marL="12700">
              <a:lnSpc>
                <a:spcPct val="100000"/>
              </a:lnSpc>
              <a:spcBef>
                <a:spcPts val="100"/>
              </a:spcBef>
            </a:pPr>
            <a:r>
              <a:rPr sz="2250" i="1" spc="-60" dirty="0">
                <a:latin typeface="Times New Roman"/>
                <a:cs typeface="Times New Roman"/>
              </a:rPr>
              <a:t>s</a:t>
            </a:r>
            <a:endParaRPr sz="2250">
              <a:latin typeface="Times New Roman"/>
              <a:cs typeface="Times New Roman"/>
            </a:endParaRPr>
          </a:p>
        </p:txBody>
      </p:sp>
      <p:sp>
        <p:nvSpPr>
          <p:cNvPr id="7" name="object 7"/>
          <p:cNvSpPr txBox="1"/>
          <p:nvPr/>
        </p:nvSpPr>
        <p:spPr>
          <a:xfrm>
            <a:off x="921969" y="32480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8" name="object 8"/>
          <p:cNvSpPr txBox="1"/>
          <p:nvPr/>
        </p:nvSpPr>
        <p:spPr>
          <a:xfrm>
            <a:off x="936493" y="46629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9" name="object 9"/>
          <p:cNvSpPr txBox="1"/>
          <p:nvPr/>
        </p:nvSpPr>
        <p:spPr>
          <a:xfrm>
            <a:off x="1495293" y="3388890"/>
            <a:ext cx="412750" cy="422909"/>
          </a:xfrm>
          <a:prstGeom prst="rect">
            <a:avLst/>
          </a:prstGeom>
        </p:spPr>
        <p:txBody>
          <a:bodyPr vert="horz" wrap="square" lIns="0" tIns="13335" rIns="0" bIns="0" rtlCol="0">
            <a:spAutoFit/>
          </a:bodyPr>
          <a:lstStyle/>
          <a:p>
            <a:pPr marL="12700">
              <a:lnSpc>
                <a:spcPct val="100000"/>
              </a:lnSpc>
              <a:spcBef>
                <a:spcPts val="105"/>
              </a:spcBef>
            </a:pPr>
            <a:r>
              <a:rPr sz="2600" spc="220" dirty="0">
                <a:latin typeface="Times New Roman"/>
                <a:cs typeface="Times New Roman"/>
              </a:rPr>
              <a:t>10</a:t>
            </a:r>
            <a:endParaRPr sz="2600">
              <a:latin typeface="Times New Roman"/>
              <a:cs typeface="Times New Roman"/>
            </a:endParaRPr>
          </a:p>
        </p:txBody>
      </p:sp>
      <p:sp>
        <p:nvSpPr>
          <p:cNvPr id="10" name="object 10"/>
          <p:cNvSpPr txBox="1"/>
          <p:nvPr/>
        </p:nvSpPr>
        <p:spPr>
          <a:xfrm>
            <a:off x="2436656" y="3392508"/>
            <a:ext cx="290830" cy="370840"/>
          </a:xfrm>
          <a:prstGeom prst="rect">
            <a:avLst/>
          </a:prstGeom>
        </p:spPr>
        <p:txBody>
          <a:bodyPr vert="horz" wrap="square" lIns="0" tIns="13970" rIns="0" bIns="0" rtlCol="0">
            <a:spAutoFit/>
          </a:bodyPr>
          <a:lstStyle/>
          <a:p>
            <a:pPr marL="12700">
              <a:lnSpc>
                <a:spcPct val="100000"/>
              </a:lnSpc>
              <a:spcBef>
                <a:spcPts val="110"/>
              </a:spcBef>
            </a:pPr>
            <a:r>
              <a:rPr sz="2250" spc="-85" dirty="0">
                <a:latin typeface="Times New Roman"/>
                <a:cs typeface="Times New Roman"/>
              </a:rPr>
              <a:t>10</a:t>
            </a:r>
            <a:endParaRPr sz="2250">
              <a:latin typeface="Times New Roman"/>
              <a:cs typeface="Times New Roman"/>
            </a:endParaRPr>
          </a:p>
        </p:txBody>
      </p:sp>
      <p:sp>
        <p:nvSpPr>
          <p:cNvPr id="11" name="object 11"/>
          <p:cNvSpPr/>
          <p:nvPr/>
        </p:nvSpPr>
        <p:spPr>
          <a:xfrm>
            <a:off x="1372361" y="14485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2" name="object 12"/>
          <p:cNvSpPr txBox="1"/>
          <p:nvPr/>
        </p:nvSpPr>
        <p:spPr>
          <a:xfrm>
            <a:off x="3268506" y="1975710"/>
            <a:ext cx="358140" cy="1051560"/>
          </a:xfrm>
          <a:prstGeom prst="rect">
            <a:avLst/>
          </a:prstGeom>
        </p:spPr>
        <p:txBody>
          <a:bodyPr vert="horz" wrap="square" lIns="0" tIns="12700" rIns="0" bIns="0" rtlCol="0">
            <a:spAutoFit/>
          </a:bodyPr>
          <a:lstStyle/>
          <a:p>
            <a:pPr marL="12700">
              <a:lnSpc>
                <a:spcPct val="100000"/>
              </a:lnSpc>
              <a:spcBef>
                <a:spcPts val="100"/>
              </a:spcBef>
            </a:pPr>
            <a:r>
              <a:rPr sz="2650" spc="-20" dirty="0">
                <a:latin typeface="Times New Roman"/>
                <a:cs typeface="Times New Roman"/>
              </a:rPr>
              <a:t>10</a:t>
            </a:r>
            <a:endParaRPr sz="2650">
              <a:latin typeface="Times New Roman"/>
              <a:cs typeface="Times New Roman"/>
            </a:endParaRPr>
          </a:p>
          <a:p>
            <a:pPr marL="127000">
              <a:lnSpc>
                <a:spcPct val="100000"/>
              </a:lnSpc>
              <a:spcBef>
                <a:spcPts val="1955"/>
              </a:spcBef>
            </a:pPr>
            <a:r>
              <a:rPr sz="2450" spc="90" dirty="0">
                <a:latin typeface="Times New Roman"/>
                <a:cs typeface="Times New Roman"/>
              </a:rPr>
              <a:t>0</a:t>
            </a:r>
            <a:endParaRPr sz="2450">
              <a:latin typeface="Times New Roman"/>
              <a:cs typeface="Times New Roman"/>
            </a:endParaRPr>
          </a:p>
        </p:txBody>
      </p:sp>
      <p:sp>
        <p:nvSpPr>
          <p:cNvPr id="13" name="object 13"/>
          <p:cNvSpPr txBox="1"/>
          <p:nvPr/>
        </p:nvSpPr>
        <p:spPr>
          <a:xfrm>
            <a:off x="2415682" y="1816585"/>
            <a:ext cx="293370" cy="1200785"/>
          </a:xfrm>
          <a:prstGeom prst="rect">
            <a:avLst/>
          </a:prstGeom>
        </p:spPr>
        <p:txBody>
          <a:bodyPr vert="horz" wrap="square" lIns="0" tIns="196215" rIns="0" bIns="0" rtlCol="0">
            <a:spAutoFit/>
          </a:bodyPr>
          <a:lstStyle/>
          <a:p>
            <a:pPr marL="12700">
              <a:lnSpc>
                <a:spcPct val="100000"/>
              </a:lnSpc>
              <a:spcBef>
                <a:spcPts val="1545"/>
              </a:spcBef>
            </a:pPr>
            <a:r>
              <a:rPr sz="2600" spc="-250" dirty="0">
                <a:latin typeface="Times New Roman"/>
                <a:cs typeface="Times New Roman"/>
              </a:rPr>
              <a:t>11</a:t>
            </a:r>
            <a:endParaRPr sz="2600">
              <a:latin typeface="Times New Roman"/>
              <a:cs typeface="Times New Roman"/>
            </a:endParaRPr>
          </a:p>
          <a:p>
            <a:pPr marL="41910">
              <a:lnSpc>
                <a:spcPct val="100000"/>
              </a:lnSpc>
              <a:spcBef>
                <a:spcPts val="1500"/>
              </a:spcBef>
            </a:pPr>
            <a:r>
              <a:rPr sz="2650" spc="-30" dirty="0">
                <a:latin typeface="Times New Roman"/>
                <a:cs typeface="Times New Roman"/>
              </a:rPr>
              <a:t>6</a:t>
            </a:r>
            <a:endParaRPr sz="2650">
              <a:latin typeface="Times New Roman"/>
              <a:cs typeface="Times New Roman"/>
            </a:endParaRPr>
          </a:p>
        </p:txBody>
      </p:sp>
      <p:sp>
        <p:nvSpPr>
          <p:cNvPr id="14" name="object 14"/>
          <p:cNvSpPr txBox="1"/>
          <p:nvPr/>
        </p:nvSpPr>
        <p:spPr>
          <a:xfrm>
            <a:off x="1592917" y="1793531"/>
            <a:ext cx="220345" cy="1223645"/>
          </a:xfrm>
          <a:prstGeom prst="rect">
            <a:avLst/>
          </a:prstGeom>
        </p:spPr>
        <p:txBody>
          <a:bodyPr vert="horz" wrap="square" lIns="0" tIns="208915" rIns="0" bIns="0" rtlCol="0">
            <a:spAutoFit/>
          </a:bodyPr>
          <a:lstStyle/>
          <a:p>
            <a:pPr marL="46990">
              <a:lnSpc>
                <a:spcPct val="100000"/>
              </a:lnSpc>
              <a:spcBef>
                <a:spcPts val="1645"/>
              </a:spcBef>
            </a:pPr>
            <a:r>
              <a:rPr sz="2600" spc="-40" dirty="0">
                <a:latin typeface="Times New Roman"/>
                <a:cs typeface="Times New Roman"/>
              </a:rPr>
              <a:t>1</a:t>
            </a:r>
            <a:endParaRPr sz="2600">
              <a:latin typeface="Times New Roman"/>
              <a:cs typeface="Times New Roman"/>
            </a:endParaRPr>
          </a:p>
          <a:p>
            <a:pPr marL="12700">
              <a:lnSpc>
                <a:spcPct val="100000"/>
              </a:lnSpc>
              <a:spcBef>
                <a:spcPts val="1585"/>
              </a:spcBef>
            </a:pPr>
            <a:r>
              <a:rPr sz="2650" spc="-145" dirty="0">
                <a:latin typeface="Times New Roman"/>
                <a:cs typeface="Times New Roman"/>
              </a:rPr>
              <a:t>6</a:t>
            </a:r>
            <a:endParaRPr sz="2650">
              <a:latin typeface="Times New Roman"/>
              <a:cs typeface="Times New Roman"/>
            </a:endParaRPr>
          </a:p>
        </p:txBody>
      </p:sp>
      <p:sp>
        <p:nvSpPr>
          <p:cNvPr id="15" name="object 15"/>
          <p:cNvSpPr txBox="1"/>
          <p:nvPr/>
        </p:nvSpPr>
        <p:spPr>
          <a:xfrm>
            <a:off x="1484904" y="3919112"/>
            <a:ext cx="358140" cy="1308735"/>
          </a:xfrm>
          <a:prstGeom prst="rect">
            <a:avLst/>
          </a:prstGeom>
        </p:spPr>
        <p:txBody>
          <a:bodyPr vert="horz" wrap="square" lIns="0" tIns="203835" rIns="0" bIns="0" rtlCol="0">
            <a:spAutoFit/>
          </a:bodyPr>
          <a:lstStyle/>
          <a:p>
            <a:pPr marL="40640">
              <a:lnSpc>
                <a:spcPct val="100000"/>
              </a:lnSpc>
              <a:spcBef>
                <a:spcPts val="1605"/>
              </a:spcBef>
            </a:pPr>
            <a:r>
              <a:rPr sz="2650" spc="-130" dirty="0">
                <a:latin typeface="Times New Roman"/>
                <a:cs typeface="Times New Roman"/>
              </a:rPr>
              <a:t>20</a:t>
            </a:r>
            <a:endParaRPr sz="2650">
              <a:latin typeface="Times New Roman"/>
              <a:cs typeface="Times New Roman"/>
            </a:endParaRPr>
          </a:p>
          <a:p>
            <a:pPr marL="12700">
              <a:lnSpc>
                <a:spcPct val="100000"/>
              </a:lnSpc>
              <a:spcBef>
                <a:spcPts val="1750"/>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6" name="object 16"/>
          <p:cNvSpPr txBox="1"/>
          <p:nvPr/>
        </p:nvSpPr>
        <p:spPr>
          <a:xfrm>
            <a:off x="5327934" y="2273164"/>
            <a:ext cx="2381885" cy="1691005"/>
          </a:xfrm>
          <a:prstGeom prst="rect">
            <a:avLst/>
          </a:prstGeom>
        </p:spPr>
        <p:txBody>
          <a:bodyPr vert="horz" wrap="square" lIns="0" tIns="76200" rIns="0" bIns="0" rtlCol="0">
            <a:spAutoFit/>
          </a:bodyPr>
          <a:lstStyle/>
          <a:p>
            <a:pPr marL="50800">
              <a:lnSpc>
                <a:spcPct val="100000"/>
              </a:lnSpc>
              <a:spcBef>
                <a:spcPts val="600"/>
              </a:spcBef>
            </a:pPr>
            <a:r>
              <a:rPr sz="3450" i="1" spc="-195" baseline="-35024" dirty="0">
                <a:latin typeface="Times New Roman"/>
                <a:cs typeface="Times New Roman"/>
              </a:rPr>
              <a:t>a</a:t>
            </a:r>
            <a:r>
              <a:rPr sz="1950" i="1" spc="-195" baseline="-61965" dirty="0">
                <a:latin typeface="Times New Roman"/>
                <a:cs typeface="Times New Roman"/>
              </a:rPr>
              <a:t>n </a:t>
            </a:r>
            <a:r>
              <a:rPr sz="3450" spc="-262" baseline="-35024" dirty="0">
                <a:latin typeface="Symbol"/>
                <a:cs typeface="Symbol"/>
              </a:rPr>
              <a:t></a:t>
            </a:r>
            <a:r>
              <a:rPr sz="3450" spc="-262" baseline="-35024" dirty="0">
                <a:latin typeface="Times New Roman"/>
                <a:cs typeface="Times New Roman"/>
              </a:rPr>
              <a:t> </a:t>
            </a:r>
            <a:r>
              <a:rPr sz="2300" u="heavy" spc="-140" dirty="0">
                <a:uFill>
                  <a:solidFill>
                    <a:srgbClr val="000000"/>
                  </a:solidFill>
                </a:uFill>
                <a:latin typeface="Times New Roman"/>
                <a:cs typeface="Times New Roman"/>
              </a:rPr>
              <a:t>(20 </a:t>
            </a:r>
            <a:r>
              <a:rPr sz="2300" u="heavy" spc="-140" dirty="0">
                <a:uFill>
                  <a:solidFill>
                    <a:srgbClr val="000000"/>
                  </a:solidFill>
                </a:uFill>
                <a:latin typeface="Symbol"/>
                <a:cs typeface="Symbol"/>
              </a:rPr>
              <a:t></a:t>
            </a:r>
            <a:r>
              <a:rPr sz="2300" u="heavy" spc="-140" dirty="0">
                <a:uFill>
                  <a:solidFill>
                    <a:srgbClr val="000000"/>
                  </a:solidFill>
                </a:uFill>
                <a:latin typeface="Times New Roman"/>
                <a:cs typeface="Times New Roman"/>
              </a:rPr>
              <a:t>10) </a:t>
            </a:r>
            <a:r>
              <a:rPr sz="2300" u="heavy" spc="-175" dirty="0">
                <a:uFill>
                  <a:solidFill>
                    <a:srgbClr val="000000"/>
                  </a:solidFill>
                </a:uFill>
                <a:latin typeface="Symbol"/>
                <a:cs typeface="Symbol"/>
              </a:rPr>
              <a:t></a:t>
            </a:r>
            <a:r>
              <a:rPr sz="2300" u="heavy" spc="-175" dirty="0">
                <a:uFill>
                  <a:solidFill>
                    <a:srgbClr val="000000"/>
                  </a:solidFill>
                </a:uFill>
                <a:latin typeface="Times New Roman"/>
                <a:cs typeface="Times New Roman"/>
              </a:rPr>
              <a:t> </a:t>
            </a:r>
            <a:r>
              <a:rPr sz="2300" u="heavy" spc="-210" dirty="0">
                <a:uFill>
                  <a:solidFill>
                    <a:srgbClr val="000000"/>
                  </a:solidFill>
                </a:uFill>
                <a:latin typeface="Times New Roman"/>
                <a:cs typeface="Times New Roman"/>
              </a:rPr>
              <a:t>(10 </a:t>
            </a:r>
            <a:r>
              <a:rPr sz="2300" u="heavy" spc="-175" dirty="0">
                <a:uFill>
                  <a:solidFill>
                    <a:srgbClr val="000000"/>
                  </a:solidFill>
                </a:uFill>
                <a:latin typeface="Symbol"/>
                <a:cs typeface="Symbol"/>
              </a:rPr>
              <a:t></a:t>
            </a:r>
            <a:r>
              <a:rPr sz="2300" u="heavy" spc="-470" dirty="0">
                <a:uFill>
                  <a:solidFill>
                    <a:srgbClr val="000000"/>
                  </a:solidFill>
                </a:uFill>
                <a:latin typeface="Times New Roman"/>
                <a:cs typeface="Times New Roman"/>
              </a:rPr>
              <a:t> </a:t>
            </a:r>
            <a:r>
              <a:rPr sz="2300" u="heavy" spc="-145" dirty="0">
                <a:uFill>
                  <a:solidFill>
                    <a:srgbClr val="000000"/>
                  </a:solidFill>
                </a:uFill>
                <a:latin typeface="Times New Roman"/>
                <a:cs typeface="Times New Roman"/>
              </a:rPr>
              <a:t>0)</a:t>
            </a:r>
            <a:endParaRPr sz="2300">
              <a:latin typeface="Times New Roman"/>
              <a:cs typeface="Times New Roman"/>
            </a:endParaRPr>
          </a:p>
          <a:p>
            <a:pPr marL="485140" algn="ctr">
              <a:lnSpc>
                <a:spcPct val="100000"/>
              </a:lnSpc>
              <a:spcBef>
                <a:spcPts val="500"/>
              </a:spcBef>
            </a:pPr>
            <a:r>
              <a:rPr sz="2300" spc="-180" dirty="0">
                <a:latin typeface="Times New Roman"/>
                <a:cs typeface="Times New Roman"/>
              </a:rPr>
              <a:t>20</a:t>
            </a:r>
            <a:endParaRPr sz="2300">
              <a:latin typeface="Times New Roman"/>
              <a:cs typeface="Times New Roman"/>
            </a:endParaRPr>
          </a:p>
          <a:p>
            <a:pPr>
              <a:lnSpc>
                <a:spcPct val="100000"/>
              </a:lnSpc>
              <a:spcBef>
                <a:spcPts val="20"/>
              </a:spcBef>
            </a:pPr>
            <a:endParaRPr sz="3000">
              <a:latin typeface="Times New Roman"/>
              <a:cs typeface="Times New Roman"/>
            </a:endParaRPr>
          </a:p>
          <a:p>
            <a:pPr marL="438150">
              <a:lnSpc>
                <a:spcPct val="100000"/>
              </a:lnSpc>
            </a:pPr>
            <a:r>
              <a:rPr sz="2600" i="1" spc="280" dirty="0">
                <a:latin typeface="Times New Roman"/>
                <a:cs typeface="Times New Roman"/>
              </a:rPr>
              <a:t>a</a:t>
            </a:r>
            <a:r>
              <a:rPr sz="1500" i="1" spc="280" dirty="0">
                <a:latin typeface="Times New Roman"/>
                <a:cs typeface="Times New Roman"/>
              </a:rPr>
              <a:t>n </a:t>
            </a:r>
            <a:r>
              <a:rPr sz="2600" spc="445" dirty="0">
                <a:latin typeface="Symbol"/>
                <a:cs typeface="Symbol"/>
              </a:rPr>
              <a:t></a:t>
            </a:r>
            <a:r>
              <a:rPr sz="2600" spc="-150" dirty="0">
                <a:latin typeface="Times New Roman"/>
                <a:cs typeface="Times New Roman"/>
              </a:rPr>
              <a:t> </a:t>
            </a:r>
            <a:r>
              <a:rPr sz="2600" spc="320" dirty="0">
                <a:latin typeface="Times New Roman"/>
                <a:cs typeface="Times New Roman"/>
              </a:rPr>
              <a:t>10</a:t>
            </a:r>
            <a:endParaRPr sz="2600">
              <a:latin typeface="Times New Roman"/>
              <a:cs typeface="Times New Roman"/>
            </a:endParaRPr>
          </a:p>
        </p:txBody>
      </p:sp>
      <p:sp>
        <p:nvSpPr>
          <p:cNvPr id="17" name="object 17"/>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2072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6</a:t>
            </a:r>
          </a:p>
        </p:txBody>
      </p:sp>
      <p:sp>
        <p:nvSpPr>
          <p:cNvPr id="3" name="object 3"/>
          <p:cNvSpPr txBox="1"/>
          <p:nvPr/>
        </p:nvSpPr>
        <p:spPr>
          <a:xfrm>
            <a:off x="6629401" y="160731"/>
            <a:ext cx="1999360"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936493" y="1985690"/>
            <a:ext cx="334645" cy="390525"/>
          </a:xfrm>
          <a:prstGeom prst="rect">
            <a:avLst/>
          </a:prstGeom>
        </p:spPr>
        <p:txBody>
          <a:bodyPr vert="horz" wrap="square" lIns="0" tIns="11430" rIns="0" bIns="0" rtlCol="0">
            <a:spAutoFit/>
          </a:bodyPr>
          <a:lstStyle/>
          <a:p>
            <a:pPr marL="38100">
              <a:lnSpc>
                <a:spcPct val="100000"/>
              </a:lnSpc>
              <a:spcBef>
                <a:spcPts val="9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8303" y="2702533"/>
            <a:ext cx="274320" cy="368300"/>
          </a:xfrm>
          <a:prstGeom prst="rect">
            <a:avLst/>
          </a:prstGeom>
        </p:spPr>
        <p:txBody>
          <a:bodyPr vert="horz" wrap="square" lIns="0" tIns="12700" rIns="0" bIns="0" rtlCol="0">
            <a:spAutoFit/>
          </a:bodyPr>
          <a:lstStyle/>
          <a:p>
            <a:pPr marL="38100">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p:txBody>
      </p:sp>
      <p:sp>
        <p:nvSpPr>
          <p:cNvPr id="6" name="object 6"/>
          <p:cNvSpPr txBox="1"/>
          <p:nvPr/>
        </p:nvSpPr>
        <p:spPr>
          <a:xfrm>
            <a:off x="921969" y="3400491"/>
            <a:ext cx="276225" cy="1090295"/>
          </a:xfrm>
          <a:prstGeom prst="rect">
            <a:avLst/>
          </a:prstGeom>
        </p:spPr>
        <p:txBody>
          <a:bodyPr vert="horz" wrap="square" lIns="0" tIns="12065" rIns="0" bIns="0" rtlCol="0">
            <a:spAutoFit/>
          </a:bodyPr>
          <a:lstStyle/>
          <a:p>
            <a:pPr marL="4191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2085"/>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7" name="object 7"/>
          <p:cNvSpPr txBox="1"/>
          <p:nvPr/>
        </p:nvSpPr>
        <p:spPr>
          <a:xfrm>
            <a:off x="936493" y="4815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8" name="object 8"/>
          <p:cNvSpPr txBox="1"/>
          <p:nvPr/>
        </p:nvSpPr>
        <p:spPr>
          <a:xfrm>
            <a:off x="1495293" y="3541290"/>
            <a:ext cx="412750" cy="422909"/>
          </a:xfrm>
          <a:prstGeom prst="rect">
            <a:avLst/>
          </a:prstGeom>
        </p:spPr>
        <p:txBody>
          <a:bodyPr vert="horz" wrap="square" lIns="0" tIns="13335" rIns="0" bIns="0" rtlCol="0">
            <a:spAutoFit/>
          </a:bodyPr>
          <a:lstStyle/>
          <a:p>
            <a:pPr marL="12700">
              <a:lnSpc>
                <a:spcPct val="100000"/>
              </a:lnSpc>
              <a:spcBef>
                <a:spcPts val="105"/>
              </a:spcBef>
            </a:pPr>
            <a:r>
              <a:rPr sz="2600" spc="220" dirty="0">
                <a:latin typeface="Times New Roman"/>
                <a:cs typeface="Times New Roman"/>
              </a:rPr>
              <a:t>10</a:t>
            </a:r>
            <a:endParaRPr sz="2600">
              <a:latin typeface="Times New Roman"/>
              <a:cs typeface="Times New Roman"/>
            </a:endParaRPr>
          </a:p>
        </p:txBody>
      </p:sp>
      <p:sp>
        <p:nvSpPr>
          <p:cNvPr id="9" name="object 9"/>
          <p:cNvSpPr txBox="1"/>
          <p:nvPr/>
        </p:nvSpPr>
        <p:spPr>
          <a:xfrm>
            <a:off x="2436656" y="3544908"/>
            <a:ext cx="290830" cy="370840"/>
          </a:xfrm>
          <a:prstGeom prst="rect">
            <a:avLst/>
          </a:prstGeom>
        </p:spPr>
        <p:txBody>
          <a:bodyPr vert="horz" wrap="square" lIns="0" tIns="13970" rIns="0" bIns="0" rtlCol="0">
            <a:spAutoFit/>
          </a:bodyPr>
          <a:lstStyle/>
          <a:p>
            <a:pPr marL="12700">
              <a:lnSpc>
                <a:spcPct val="100000"/>
              </a:lnSpc>
              <a:spcBef>
                <a:spcPts val="110"/>
              </a:spcBef>
            </a:pPr>
            <a:r>
              <a:rPr sz="2250" spc="-85" dirty="0">
                <a:latin typeface="Times New Roman"/>
                <a:cs typeface="Times New Roman"/>
              </a:rPr>
              <a:t>10</a:t>
            </a:r>
            <a:endParaRPr sz="2250">
              <a:latin typeface="Times New Roman"/>
              <a:cs typeface="Times New Roman"/>
            </a:endParaRPr>
          </a:p>
        </p:txBody>
      </p:sp>
      <p:sp>
        <p:nvSpPr>
          <p:cNvPr id="10" name="object 10"/>
          <p:cNvSpPr/>
          <p:nvPr/>
        </p:nvSpPr>
        <p:spPr>
          <a:xfrm>
            <a:off x="1372361" y="16009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11" name="object 11"/>
          <p:cNvSpPr txBox="1"/>
          <p:nvPr/>
        </p:nvSpPr>
        <p:spPr>
          <a:xfrm>
            <a:off x="3268506" y="2128110"/>
            <a:ext cx="358140" cy="1051560"/>
          </a:xfrm>
          <a:prstGeom prst="rect">
            <a:avLst/>
          </a:prstGeom>
        </p:spPr>
        <p:txBody>
          <a:bodyPr vert="horz" wrap="square" lIns="0" tIns="12700" rIns="0" bIns="0" rtlCol="0">
            <a:spAutoFit/>
          </a:bodyPr>
          <a:lstStyle/>
          <a:p>
            <a:pPr marL="12700">
              <a:lnSpc>
                <a:spcPct val="100000"/>
              </a:lnSpc>
              <a:spcBef>
                <a:spcPts val="100"/>
              </a:spcBef>
            </a:pPr>
            <a:r>
              <a:rPr sz="2650" spc="-20" dirty="0">
                <a:latin typeface="Times New Roman"/>
                <a:cs typeface="Times New Roman"/>
              </a:rPr>
              <a:t>10</a:t>
            </a:r>
            <a:endParaRPr sz="2650">
              <a:latin typeface="Times New Roman"/>
              <a:cs typeface="Times New Roman"/>
            </a:endParaRPr>
          </a:p>
          <a:p>
            <a:pPr marL="127000">
              <a:lnSpc>
                <a:spcPct val="100000"/>
              </a:lnSpc>
              <a:spcBef>
                <a:spcPts val="1955"/>
              </a:spcBef>
            </a:pPr>
            <a:r>
              <a:rPr sz="2450" spc="90" dirty="0">
                <a:latin typeface="Times New Roman"/>
                <a:cs typeface="Times New Roman"/>
              </a:rPr>
              <a:t>0</a:t>
            </a:r>
            <a:endParaRPr sz="2450">
              <a:latin typeface="Times New Roman"/>
              <a:cs typeface="Times New Roman"/>
            </a:endParaRPr>
          </a:p>
        </p:txBody>
      </p:sp>
      <p:sp>
        <p:nvSpPr>
          <p:cNvPr id="12" name="object 12"/>
          <p:cNvSpPr txBox="1"/>
          <p:nvPr/>
        </p:nvSpPr>
        <p:spPr>
          <a:xfrm>
            <a:off x="2415682" y="1968985"/>
            <a:ext cx="293370" cy="1200785"/>
          </a:xfrm>
          <a:prstGeom prst="rect">
            <a:avLst/>
          </a:prstGeom>
        </p:spPr>
        <p:txBody>
          <a:bodyPr vert="horz" wrap="square" lIns="0" tIns="196215" rIns="0" bIns="0" rtlCol="0">
            <a:spAutoFit/>
          </a:bodyPr>
          <a:lstStyle/>
          <a:p>
            <a:pPr marL="12700">
              <a:lnSpc>
                <a:spcPct val="100000"/>
              </a:lnSpc>
              <a:spcBef>
                <a:spcPts val="1545"/>
              </a:spcBef>
            </a:pPr>
            <a:r>
              <a:rPr sz="2600" spc="-250" dirty="0">
                <a:latin typeface="Times New Roman"/>
                <a:cs typeface="Times New Roman"/>
              </a:rPr>
              <a:t>11</a:t>
            </a:r>
            <a:endParaRPr sz="2600">
              <a:latin typeface="Times New Roman"/>
              <a:cs typeface="Times New Roman"/>
            </a:endParaRPr>
          </a:p>
          <a:p>
            <a:pPr marL="41910">
              <a:lnSpc>
                <a:spcPct val="100000"/>
              </a:lnSpc>
              <a:spcBef>
                <a:spcPts val="1500"/>
              </a:spcBef>
            </a:pPr>
            <a:r>
              <a:rPr sz="2650" spc="-30" dirty="0">
                <a:latin typeface="Times New Roman"/>
                <a:cs typeface="Times New Roman"/>
              </a:rPr>
              <a:t>6</a:t>
            </a:r>
            <a:endParaRPr sz="2650">
              <a:latin typeface="Times New Roman"/>
              <a:cs typeface="Times New Roman"/>
            </a:endParaRPr>
          </a:p>
        </p:txBody>
      </p:sp>
      <p:sp>
        <p:nvSpPr>
          <p:cNvPr id="13" name="object 13"/>
          <p:cNvSpPr txBox="1"/>
          <p:nvPr/>
        </p:nvSpPr>
        <p:spPr>
          <a:xfrm>
            <a:off x="1592917" y="1945931"/>
            <a:ext cx="220345" cy="1223645"/>
          </a:xfrm>
          <a:prstGeom prst="rect">
            <a:avLst/>
          </a:prstGeom>
        </p:spPr>
        <p:txBody>
          <a:bodyPr vert="horz" wrap="square" lIns="0" tIns="208915" rIns="0" bIns="0" rtlCol="0">
            <a:spAutoFit/>
          </a:bodyPr>
          <a:lstStyle/>
          <a:p>
            <a:pPr marL="46990">
              <a:lnSpc>
                <a:spcPct val="100000"/>
              </a:lnSpc>
              <a:spcBef>
                <a:spcPts val="1645"/>
              </a:spcBef>
            </a:pPr>
            <a:r>
              <a:rPr sz="2600" spc="-40" dirty="0">
                <a:latin typeface="Times New Roman"/>
                <a:cs typeface="Times New Roman"/>
              </a:rPr>
              <a:t>1</a:t>
            </a:r>
            <a:endParaRPr sz="2600">
              <a:latin typeface="Times New Roman"/>
              <a:cs typeface="Times New Roman"/>
            </a:endParaRPr>
          </a:p>
          <a:p>
            <a:pPr marL="12700">
              <a:lnSpc>
                <a:spcPct val="100000"/>
              </a:lnSpc>
              <a:spcBef>
                <a:spcPts val="1585"/>
              </a:spcBef>
            </a:pPr>
            <a:r>
              <a:rPr sz="2650" spc="-145" dirty="0">
                <a:latin typeface="Times New Roman"/>
                <a:cs typeface="Times New Roman"/>
              </a:rPr>
              <a:t>6</a:t>
            </a:r>
            <a:endParaRPr sz="2650">
              <a:latin typeface="Times New Roman"/>
              <a:cs typeface="Times New Roman"/>
            </a:endParaRPr>
          </a:p>
        </p:txBody>
      </p:sp>
      <p:sp>
        <p:nvSpPr>
          <p:cNvPr id="14" name="object 14"/>
          <p:cNvSpPr txBox="1"/>
          <p:nvPr/>
        </p:nvSpPr>
        <p:spPr>
          <a:xfrm>
            <a:off x="1448796" y="4039760"/>
            <a:ext cx="394335" cy="1407795"/>
          </a:xfrm>
          <a:prstGeom prst="rect">
            <a:avLst/>
          </a:prstGeom>
        </p:spPr>
        <p:txBody>
          <a:bodyPr vert="horz" wrap="square" lIns="0" tIns="235585" rIns="0" bIns="0" rtlCol="0">
            <a:spAutoFit/>
          </a:bodyPr>
          <a:lstStyle/>
          <a:p>
            <a:pPr marL="76200">
              <a:lnSpc>
                <a:spcPct val="100000"/>
              </a:lnSpc>
              <a:spcBef>
                <a:spcPts val="1855"/>
              </a:spcBef>
            </a:pPr>
            <a:r>
              <a:rPr sz="2650" spc="-130" dirty="0">
                <a:latin typeface="Times New Roman"/>
                <a:cs typeface="Times New Roman"/>
              </a:rPr>
              <a:t>20</a:t>
            </a:r>
            <a:endParaRPr sz="2650">
              <a:latin typeface="Times New Roman"/>
              <a:cs typeface="Times New Roman"/>
            </a:endParaRPr>
          </a:p>
          <a:p>
            <a:pPr marL="12700">
              <a:lnSpc>
                <a:spcPct val="100000"/>
              </a:lnSpc>
              <a:spcBef>
                <a:spcPts val="2110"/>
              </a:spcBef>
            </a:pPr>
            <a:r>
              <a:rPr sz="3200" spc="-300" dirty="0">
                <a:latin typeface="Times New Roman"/>
                <a:cs typeface="Times New Roman"/>
              </a:rPr>
              <a:t>10</a:t>
            </a:r>
            <a:endParaRPr sz="3200">
              <a:latin typeface="Times New Roman"/>
              <a:cs typeface="Times New Roman"/>
            </a:endParaRPr>
          </a:p>
        </p:txBody>
      </p:sp>
      <p:sp>
        <p:nvSpPr>
          <p:cNvPr id="15" name="object 15"/>
          <p:cNvSpPr txBox="1"/>
          <p:nvPr/>
        </p:nvSpPr>
        <p:spPr>
          <a:xfrm>
            <a:off x="4727575" y="2546730"/>
            <a:ext cx="3885565" cy="756920"/>
          </a:xfrm>
          <a:prstGeom prst="rect">
            <a:avLst/>
          </a:prstGeom>
        </p:spPr>
        <p:txBody>
          <a:bodyPr vert="horz" wrap="square" lIns="0" tIns="12700" rIns="0" bIns="0" rtlCol="0">
            <a:spAutoFit/>
          </a:bodyPr>
          <a:lstStyle/>
          <a:p>
            <a:pPr marL="100965" marR="5080" indent="-88900">
              <a:lnSpc>
                <a:spcPct val="100000"/>
              </a:lnSpc>
              <a:spcBef>
                <a:spcPts val="100"/>
              </a:spcBef>
            </a:pPr>
            <a:r>
              <a:rPr sz="2400" b="1" dirty="0">
                <a:solidFill>
                  <a:srgbClr val="FF0000"/>
                </a:solidFill>
                <a:latin typeface="Tahoma"/>
                <a:cs typeface="Tahoma"/>
              </a:rPr>
              <a:t>As </a:t>
            </a:r>
            <a:r>
              <a:rPr sz="2400" b="1" spc="-5" dirty="0">
                <a:solidFill>
                  <a:srgbClr val="FF0000"/>
                </a:solidFill>
                <a:latin typeface="Tahoma"/>
                <a:cs typeface="Tahoma"/>
              </a:rPr>
              <a:t>no </a:t>
            </a:r>
            <a:r>
              <a:rPr sz="2400" b="1" dirty="0">
                <a:solidFill>
                  <a:srgbClr val="FF0000"/>
                </a:solidFill>
                <a:latin typeface="Tahoma"/>
                <a:cs typeface="Tahoma"/>
              </a:rPr>
              <a:t>sign </a:t>
            </a:r>
            <a:r>
              <a:rPr sz="2400" b="1" spc="-5" dirty="0">
                <a:solidFill>
                  <a:srgbClr val="FF0000"/>
                </a:solidFill>
                <a:latin typeface="Tahoma"/>
                <a:cs typeface="Tahoma"/>
              </a:rPr>
              <a:t>change </a:t>
            </a:r>
            <a:r>
              <a:rPr sz="2400" b="1" dirty="0">
                <a:solidFill>
                  <a:srgbClr val="FF0000"/>
                </a:solidFill>
                <a:latin typeface="Tahoma"/>
                <a:cs typeface="Tahoma"/>
              </a:rPr>
              <a:t>in </a:t>
            </a:r>
            <a:r>
              <a:rPr sz="2400" b="1" spc="-5" dirty="0">
                <a:solidFill>
                  <a:srgbClr val="FF0000"/>
                </a:solidFill>
                <a:latin typeface="Tahoma"/>
                <a:cs typeface="Tahoma"/>
              </a:rPr>
              <a:t>first  column; </a:t>
            </a:r>
            <a:r>
              <a:rPr sz="2400" b="1" dirty="0">
                <a:solidFill>
                  <a:srgbClr val="FF0000"/>
                </a:solidFill>
                <a:latin typeface="Tahoma"/>
                <a:cs typeface="Tahoma"/>
              </a:rPr>
              <a:t>system is</a:t>
            </a:r>
            <a:r>
              <a:rPr sz="2400" b="1" spc="-35" dirty="0">
                <a:solidFill>
                  <a:srgbClr val="FF0000"/>
                </a:solidFill>
                <a:latin typeface="Tahoma"/>
                <a:cs typeface="Tahoma"/>
              </a:rPr>
              <a:t> </a:t>
            </a:r>
            <a:r>
              <a:rPr sz="2400" b="1" spc="-5" dirty="0">
                <a:solidFill>
                  <a:srgbClr val="FF0000"/>
                </a:solidFill>
                <a:latin typeface="Tahoma"/>
                <a:cs typeface="Tahoma"/>
              </a:rPr>
              <a:t>stable</a:t>
            </a:r>
            <a:endParaRPr sz="2400">
              <a:latin typeface="Tahoma"/>
              <a:cs typeface="Tahoma"/>
            </a:endParaRPr>
          </a:p>
        </p:txBody>
      </p:sp>
      <p:sp>
        <p:nvSpPr>
          <p:cNvPr id="16" name="object 16"/>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36347"/>
            <a:ext cx="7922260" cy="514350"/>
          </a:xfrm>
          <a:prstGeom prst="rect">
            <a:avLst/>
          </a:prstGeom>
        </p:spPr>
        <p:txBody>
          <a:bodyPr vert="horz" wrap="square" lIns="0" tIns="13335" rIns="0" bIns="0" rtlCol="0">
            <a:spAutoFit/>
          </a:bodyPr>
          <a:lstStyle/>
          <a:p>
            <a:pPr marL="12700">
              <a:lnSpc>
                <a:spcPct val="100000"/>
              </a:lnSpc>
              <a:spcBef>
                <a:spcPts val="105"/>
              </a:spcBef>
            </a:pPr>
            <a:r>
              <a:rPr spc="-10" dirty="0"/>
              <a:t>Unstable</a:t>
            </a:r>
            <a:r>
              <a:rPr spc="-80" dirty="0"/>
              <a:t> </a:t>
            </a:r>
            <a:r>
              <a:rPr spc="-30" dirty="0"/>
              <a:t>System</a:t>
            </a:r>
          </a:p>
        </p:txBody>
      </p:sp>
      <p:sp>
        <p:nvSpPr>
          <p:cNvPr id="3" name="object 3"/>
          <p:cNvSpPr txBox="1"/>
          <p:nvPr/>
        </p:nvSpPr>
        <p:spPr>
          <a:xfrm>
            <a:off x="161036" y="5214366"/>
            <a:ext cx="3836035" cy="756920"/>
          </a:xfrm>
          <a:prstGeom prst="rect">
            <a:avLst/>
          </a:prstGeom>
        </p:spPr>
        <p:txBody>
          <a:bodyPr vert="horz" wrap="square" lIns="0" tIns="12700" rIns="0" bIns="0" rtlCol="0">
            <a:spAutoFit/>
          </a:bodyPr>
          <a:lstStyle/>
          <a:p>
            <a:pPr marL="646430" marR="5080" indent="-634365">
              <a:lnSpc>
                <a:spcPct val="100000"/>
              </a:lnSpc>
              <a:spcBef>
                <a:spcPts val="100"/>
              </a:spcBef>
            </a:pPr>
            <a:r>
              <a:rPr sz="2400" dirty="0">
                <a:solidFill>
                  <a:srgbClr val="FF0000"/>
                </a:solidFill>
                <a:latin typeface="Tahoma"/>
                <a:cs typeface="Tahoma"/>
              </a:rPr>
              <a:t>Bounded </a:t>
            </a:r>
            <a:r>
              <a:rPr sz="2400" spc="-5" dirty="0">
                <a:solidFill>
                  <a:srgbClr val="FF0000"/>
                </a:solidFill>
                <a:latin typeface="Tahoma"/>
                <a:cs typeface="Tahoma"/>
              </a:rPr>
              <a:t>i/p Unbounded</a:t>
            </a:r>
            <a:r>
              <a:rPr sz="2400" spc="-120" dirty="0">
                <a:solidFill>
                  <a:srgbClr val="FF0000"/>
                </a:solidFill>
                <a:latin typeface="Tahoma"/>
                <a:cs typeface="Tahoma"/>
              </a:rPr>
              <a:t> </a:t>
            </a:r>
            <a:r>
              <a:rPr sz="2400" dirty="0">
                <a:solidFill>
                  <a:srgbClr val="FF0000"/>
                </a:solidFill>
                <a:latin typeface="Tahoma"/>
                <a:cs typeface="Tahoma"/>
              </a:rPr>
              <a:t>o/p  </a:t>
            </a:r>
            <a:r>
              <a:rPr sz="2400" spc="-10" dirty="0">
                <a:solidFill>
                  <a:srgbClr val="FF0000"/>
                </a:solidFill>
                <a:latin typeface="Tahoma"/>
                <a:cs typeface="Tahoma"/>
              </a:rPr>
              <a:t>for </a:t>
            </a:r>
            <a:r>
              <a:rPr sz="2400" spc="-5" dirty="0">
                <a:solidFill>
                  <a:srgbClr val="FF0000"/>
                </a:solidFill>
                <a:latin typeface="Tahoma"/>
                <a:cs typeface="Tahoma"/>
              </a:rPr>
              <a:t>unstable</a:t>
            </a:r>
            <a:r>
              <a:rPr sz="2400" spc="-35" dirty="0">
                <a:solidFill>
                  <a:srgbClr val="FF0000"/>
                </a:solidFill>
                <a:latin typeface="Tahoma"/>
                <a:cs typeface="Tahoma"/>
              </a:rPr>
              <a:t> </a:t>
            </a:r>
            <a:r>
              <a:rPr sz="2400" spc="-5" dirty="0">
                <a:solidFill>
                  <a:srgbClr val="FF0000"/>
                </a:solidFill>
                <a:latin typeface="Tahoma"/>
                <a:cs typeface="Tahoma"/>
              </a:rPr>
              <a:t>system</a:t>
            </a:r>
            <a:endParaRPr sz="2400">
              <a:latin typeface="Tahoma"/>
              <a:cs typeface="Tahoma"/>
            </a:endParaRPr>
          </a:p>
        </p:txBody>
      </p:sp>
      <p:sp>
        <p:nvSpPr>
          <p:cNvPr id="4" name="object 4"/>
          <p:cNvSpPr txBox="1"/>
          <p:nvPr/>
        </p:nvSpPr>
        <p:spPr>
          <a:xfrm>
            <a:off x="6066282" y="5138166"/>
            <a:ext cx="2662555" cy="756920"/>
          </a:xfrm>
          <a:prstGeom prst="rect">
            <a:avLst/>
          </a:prstGeom>
        </p:spPr>
        <p:txBody>
          <a:bodyPr vert="horz" wrap="square" lIns="0" tIns="12700" rIns="0" bIns="0" rtlCol="0">
            <a:spAutoFit/>
          </a:bodyPr>
          <a:lstStyle/>
          <a:p>
            <a:pPr marL="12700" marR="5080" indent="142875">
              <a:lnSpc>
                <a:spcPct val="100000"/>
              </a:lnSpc>
              <a:spcBef>
                <a:spcPts val="100"/>
              </a:spcBef>
            </a:pPr>
            <a:r>
              <a:rPr sz="2400" spc="-5" dirty="0">
                <a:solidFill>
                  <a:srgbClr val="FF0000"/>
                </a:solidFill>
                <a:latin typeface="Tahoma"/>
                <a:cs typeface="Tahoma"/>
              </a:rPr>
              <a:t>Location </a:t>
            </a:r>
            <a:r>
              <a:rPr sz="2400" dirty="0">
                <a:solidFill>
                  <a:srgbClr val="FF0000"/>
                </a:solidFill>
                <a:latin typeface="Tahoma"/>
                <a:cs typeface="Tahoma"/>
              </a:rPr>
              <a:t>of </a:t>
            </a:r>
            <a:r>
              <a:rPr sz="2400" spc="-5" dirty="0">
                <a:solidFill>
                  <a:srgbClr val="FF0000"/>
                </a:solidFill>
                <a:latin typeface="Tahoma"/>
                <a:cs typeface="Tahoma"/>
              </a:rPr>
              <a:t>roots  </a:t>
            </a:r>
            <a:r>
              <a:rPr sz="2400" spc="-10" dirty="0">
                <a:solidFill>
                  <a:srgbClr val="FF0000"/>
                </a:solidFill>
                <a:latin typeface="Tahoma"/>
                <a:cs typeface="Tahoma"/>
              </a:rPr>
              <a:t>for </a:t>
            </a:r>
            <a:r>
              <a:rPr sz="2400" spc="-5" dirty="0">
                <a:solidFill>
                  <a:srgbClr val="FF0000"/>
                </a:solidFill>
                <a:latin typeface="Tahoma"/>
                <a:cs typeface="Tahoma"/>
              </a:rPr>
              <a:t>unstable</a:t>
            </a:r>
            <a:r>
              <a:rPr sz="2400" spc="-80" dirty="0">
                <a:solidFill>
                  <a:srgbClr val="FF0000"/>
                </a:solidFill>
                <a:latin typeface="Tahoma"/>
                <a:cs typeface="Tahoma"/>
              </a:rPr>
              <a:t> </a:t>
            </a:r>
            <a:r>
              <a:rPr sz="2400" spc="-5" dirty="0">
                <a:solidFill>
                  <a:srgbClr val="FF0000"/>
                </a:solidFill>
                <a:latin typeface="Tahoma"/>
                <a:cs typeface="Tahoma"/>
              </a:rPr>
              <a:t>system</a:t>
            </a:r>
            <a:endParaRPr sz="2400">
              <a:latin typeface="Tahoma"/>
              <a:cs typeface="Tahoma"/>
            </a:endParaRPr>
          </a:p>
        </p:txBody>
      </p:sp>
      <p:sp>
        <p:nvSpPr>
          <p:cNvPr id="5" name="object 5"/>
          <p:cNvSpPr/>
          <p:nvPr/>
        </p:nvSpPr>
        <p:spPr>
          <a:xfrm>
            <a:off x="0" y="1143000"/>
            <a:ext cx="9143999" cy="3960876"/>
          </a:xfrm>
          <a:prstGeom prst="rect">
            <a:avLst/>
          </a:prstGeom>
          <a:blipFill>
            <a:blip r:embed="rId2" cstate="print"/>
            <a:stretch>
              <a:fillRect/>
            </a:stretch>
          </a:blipFill>
        </p:spPr>
        <p:txBody>
          <a:bodyPr wrap="square" lIns="0" tIns="0" rIns="0" bIns="0" rtlCol="0"/>
          <a:lstStyle/>
          <a:p>
            <a:endParaRPr/>
          </a:p>
        </p:txBody>
      </p:sp>
      <p:sp>
        <p:nvSpPr>
          <p:cNvPr id="6" name="object 6"/>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4358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7</a:t>
            </a:r>
          </a:p>
        </p:txBody>
      </p:sp>
      <p:sp>
        <p:nvSpPr>
          <p:cNvPr id="3" name="object 3"/>
          <p:cNvSpPr txBox="1"/>
          <p:nvPr/>
        </p:nvSpPr>
        <p:spPr>
          <a:xfrm>
            <a:off x="764540" y="1022350"/>
            <a:ext cx="293687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Comment </a:t>
            </a:r>
            <a:r>
              <a:rPr sz="2400" spc="-5" dirty="0">
                <a:latin typeface="Tahoma"/>
                <a:cs typeface="Tahoma"/>
              </a:rPr>
              <a:t>on</a:t>
            </a:r>
            <a:r>
              <a:rPr sz="2400" spc="-60" dirty="0">
                <a:latin typeface="Tahoma"/>
                <a:cs typeface="Tahoma"/>
              </a:rPr>
              <a:t> </a:t>
            </a:r>
            <a:r>
              <a:rPr sz="2400" spc="-30" dirty="0">
                <a:latin typeface="Tahoma"/>
                <a:cs typeface="Tahoma"/>
              </a:rPr>
              <a:t>stability.</a:t>
            </a:r>
            <a:endParaRPr sz="2400">
              <a:latin typeface="Tahoma"/>
              <a:cs typeface="Tahoma"/>
            </a:endParaRPr>
          </a:p>
        </p:txBody>
      </p:sp>
      <p:sp>
        <p:nvSpPr>
          <p:cNvPr id="4" name="object 4"/>
          <p:cNvSpPr txBox="1"/>
          <p:nvPr/>
        </p:nvSpPr>
        <p:spPr>
          <a:xfrm>
            <a:off x="936493" y="19094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8455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1372361" y="19057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p:nvPr/>
        </p:nvSpPr>
        <p:spPr>
          <a:xfrm>
            <a:off x="6024752" y="2448388"/>
            <a:ext cx="1421130" cy="0"/>
          </a:xfrm>
          <a:custGeom>
            <a:avLst/>
            <a:gdLst/>
            <a:ahLst/>
            <a:cxnLst/>
            <a:rect l="l" t="t" r="r" b="b"/>
            <a:pathLst>
              <a:path w="1421129">
                <a:moveTo>
                  <a:pt x="0" y="0"/>
                </a:moveTo>
                <a:lnTo>
                  <a:pt x="1420619" y="0"/>
                </a:lnTo>
              </a:path>
            </a:pathLst>
          </a:custGeom>
          <a:ln w="14026">
            <a:solidFill>
              <a:srgbClr val="000000"/>
            </a:solidFill>
          </a:ln>
        </p:spPr>
        <p:txBody>
          <a:bodyPr wrap="square" lIns="0" tIns="0" rIns="0" bIns="0" rtlCol="0"/>
          <a:lstStyle/>
          <a:p>
            <a:endParaRPr/>
          </a:p>
        </p:txBody>
      </p:sp>
      <p:sp>
        <p:nvSpPr>
          <p:cNvPr id="8" name="object 8"/>
          <p:cNvSpPr txBox="1"/>
          <p:nvPr/>
        </p:nvSpPr>
        <p:spPr>
          <a:xfrm>
            <a:off x="4013134" y="1004390"/>
            <a:ext cx="3951604" cy="1818639"/>
          </a:xfrm>
          <a:prstGeom prst="rect">
            <a:avLst/>
          </a:prstGeom>
        </p:spPr>
        <p:txBody>
          <a:bodyPr vert="horz" wrap="square" lIns="0" tIns="11430" rIns="0" bIns="0" rtlCol="0">
            <a:spAutoFit/>
          </a:bodyPr>
          <a:lstStyle/>
          <a:p>
            <a:pPr marL="63500">
              <a:lnSpc>
                <a:spcPct val="100000"/>
              </a:lnSpc>
              <a:spcBef>
                <a:spcPts val="90"/>
              </a:spcBef>
            </a:pPr>
            <a:r>
              <a:rPr sz="2550" i="1" spc="-120" dirty="0">
                <a:latin typeface="Times New Roman"/>
                <a:cs typeface="Times New Roman"/>
              </a:rPr>
              <a:t>s</a:t>
            </a:r>
            <a:r>
              <a:rPr sz="2175" spc="-179" baseline="44061" dirty="0">
                <a:latin typeface="Times New Roman"/>
                <a:cs typeface="Times New Roman"/>
              </a:rPr>
              <a:t>6 </a:t>
            </a:r>
            <a:r>
              <a:rPr sz="2550" spc="-250" dirty="0">
                <a:latin typeface="Symbol"/>
                <a:cs typeface="Symbol"/>
              </a:rPr>
              <a:t></a:t>
            </a:r>
            <a:r>
              <a:rPr sz="2550" spc="-250" dirty="0">
                <a:latin typeface="Times New Roman"/>
                <a:cs typeface="Times New Roman"/>
              </a:rPr>
              <a:t> </a:t>
            </a:r>
            <a:r>
              <a:rPr sz="2550" spc="-175" dirty="0">
                <a:latin typeface="Times New Roman"/>
                <a:cs typeface="Times New Roman"/>
              </a:rPr>
              <a:t>3</a:t>
            </a:r>
            <a:r>
              <a:rPr sz="2550" i="1" spc="-175" dirty="0">
                <a:latin typeface="Times New Roman"/>
                <a:cs typeface="Times New Roman"/>
              </a:rPr>
              <a:t>s</a:t>
            </a:r>
            <a:r>
              <a:rPr sz="2175" spc="-262" baseline="44061" dirty="0">
                <a:latin typeface="Times New Roman"/>
                <a:cs typeface="Times New Roman"/>
              </a:rPr>
              <a:t>5 </a:t>
            </a:r>
            <a:r>
              <a:rPr sz="2550" spc="-250" dirty="0">
                <a:latin typeface="Symbol"/>
                <a:cs typeface="Symbol"/>
              </a:rPr>
              <a:t></a:t>
            </a:r>
            <a:r>
              <a:rPr sz="2550" spc="-250" dirty="0">
                <a:latin typeface="Times New Roman"/>
                <a:cs typeface="Times New Roman"/>
              </a:rPr>
              <a:t> </a:t>
            </a:r>
            <a:r>
              <a:rPr sz="2550" spc="-155" dirty="0">
                <a:latin typeface="Times New Roman"/>
                <a:cs typeface="Times New Roman"/>
              </a:rPr>
              <a:t>5</a:t>
            </a:r>
            <a:r>
              <a:rPr sz="2550" i="1" spc="-155" dirty="0">
                <a:latin typeface="Times New Roman"/>
                <a:cs typeface="Times New Roman"/>
              </a:rPr>
              <a:t>s</a:t>
            </a:r>
            <a:r>
              <a:rPr sz="2175" spc="-232" baseline="44061" dirty="0">
                <a:latin typeface="Times New Roman"/>
                <a:cs typeface="Times New Roman"/>
              </a:rPr>
              <a:t>4 </a:t>
            </a:r>
            <a:r>
              <a:rPr sz="2550" spc="-250" dirty="0">
                <a:latin typeface="Symbol"/>
                <a:cs typeface="Symbol"/>
              </a:rPr>
              <a:t></a:t>
            </a:r>
            <a:r>
              <a:rPr sz="2550" spc="-250" dirty="0">
                <a:latin typeface="Times New Roman"/>
                <a:cs typeface="Times New Roman"/>
              </a:rPr>
              <a:t> </a:t>
            </a:r>
            <a:r>
              <a:rPr sz="2550" spc="-155" dirty="0">
                <a:latin typeface="Times New Roman"/>
                <a:cs typeface="Times New Roman"/>
              </a:rPr>
              <a:t>9</a:t>
            </a:r>
            <a:r>
              <a:rPr sz="2550" i="1" spc="-155" dirty="0">
                <a:latin typeface="Times New Roman"/>
                <a:cs typeface="Times New Roman"/>
              </a:rPr>
              <a:t>s</a:t>
            </a:r>
            <a:r>
              <a:rPr sz="2175" spc="-232" baseline="44061" dirty="0">
                <a:latin typeface="Times New Roman"/>
                <a:cs typeface="Times New Roman"/>
              </a:rPr>
              <a:t>3 </a:t>
            </a:r>
            <a:r>
              <a:rPr sz="2550" spc="-250" dirty="0">
                <a:latin typeface="Symbol"/>
                <a:cs typeface="Symbol"/>
              </a:rPr>
              <a:t></a:t>
            </a:r>
            <a:r>
              <a:rPr sz="2550" spc="-250" dirty="0">
                <a:latin typeface="Times New Roman"/>
                <a:cs typeface="Times New Roman"/>
              </a:rPr>
              <a:t> </a:t>
            </a:r>
            <a:r>
              <a:rPr sz="2550" spc="-155" dirty="0">
                <a:latin typeface="Times New Roman"/>
                <a:cs typeface="Times New Roman"/>
              </a:rPr>
              <a:t>8</a:t>
            </a:r>
            <a:r>
              <a:rPr sz="2550" i="1" spc="-155" dirty="0">
                <a:latin typeface="Times New Roman"/>
                <a:cs typeface="Times New Roman"/>
              </a:rPr>
              <a:t>s</a:t>
            </a:r>
            <a:r>
              <a:rPr sz="2175" spc="-232" baseline="44061" dirty="0">
                <a:latin typeface="Times New Roman"/>
                <a:cs typeface="Times New Roman"/>
              </a:rPr>
              <a:t>2 </a:t>
            </a:r>
            <a:r>
              <a:rPr sz="2550" spc="-250" dirty="0">
                <a:latin typeface="Symbol"/>
                <a:cs typeface="Symbol"/>
              </a:rPr>
              <a:t></a:t>
            </a:r>
            <a:r>
              <a:rPr sz="2550" spc="-250" dirty="0">
                <a:latin typeface="Times New Roman"/>
                <a:cs typeface="Times New Roman"/>
              </a:rPr>
              <a:t> </a:t>
            </a:r>
            <a:r>
              <a:rPr sz="2550" spc="-195" dirty="0">
                <a:latin typeface="Times New Roman"/>
                <a:cs typeface="Times New Roman"/>
              </a:rPr>
              <a:t>6</a:t>
            </a:r>
            <a:r>
              <a:rPr sz="2550" i="1" spc="-195" dirty="0">
                <a:latin typeface="Times New Roman"/>
                <a:cs typeface="Times New Roman"/>
              </a:rPr>
              <a:t>s </a:t>
            </a:r>
            <a:r>
              <a:rPr sz="2550" spc="-250" dirty="0">
                <a:latin typeface="Symbol"/>
                <a:cs typeface="Symbol"/>
              </a:rPr>
              <a:t></a:t>
            </a:r>
            <a:r>
              <a:rPr sz="2550" spc="-250" dirty="0">
                <a:latin typeface="Times New Roman"/>
                <a:cs typeface="Times New Roman"/>
              </a:rPr>
              <a:t> </a:t>
            </a:r>
            <a:r>
              <a:rPr sz="2550" spc="-229" dirty="0">
                <a:latin typeface="Times New Roman"/>
                <a:cs typeface="Times New Roman"/>
              </a:rPr>
              <a:t>4 </a:t>
            </a:r>
            <a:r>
              <a:rPr sz="2550" spc="-250" dirty="0">
                <a:latin typeface="Symbol"/>
                <a:cs typeface="Symbol"/>
              </a:rPr>
              <a:t></a:t>
            </a:r>
            <a:r>
              <a:rPr sz="2550" spc="-315" dirty="0">
                <a:latin typeface="Times New Roman"/>
                <a:cs typeface="Times New Roman"/>
              </a:rPr>
              <a:t> </a:t>
            </a:r>
            <a:r>
              <a:rPr sz="2550" spc="-229" dirty="0">
                <a:latin typeface="Times New Roman"/>
                <a:cs typeface="Times New Roman"/>
              </a:rPr>
              <a:t>0</a:t>
            </a:r>
            <a:endParaRPr sz="2550" dirty="0">
              <a:latin typeface="Times New Roman"/>
              <a:cs typeface="Times New Roman"/>
            </a:endParaRPr>
          </a:p>
          <a:p>
            <a:pPr>
              <a:lnSpc>
                <a:spcPct val="100000"/>
              </a:lnSpc>
              <a:spcBef>
                <a:spcPts val="50"/>
              </a:spcBef>
            </a:pPr>
            <a:endParaRPr sz="3900" dirty="0">
              <a:latin typeface="Times New Roman"/>
              <a:cs typeface="Times New Roman"/>
            </a:endParaRPr>
          </a:p>
          <a:p>
            <a:pPr marL="2663825" marR="519430" indent="-641350">
              <a:lnSpc>
                <a:spcPct val="118200"/>
              </a:lnSpc>
              <a:spcBef>
                <a:spcPts val="5"/>
              </a:spcBef>
            </a:pPr>
            <a:r>
              <a:rPr sz="2300" spc="-105" dirty="0">
                <a:latin typeface="Times New Roman"/>
                <a:cs typeface="Times New Roman"/>
              </a:rPr>
              <a:t>(3</a:t>
            </a:r>
            <a:r>
              <a:rPr sz="2300" spc="-105" dirty="0">
                <a:latin typeface="Symbol"/>
                <a:cs typeface="Symbol"/>
              </a:rPr>
              <a:t></a:t>
            </a:r>
            <a:r>
              <a:rPr sz="2300" spc="-350" dirty="0">
                <a:latin typeface="Times New Roman"/>
                <a:cs typeface="Times New Roman"/>
              </a:rPr>
              <a:t> </a:t>
            </a:r>
            <a:r>
              <a:rPr sz="2300" spc="-160" dirty="0">
                <a:latin typeface="Times New Roman"/>
                <a:cs typeface="Times New Roman"/>
              </a:rPr>
              <a:t>5)</a:t>
            </a:r>
            <a:r>
              <a:rPr sz="2300" spc="-229" dirty="0">
                <a:latin typeface="Times New Roman"/>
                <a:cs typeface="Times New Roman"/>
              </a:rPr>
              <a:t> </a:t>
            </a:r>
            <a:r>
              <a:rPr sz="2300" spc="-175" dirty="0">
                <a:latin typeface="Symbol"/>
                <a:cs typeface="Symbol"/>
              </a:rPr>
              <a:t></a:t>
            </a:r>
            <a:r>
              <a:rPr sz="2300" spc="-260" dirty="0">
                <a:latin typeface="Times New Roman"/>
                <a:cs typeface="Times New Roman"/>
              </a:rPr>
              <a:t> </a:t>
            </a:r>
            <a:r>
              <a:rPr sz="2300" spc="-145" dirty="0">
                <a:latin typeface="Times New Roman"/>
                <a:cs typeface="Times New Roman"/>
              </a:rPr>
              <a:t>(9</a:t>
            </a:r>
            <a:r>
              <a:rPr sz="2300" spc="-375" dirty="0">
                <a:latin typeface="Times New Roman"/>
                <a:cs typeface="Times New Roman"/>
              </a:rPr>
              <a:t> </a:t>
            </a:r>
            <a:r>
              <a:rPr sz="2300" spc="-175" dirty="0">
                <a:latin typeface="Symbol"/>
                <a:cs typeface="Symbol"/>
              </a:rPr>
              <a:t></a:t>
            </a:r>
            <a:r>
              <a:rPr sz="2300" spc="-175" dirty="0">
                <a:latin typeface="Times New Roman"/>
                <a:cs typeface="Times New Roman"/>
              </a:rPr>
              <a:t>1)  </a:t>
            </a:r>
            <a:r>
              <a:rPr sz="2300" spc="-160" dirty="0">
                <a:latin typeface="Times New Roman"/>
                <a:cs typeface="Times New Roman"/>
              </a:rPr>
              <a:t>3</a:t>
            </a:r>
            <a:endParaRPr sz="2300" dirty="0">
              <a:latin typeface="Times New Roman"/>
              <a:cs typeface="Times New Roman"/>
            </a:endParaRPr>
          </a:p>
        </p:txBody>
      </p:sp>
      <p:sp>
        <p:nvSpPr>
          <p:cNvPr id="9" name="object 9"/>
          <p:cNvSpPr txBox="1"/>
          <p:nvPr/>
        </p:nvSpPr>
        <p:spPr>
          <a:xfrm>
            <a:off x="5564308" y="2215938"/>
            <a:ext cx="407670" cy="377825"/>
          </a:xfrm>
          <a:prstGeom prst="rect">
            <a:avLst/>
          </a:prstGeom>
        </p:spPr>
        <p:txBody>
          <a:bodyPr vert="horz" wrap="square" lIns="0" tIns="13970" rIns="0" bIns="0" rtlCol="0">
            <a:spAutoFit/>
          </a:bodyPr>
          <a:lstStyle/>
          <a:p>
            <a:pPr marL="12700">
              <a:lnSpc>
                <a:spcPct val="100000"/>
              </a:lnSpc>
              <a:spcBef>
                <a:spcPts val="110"/>
              </a:spcBef>
            </a:pPr>
            <a:r>
              <a:rPr sz="2300" i="1" spc="-155" dirty="0">
                <a:latin typeface="Times New Roman"/>
                <a:cs typeface="Times New Roman"/>
              </a:rPr>
              <a:t>b</a:t>
            </a:r>
            <a:r>
              <a:rPr sz="1300" spc="-155" dirty="0">
                <a:latin typeface="Times New Roman"/>
                <a:cs typeface="Times New Roman"/>
              </a:rPr>
              <a:t>1 </a:t>
            </a:r>
            <a:r>
              <a:rPr sz="2300" spc="-175" dirty="0">
                <a:latin typeface="Symbol"/>
                <a:cs typeface="Symbol"/>
              </a:rPr>
              <a:t></a:t>
            </a:r>
            <a:endParaRPr sz="2300">
              <a:latin typeface="Symbol"/>
              <a:cs typeface="Symbol"/>
            </a:endParaRPr>
          </a:p>
        </p:txBody>
      </p:sp>
      <p:sp>
        <p:nvSpPr>
          <p:cNvPr id="10" name="object 10"/>
          <p:cNvSpPr/>
          <p:nvPr/>
        </p:nvSpPr>
        <p:spPr>
          <a:xfrm>
            <a:off x="6072030" y="3972388"/>
            <a:ext cx="1419225" cy="0"/>
          </a:xfrm>
          <a:custGeom>
            <a:avLst/>
            <a:gdLst/>
            <a:ahLst/>
            <a:cxnLst/>
            <a:rect l="l" t="t" r="r" b="b"/>
            <a:pathLst>
              <a:path w="1419225">
                <a:moveTo>
                  <a:pt x="0" y="0"/>
                </a:moveTo>
                <a:lnTo>
                  <a:pt x="1418914" y="0"/>
                </a:lnTo>
              </a:path>
            </a:pathLst>
          </a:custGeom>
          <a:ln w="14026">
            <a:solidFill>
              <a:srgbClr val="000000"/>
            </a:solidFill>
          </a:ln>
        </p:spPr>
        <p:txBody>
          <a:bodyPr wrap="square" lIns="0" tIns="0" rIns="0" bIns="0" rtlCol="0"/>
          <a:lstStyle/>
          <a:p>
            <a:endParaRPr/>
          </a:p>
        </p:txBody>
      </p:sp>
      <p:sp>
        <p:nvSpPr>
          <p:cNvPr id="11" name="object 11"/>
          <p:cNvSpPr txBox="1"/>
          <p:nvPr/>
        </p:nvSpPr>
        <p:spPr>
          <a:xfrm>
            <a:off x="5560293" y="2931690"/>
            <a:ext cx="1960245" cy="1000760"/>
          </a:xfrm>
          <a:prstGeom prst="rect">
            <a:avLst/>
          </a:prstGeom>
        </p:spPr>
        <p:txBody>
          <a:bodyPr vert="horz" wrap="square" lIns="0" tIns="13335" rIns="0" bIns="0" rtlCol="0">
            <a:spAutoFit/>
          </a:bodyPr>
          <a:lstStyle/>
          <a:p>
            <a:pPr marL="58419">
              <a:lnSpc>
                <a:spcPct val="100000"/>
              </a:lnSpc>
              <a:spcBef>
                <a:spcPts val="105"/>
              </a:spcBef>
            </a:pPr>
            <a:r>
              <a:rPr sz="2600" i="1" spc="240" dirty="0">
                <a:latin typeface="Times New Roman"/>
                <a:cs typeface="Times New Roman"/>
              </a:rPr>
              <a:t>b</a:t>
            </a:r>
            <a:r>
              <a:rPr sz="1500" spc="240" dirty="0">
                <a:latin typeface="Times New Roman"/>
                <a:cs typeface="Times New Roman"/>
              </a:rPr>
              <a:t>1 </a:t>
            </a:r>
            <a:r>
              <a:rPr sz="2600" spc="450" dirty="0">
                <a:latin typeface="Symbol"/>
                <a:cs typeface="Symbol"/>
              </a:rPr>
              <a:t></a:t>
            </a:r>
            <a:r>
              <a:rPr sz="2600" spc="130" dirty="0">
                <a:latin typeface="Times New Roman"/>
                <a:cs typeface="Times New Roman"/>
              </a:rPr>
              <a:t> </a:t>
            </a:r>
            <a:r>
              <a:rPr sz="2600" spc="409" dirty="0">
                <a:latin typeface="Times New Roman"/>
                <a:cs typeface="Times New Roman"/>
              </a:rPr>
              <a:t>2</a:t>
            </a:r>
            <a:endParaRPr sz="2600">
              <a:latin typeface="Times New Roman"/>
              <a:cs typeface="Times New Roman"/>
            </a:endParaRPr>
          </a:p>
          <a:p>
            <a:pPr marL="38100">
              <a:lnSpc>
                <a:spcPct val="100000"/>
              </a:lnSpc>
              <a:spcBef>
                <a:spcPts val="1789"/>
              </a:spcBef>
            </a:pPr>
            <a:r>
              <a:rPr sz="3450" i="1" spc="-142" baseline="-35024" dirty="0">
                <a:latin typeface="Times New Roman"/>
                <a:cs typeface="Times New Roman"/>
              </a:rPr>
              <a:t>b</a:t>
            </a:r>
            <a:r>
              <a:rPr sz="1950" spc="-142" baseline="-61965" dirty="0">
                <a:latin typeface="Times New Roman"/>
                <a:cs typeface="Times New Roman"/>
              </a:rPr>
              <a:t>2</a:t>
            </a:r>
            <a:r>
              <a:rPr sz="1950" spc="-97" baseline="-61965" dirty="0">
                <a:latin typeface="Times New Roman"/>
                <a:cs typeface="Times New Roman"/>
              </a:rPr>
              <a:t> </a:t>
            </a:r>
            <a:r>
              <a:rPr sz="3450" spc="-262" baseline="-35024" dirty="0">
                <a:latin typeface="Symbol"/>
                <a:cs typeface="Symbol"/>
              </a:rPr>
              <a:t></a:t>
            </a:r>
            <a:r>
              <a:rPr sz="3450" spc="7" baseline="-35024" dirty="0">
                <a:latin typeface="Times New Roman"/>
                <a:cs typeface="Times New Roman"/>
              </a:rPr>
              <a:t> </a:t>
            </a:r>
            <a:r>
              <a:rPr sz="2300" spc="-105" dirty="0">
                <a:latin typeface="Times New Roman"/>
                <a:cs typeface="Times New Roman"/>
              </a:rPr>
              <a:t>(3</a:t>
            </a:r>
            <a:r>
              <a:rPr sz="2300" spc="-105" dirty="0">
                <a:latin typeface="Symbol"/>
                <a:cs typeface="Symbol"/>
              </a:rPr>
              <a:t></a:t>
            </a:r>
            <a:r>
              <a:rPr sz="2300" spc="-375" dirty="0">
                <a:latin typeface="Times New Roman"/>
                <a:cs typeface="Times New Roman"/>
              </a:rPr>
              <a:t> </a:t>
            </a:r>
            <a:r>
              <a:rPr sz="2300" spc="-160" dirty="0">
                <a:latin typeface="Times New Roman"/>
                <a:cs typeface="Times New Roman"/>
              </a:rPr>
              <a:t>8)</a:t>
            </a:r>
            <a:r>
              <a:rPr sz="2300" spc="-220" dirty="0">
                <a:latin typeface="Times New Roman"/>
                <a:cs typeface="Times New Roman"/>
              </a:rPr>
              <a:t> </a:t>
            </a:r>
            <a:r>
              <a:rPr sz="2300" spc="-175" dirty="0">
                <a:latin typeface="Symbol"/>
                <a:cs typeface="Symbol"/>
              </a:rPr>
              <a:t></a:t>
            </a:r>
            <a:r>
              <a:rPr sz="2300" spc="-260" dirty="0">
                <a:latin typeface="Times New Roman"/>
                <a:cs typeface="Times New Roman"/>
              </a:rPr>
              <a:t> </a:t>
            </a:r>
            <a:r>
              <a:rPr sz="2300" spc="-130" dirty="0">
                <a:latin typeface="Times New Roman"/>
                <a:cs typeface="Times New Roman"/>
              </a:rPr>
              <a:t>(6</a:t>
            </a:r>
            <a:r>
              <a:rPr sz="2300" spc="-365" dirty="0">
                <a:latin typeface="Times New Roman"/>
                <a:cs typeface="Times New Roman"/>
              </a:rPr>
              <a:t> </a:t>
            </a:r>
            <a:r>
              <a:rPr sz="2300" spc="-175" dirty="0">
                <a:latin typeface="Symbol"/>
                <a:cs typeface="Symbol"/>
              </a:rPr>
              <a:t></a:t>
            </a:r>
            <a:r>
              <a:rPr sz="2300" spc="-175" dirty="0">
                <a:latin typeface="Times New Roman"/>
                <a:cs typeface="Times New Roman"/>
              </a:rPr>
              <a:t>1)</a:t>
            </a:r>
            <a:endParaRPr sz="2300">
              <a:latin typeface="Times New Roman"/>
              <a:cs typeface="Times New Roman"/>
            </a:endParaRPr>
          </a:p>
        </p:txBody>
      </p:sp>
      <p:sp>
        <p:nvSpPr>
          <p:cNvPr id="12" name="object 12"/>
          <p:cNvSpPr txBox="1"/>
          <p:nvPr/>
        </p:nvSpPr>
        <p:spPr>
          <a:xfrm>
            <a:off x="5733304" y="3782330"/>
            <a:ext cx="1129665" cy="1172845"/>
          </a:xfrm>
          <a:prstGeom prst="rect">
            <a:avLst/>
          </a:prstGeom>
        </p:spPr>
        <p:txBody>
          <a:bodyPr vert="horz" wrap="square" lIns="0" tIns="200660" rIns="0" bIns="0" rtlCol="0">
            <a:spAutoFit/>
          </a:bodyPr>
          <a:lstStyle/>
          <a:p>
            <a:pPr marR="5080" algn="r">
              <a:lnSpc>
                <a:spcPct val="100000"/>
              </a:lnSpc>
              <a:spcBef>
                <a:spcPts val="1580"/>
              </a:spcBef>
            </a:pPr>
            <a:r>
              <a:rPr sz="2300" spc="-160" dirty="0">
                <a:latin typeface="Times New Roman"/>
                <a:cs typeface="Times New Roman"/>
              </a:rPr>
              <a:t>3</a:t>
            </a:r>
            <a:endParaRPr sz="2300">
              <a:latin typeface="Times New Roman"/>
              <a:cs typeface="Times New Roman"/>
            </a:endParaRPr>
          </a:p>
          <a:p>
            <a:pPr marL="12700">
              <a:lnSpc>
                <a:spcPct val="100000"/>
              </a:lnSpc>
              <a:spcBef>
                <a:spcPts val="1670"/>
              </a:spcBef>
            </a:pPr>
            <a:r>
              <a:rPr sz="2600" i="1" spc="340" dirty="0">
                <a:latin typeface="Times New Roman"/>
                <a:cs typeface="Times New Roman"/>
              </a:rPr>
              <a:t>b</a:t>
            </a:r>
            <a:r>
              <a:rPr sz="1500" spc="340" dirty="0">
                <a:latin typeface="Times New Roman"/>
                <a:cs typeface="Times New Roman"/>
              </a:rPr>
              <a:t>2 </a:t>
            </a:r>
            <a:r>
              <a:rPr sz="2600" spc="459" dirty="0">
                <a:latin typeface="Symbol"/>
                <a:cs typeface="Symbol"/>
              </a:rPr>
              <a:t></a:t>
            </a:r>
            <a:r>
              <a:rPr sz="2600" spc="55" dirty="0">
                <a:latin typeface="Times New Roman"/>
                <a:cs typeface="Times New Roman"/>
              </a:rPr>
              <a:t> </a:t>
            </a:r>
            <a:r>
              <a:rPr sz="2600" spc="420" dirty="0">
                <a:latin typeface="Times New Roman"/>
                <a:cs typeface="Times New Roman"/>
              </a:rPr>
              <a:t>6</a:t>
            </a:r>
            <a:endParaRPr sz="2600">
              <a:latin typeface="Times New Roman"/>
              <a:cs typeface="Times New Roman"/>
            </a:endParaRPr>
          </a:p>
        </p:txBody>
      </p:sp>
      <p:sp>
        <p:nvSpPr>
          <p:cNvPr id="13" name="object 13"/>
          <p:cNvSpPr txBox="1"/>
          <p:nvPr/>
        </p:nvSpPr>
        <p:spPr>
          <a:xfrm>
            <a:off x="4107152" y="2131533"/>
            <a:ext cx="196850" cy="403225"/>
          </a:xfrm>
          <a:prstGeom prst="rect">
            <a:avLst/>
          </a:prstGeom>
        </p:spPr>
        <p:txBody>
          <a:bodyPr vert="horz" wrap="square" lIns="0" tIns="15875" rIns="0" bIns="0" rtlCol="0">
            <a:spAutoFit/>
          </a:bodyPr>
          <a:lstStyle/>
          <a:p>
            <a:pPr marL="12700">
              <a:lnSpc>
                <a:spcPct val="100000"/>
              </a:lnSpc>
              <a:spcBef>
                <a:spcPts val="125"/>
              </a:spcBef>
            </a:pPr>
            <a:r>
              <a:rPr sz="2450" spc="120" dirty="0">
                <a:latin typeface="Times New Roman"/>
                <a:cs typeface="Times New Roman"/>
              </a:rPr>
              <a:t>4</a:t>
            </a:r>
            <a:endParaRPr sz="2450">
              <a:latin typeface="Times New Roman"/>
              <a:cs typeface="Times New Roman"/>
            </a:endParaRPr>
          </a:p>
        </p:txBody>
      </p:sp>
      <p:sp>
        <p:nvSpPr>
          <p:cNvPr id="14" name="object 14"/>
          <p:cNvSpPr txBox="1"/>
          <p:nvPr/>
        </p:nvSpPr>
        <p:spPr>
          <a:xfrm>
            <a:off x="1533172" y="1936709"/>
            <a:ext cx="2068830" cy="1722755"/>
          </a:xfrm>
          <a:prstGeom prst="rect">
            <a:avLst/>
          </a:prstGeom>
        </p:spPr>
        <p:txBody>
          <a:bodyPr vert="horz" wrap="square" lIns="0" tIns="154940" rIns="0" bIns="0" rtlCol="0">
            <a:spAutoFit/>
          </a:bodyPr>
          <a:lstStyle/>
          <a:p>
            <a:pPr marL="106680">
              <a:lnSpc>
                <a:spcPct val="100000"/>
              </a:lnSpc>
              <a:spcBef>
                <a:spcPts val="1220"/>
              </a:spcBef>
              <a:tabLst>
                <a:tab pos="958850" algn="l"/>
                <a:tab pos="1834514" algn="l"/>
              </a:tabLst>
            </a:pPr>
            <a:r>
              <a:rPr sz="3900" spc="-60" baseline="11752" dirty="0">
                <a:latin typeface="Times New Roman"/>
                <a:cs typeface="Times New Roman"/>
              </a:rPr>
              <a:t>1	</a:t>
            </a:r>
            <a:r>
              <a:rPr sz="3825" spc="-367" baseline="1089" dirty="0">
                <a:latin typeface="Times New Roman"/>
                <a:cs typeface="Times New Roman"/>
              </a:rPr>
              <a:t>5	</a:t>
            </a:r>
            <a:r>
              <a:rPr sz="2650" spc="-20" dirty="0">
                <a:latin typeface="Times New Roman"/>
                <a:cs typeface="Times New Roman"/>
              </a:rPr>
              <a:t>8</a:t>
            </a:r>
            <a:endParaRPr sz="2650">
              <a:latin typeface="Times New Roman"/>
              <a:cs typeface="Times New Roman"/>
            </a:endParaRPr>
          </a:p>
          <a:p>
            <a:pPr marL="78740">
              <a:lnSpc>
                <a:spcPct val="100000"/>
              </a:lnSpc>
              <a:spcBef>
                <a:spcPts val="1140"/>
              </a:spcBef>
              <a:tabLst>
                <a:tab pos="934085" algn="l"/>
                <a:tab pos="1862455" algn="l"/>
              </a:tabLst>
            </a:pPr>
            <a:r>
              <a:rPr sz="3975" spc="-247" baseline="2096" dirty="0">
                <a:latin typeface="Times New Roman"/>
                <a:cs typeface="Times New Roman"/>
              </a:rPr>
              <a:t>3	</a:t>
            </a:r>
            <a:r>
              <a:rPr sz="2650" spc="-60" dirty="0">
                <a:latin typeface="Times New Roman"/>
                <a:cs typeface="Times New Roman"/>
              </a:rPr>
              <a:t>9	</a:t>
            </a:r>
            <a:r>
              <a:rPr sz="2450" spc="90" dirty="0">
                <a:latin typeface="Times New Roman"/>
                <a:cs typeface="Times New Roman"/>
              </a:rPr>
              <a:t>6</a:t>
            </a:r>
            <a:endParaRPr sz="2450">
              <a:latin typeface="Times New Roman"/>
              <a:cs typeface="Times New Roman"/>
            </a:endParaRPr>
          </a:p>
          <a:p>
            <a:pPr marL="38100">
              <a:lnSpc>
                <a:spcPct val="100000"/>
              </a:lnSpc>
              <a:spcBef>
                <a:spcPts val="1620"/>
              </a:spcBef>
              <a:tabLst>
                <a:tab pos="936625" algn="l"/>
                <a:tab pos="1785620" algn="l"/>
              </a:tabLst>
            </a:pPr>
            <a:r>
              <a:rPr sz="2600" i="1" spc="140" dirty="0">
                <a:latin typeface="Times New Roman"/>
                <a:cs typeface="Times New Roman"/>
              </a:rPr>
              <a:t>b</a:t>
            </a:r>
            <a:r>
              <a:rPr sz="1500" spc="140" dirty="0">
                <a:latin typeface="Times New Roman"/>
                <a:cs typeface="Times New Roman"/>
              </a:rPr>
              <a:t>1	</a:t>
            </a:r>
            <a:r>
              <a:rPr sz="2600" i="1" spc="-165" dirty="0">
                <a:latin typeface="Times New Roman"/>
                <a:cs typeface="Times New Roman"/>
              </a:rPr>
              <a:t>b</a:t>
            </a:r>
            <a:r>
              <a:rPr sz="1500" spc="-165" dirty="0">
                <a:latin typeface="Times New Roman"/>
                <a:cs typeface="Times New Roman"/>
              </a:rPr>
              <a:t>2	</a:t>
            </a:r>
            <a:r>
              <a:rPr sz="2600" i="1" spc="-180" dirty="0">
                <a:latin typeface="Times New Roman"/>
                <a:cs typeface="Times New Roman"/>
              </a:rPr>
              <a:t>b</a:t>
            </a:r>
            <a:r>
              <a:rPr sz="1500" spc="-180" dirty="0">
                <a:latin typeface="Times New Roman"/>
                <a:cs typeface="Times New Roman"/>
              </a:rPr>
              <a:t>3</a:t>
            </a:r>
            <a:endParaRPr sz="1500">
              <a:latin typeface="Times New Roman"/>
              <a:cs typeface="Times New Roman"/>
            </a:endParaRPr>
          </a:p>
        </p:txBody>
      </p:sp>
      <p:sp>
        <p:nvSpPr>
          <p:cNvPr id="15" name="object 15"/>
          <p:cNvSpPr txBox="1"/>
          <p:nvPr/>
        </p:nvSpPr>
        <p:spPr>
          <a:xfrm>
            <a:off x="1484904" y="3707620"/>
            <a:ext cx="1155065" cy="2446655"/>
          </a:xfrm>
          <a:prstGeom prst="rect">
            <a:avLst/>
          </a:prstGeom>
        </p:spPr>
        <p:txBody>
          <a:bodyPr vert="horz" wrap="square" lIns="0" tIns="227965" rIns="0" bIns="0" rtlCol="0">
            <a:spAutoFit/>
          </a:bodyPr>
          <a:lstStyle/>
          <a:p>
            <a:pPr marL="87630">
              <a:lnSpc>
                <a:spcPct val="100000"/>
              </a:lnSpc>
              <a:spcBef>
                <a:spcPts val="1795"/>
              </a:spcBef>
              <a:tabLst>
                <a:tab pos="906780" algn="l"/>
              </a:tabLst>
            </a:pPr>
            <a:r>
              <a:rPr sz="2500" i="1" spc="-70" dirty="0">
                <a:latin typeface="Times New Roman"/>
                <a:cs typeface="Times New Roman"/>
              </a:rPr>
              <a:t>c</a:t>
            </a:r>
            <a:r>
              <a:rPr sz="1450" spc="-70" dirty="0">
                <a:latin typeface="Times New Roman"/>
                <a:cs typeface="Times New Roman"/>
              </a:rPr>
              <a:t>1	</a:t>
            </a:r>
            <a:r>
              <a:rPr sz="2500" i="1" spc="-125" dirty="0">
                <a:latin typeface="Times New Roman"/>
                <a:cs typeface="Times New Roman"/>
              </a:rPr>
              <a:t>c</a:t>
            </a:r>
            <a:r>
              <a:rPr sz="2500" i="1" spc="-475" dirty="0">
                <a:latin typeface="Times New Roman"/>
                <a:cs typeface="Times New Roman"/>
              </a:rPr>
              <a:t> </a:t>
            </a:r>
            <a:r>
              <a:rPr sz="1450" spc="-85" dirty="0">
                <a:latin typeface="Times New Roman"/>
                <a:cs typeface="Times New Roman"/>
              </a:rPr>
              <a:t>2</a:t>
            </a:r>
            <a:endParaRPr sz="1450">
              <a:latin typeface="Times New Roman"/>
              <a:cs typeface="Times New Roman"/>
            </a:endParaRPr>
          </a:p>
          <a:p>
            <a:pPr marL="59690">
              <a:lnSpc>
                <a:spcPct val="100000"/>
              </a:lnSpc>
              <a:spcBef>
                <a:spcPts val="1739"/>
              </a:spcBef>
            </a:pPr>
            <a:r>
              <a:rPr sz="2650" i="1" spc="10" dirty="0">
                <a:latin typeface="Times New Roman"/>
                <a:cs typeface="Times New Roman"/>
              </a:rPr>
              <a:t>d</a:t>
            </a:r>
            <a:r>
              <a:rPr sz="1500" spc="10" dirty="0">
                <a:latin typeface="Times New Roman"/>
                <a:cs typeface="Times New Roman"/>
              </a:rPr>
              <a:t>1</a:t>
            </a:r>
            <a:endParaRPr sz="1500">
              <a:latin typeface="Times New Roman"/>
              <a:cs typeface="Times New Roman"/>
            </a:endParaRPr>
          </a:p>
          <a:p>
            <a:pPr marL="31115">
              <a:lnSpc>
                <a:spcPct val="100000"/>
              </a:lnSpc>
              <a:spcBef>
                <a:spcPts val="1960"/>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700">
              <a:lnSpc>
                <a:spcPct val="100000"/>
              </a:lnSpc>
              <a:spcBef>
                <a:spcPts val="82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6" name="object 16"/>
          <p:cNvSpPr/>
          <p:nvPr/>
        </p:nvSpPr>
        <p:spPr>
          <a:xfrm>
            <a:off x="6046766" y="5572588"/>
            <a:ext cx="1431290" cy="0"/>
          </a:xfrm>
          <a:custGeom>
            <a:avLst/>
            <a:gdLst/>
            <a:ahLst/>
            <a:cxnLst/>
            <a:rect l="l" t="t" r="r" b="b"/>
            <a:pathLst>
              <a:path w="1431290">
                <a:moveTo>
                  <a:pt x="0" y="0"/>
                </a:moveTo>
                <a:lnTo>
                  <a:pt x="1431122" y="0"/>
                </a:lnTo>
              </a:path>
            </a:pathLst>
          </a:custGeom>
          <a:ln w="14026">
            <a:solidFill>
              <a:srgbClr val="000000"/>
            </a:solidFill>
          </a:ln>
        </p:spPr>
        <p:txBody>
          <a:bodyPr wrap="square" lIns="0" tIns="0" rIns="0" bIns="0" rtlCol="0"/>
          <a:lstStyle/>
          <a:p>
            <a:endParaRPr/>
          </a:p>
        </p:txBody>
      </p:sp>
      <p:sp>
        <p:nvSpPr>
          <p:cNvPr id="17" name="object 17"/>
          <p:cNvSpPr txBox="1"/>
          <p:nvPr/>
        </p:nvSpPr>
        <p:spPr>
          <a:xfrm>
            <a:off x="5569952" y="5340138"/>
            <a:ext cx="425450" cy="377825"/>
          </a:xfrm>
          <a:prstGeom prst="rect">
            <a:avLst/>
          </a:prstGeom>
        </p:spPr>
        <p:txBody>
          <a:bodyPr vert="horz" wrap="square" lIns="0" tIns="13970" rIns="0" bIns="0" rtlCol="0">
            <a:spAutoFit/>
          </a:bodyPr>
          <a:lstStyle/>
          <a:p>
            <a:pPr marL="12700">
              <a:lnSpc>
                <a:spcPct val="100000"/>
              </a:lnSpc>
              <a:spcBef>
                <a:spcPts val="110"/>
              </a:spcBef>
            </a:pPr>
            <a:r>
              <a:rPr sz="2300" i="1" spc="-110" dirty="0">
                <a:latin typeface="Times New Roman"/>
                <a:cs typeface="Times New Roman"/>
              </a:rPr>
              <a:t>b</a:t>
            </a:r>
            <a:r>
              <a:rPr sz="1300" spc="-110" dirty="0">
                <a:latin typeface="Times New Roman"/>
                <a:cs typeface="Times New Roman"/>
              </a:rPr>
              <a:t>3</a:t>
            </a:r>
            <a:r>
              <a:rPr sz="1300" spc="65" dirty="0">
                <a:latin typeface="Times New Roman"/>
                <a:cs typeface="Times New Roman"/>
              </a:rPr>
              <a:t> </a:t>
            </a:r>
            <a:r>
              <a:rPr sz="2300" spc="-175" dirty="0">
                <a:latin typeface="Symbol"/>
                <a:cs typeface="Symbol"/>
              </a:rPr>
              <a:t></a:t>
            </a:r>
            <a:endParaRPr sz="2300">
              <a:latin typeface="Symbol"/>
              <a:cs typeface="Symbol"/>
            </a:endParaRPr>
          </a:p>
        </p:txBody>
      </p:sp>
      <p:sp>
        <p:nvSpPr>
          <p:cNvPr id="18" name="object 18"/>
          <p:cNvSpPr txBox="1"/>
          <p:nvPr/>
        </p:nvSpPr>
        <p:spPr>
          <a:xfrm>
            <a:off x="5725750" y="5092564"/>
            <a:ext cx="1757045" cy="1462405"/>
          </a:xfrm>
          <a:prstGeom prst="rect">
            <a:avLst/>
          </a:prstGeom>
        </p:spPr>
        <p:txBody>
          <a:bodyPr vert="horz" wrap="square" lIns="0" tIns="12065" rIns="0" bIns="0" rtlCol="0">
            <a:spAutoFit/>
          </a:bodyPr>
          <a:lstStyle/>
          <a:p>
            <a:pPr marL="978535" marR="5080" indent="-646430">
              <a:lnSpc>
                <a:spcPct val="118200"/>
              </a:lnSpc>
              <a:spcBef>
                <a:spcPts val="95"/>
              </a:spcBef>
            </a:pPr>
            <a:r>
              <a:rPr sz="2300" spc="-105" dirty="0">
                <a:latin typeface="Times New Roman"/>
                <a:cs typeface="Times New Roman"/>
              </a:rPr>
              <a:t>(3</a:t>
            </a:r>
            <a:r>
              <a:rPr sz="2300" spc="-105" dirty="0">
                <a:latin typeface="Symbol"/>
                <a:cs typeface="Symbol"/>
              </a:rPr>
              <a:t></a:t>
            </a:r>
            <a:r>
              <a:rPr sz="2300" spc="-305" dirty="0">
                <a:latin typeface="Times New Roman"/>
                <a:cs typeface="Times New Roman"/>
              </a:rPr>
              <a:t> </a:t>
            </a:r>
            <a:r>
              <a:rPr sz="2300" spc="-145" dirty="0">
                <a:latin typeface="Times New Roman"/>
                <a:cs typeface="Times New Roman"/>
              </a:rPr>
              <a:t>4)</a:t>
            </a:r>
            <a:r>
              <a:rPr sz="2300" spc="-240" dirty="0">
                <a:latin typeface="Times New Roman"/>
                <a:cs typeface="Times New Roman"/>
              </a:rPr>
              <a:t> </a:t>
            </a:r>
            <a:r>
              <a:rPr sz="2300" spc="-175" dirty="0">
                <a:latin typeface="Symbol"/>
                <a:cs typeface="Symbol"/>
              </a:rPr>
              <a:t></a:t>
            </a:r>
            <a:r>
              <a:rPr sz="2300" spc="-270" dirty="0">
                <a:latin typeface="Times New Roman"/>
                <a:cs typeface="Times New Roman"/>
              </a:rPr>
              <a:t> </a:t>
            </a:r>
            <a:r>
              <a:rPr sz="2300" spc="-130" dirty="0">
                <a:latin typeface="Times New Roman"/>
                <a:cs typeface="Times New Roman"/>
              </a:rPr>
              <a:t>(0</a:t>
            </a:r>
            <a:r>
              <a:rPr sz="2300" spc="-380" dirty="0">
                <a:latin typeface="Times New Roman"/>
                <a:cs typeface="Times New Roman"/>
              </a:rPr>
              <a:t> </a:t>
            </a:r>
            <a:r>
              <a:rPr sz="2300" spc="-175" dirty="0">
                <a:latin typeface="Symbol"/>
                <a:cs typeface="Symbol"/>
              </a:rPr>
              <a:t></a:t>
            </a:r>
            <a:r>
              <a:rPr sz="2300" spc="-175" dirty="0">
                <a:latin typeface="Times New Roman"/>
                <a:cs typeface="Times New Roman"/>
              </a:rPr>
              <a:t>1)  </a:t>
            </a:r>
            <a:r>
              <a:rPr sz="2300" spc="-160" dirty="0">
                <a:latin typeface="Times New Roman"/>
                <a:cs typeface="Times New Roman"/>
              </a:rPr>
              <a:t>3</a:t>
            </a:r>
            <a:endParaRPr sz="2300">
              <a:latin typeface="Times New Roman"/>
              <a:cs typeface="Times New Roman"/>
            </a:endParaRPr>
          </a:p>
          <a:p>
            <a:pPr marL="12700">
              <a:lnSpc>
                <a:spcPct val="100000"/>
              </a:lnSpc>
              <a:spcBef>
                <a:spcPts val="1670"/>
              </a:spcBef>
            </a:pPr>
            <a:r>
              <a:rPr sz="2600" i="1" spc="310" dirty="0">
                <a:latin typeface="Times New Roman"/>
                <a:cs typeface="Times New Roman"/>
              </a:rPr>
              <a:t>b</a:t>
            </a:r>
            <a:r>
              <a:rPr sz="1500" spc="310" dirty="0">
                <a:latin typeface="Times New Roman"/>
                <a:cs typeface="Times New Roman"/>
              </a:rPr>
              <a:t>3 </a:t>
            </a:r>
            <a:r>
              <a:rPr sz="2600" spc="459" dirty="0">
                <a:latin typeface="Symbol"/>
                <a:cs typeface="Symbol"/>
              </a:rPr>
              <a:t></a:t>
            </a:r>
            <a:r>
              <a:rPr sz="2600" spc="120" dirty="0">
                <a:latin typeface="Times New Roman"/>
                <a:cs typeface="Times New Roman"/>
              </a:rPr>
              <a:t> </a:t>
            </a:r>
            <a:r>
              <a:rPr sz="2600" spc="420" dirty="0">
                <a:latin typeface="Times New Roman"/>
                <a:cs typeface="Times New Roman"/>
              </a:rPr>
              <a:t>4</a:t>
            </a:r>
            <a:endParaRPr sz="2600">
              <a:latin typeface="Times New Roman"/>
              <a:cs typeface="Times New Roman"/>
            </a:endParaRPr>
          </a:p>
        </p:txBody>
      </p:sp>
      <p:sp>
        <p:nvSpPr>
          <p:cNvPr id="19" name="object 19"/>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9740" y="160731"/>
            <a:ext cx="32740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7</a:t>
            </a:r>
          </a:p>
        </p:txBody>
      </p:sp>
      <p:sp>
        <p:nvSpPr>
          <p:cNvPr id="3" name="object 3"/>
          <p:cNvSpPr txBox="1"/>
          <p:nvPr/>
        </p:nvSpPr>
        <p:spPr>
          <a:xfrm>
            <a:off x="7010401" y="160731"/>
            <a:ext cx="1694560"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936493" y="14522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3883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1372361" y="14485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graphicFrame>
        <p:nvGraphicFramePr>
          <p:cNvPr id="7" name="object 7"/>
          <p:cNvGraphicFramePr>
            <a:graphicFrameLocks noGrp="1"/>
          </p:cNvGraphicFramePr>
          <p:nvPr/>
        </p:nvGraphicFramePr>
        <p:xfrm>
          <a:off x="1512958" y="1671483"/>
          <a:ext cx="2811144" cy="2818671"/>
        </p:xfrm>
        <a:graphic>
          <a:graphicData uri="http://schemas.openxmlformats.org/drawingml/2006/table">
            <a:tbl>
              <a:tblPr firstRow="1" bandRow="1">
                <a:tableStyleId>{2D5ABB26-0587-4C30-8999-92F81FD0307C}</a:tableStyleId>
              </a:tblPr>
              <a:tblGrid>
                <a:gridCol w="589280"/>
                <a:gridCol w="902334"/>
                <a:gridCol w="838200"/>
                <a:gridCol w="481330"/>
              </a:tblGrid>
              <a:tr h="465656">
                <a:tc>
                  <a:txBody>
                    <a:bodyPr/>
                    <a:lstStyle/>
                    <a:p>
                      <a:pPr marR="293370" algn="r">
                        <a:lnSpc>
                          <a:spcPts val="2345"/>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R="372745" algn="r">
                        <a:lnSpc>
                          <a:spcPts val="2815"/>
                        </a:lnSpc>
                      </a:pPr>
                      <a:r>
                        <a:rPr sz="2550" dirty="0">
                          <a:latin typeface="Times New Roman"/>
                          <a:cs typeface="Times New Roman"/>
                        </a:rPr>
                        <a:t>5</a:t>
                      </a:r>
                      <a:endParaRPr sz="2550">
                        <a:latin typeface="Times New Roman"/>
                        <a:cs typeface="Times New Roman"/>
                      </a:endParaRPr>
                    </a:p>
                  </a:txBody>
                  <a:tcPr marL="0" marR="0" marT="0" marB="0"/>
                </a:tc>
                <a:tc>
                  <a:txBody>
                    <a:bodyPr/>
                    <a:lstStyle/>
                    <a:p>
                      <a:pPr marL="363855">
                        <a:lnSpc>
                          <a:spcPts val="2890"/>
                        </a:lnSpc>
                      </a:pPr>
                      <a:r>
                        <a:rPr sz="2650" dirty="0">
                          <a:latin typeface="Times New Roman"/>
                          <a:cs typeface="Times New Roman"/>
                        </a:rPr>
                        <a:t>8</a:t>
                      </a:r>
                      <a:endParaRPr sz="2650">
                        <a:latin typeface="Times New Roman"/>
                        <a:cs typeface="Times New Roman"/>
                      </a:endParaRPr>
                    </a:p>
                  </a:txBody>
                  <a:tcPr marL="0" marR="0" marT="0" marB="0"/>
                </a:tc>
                <a:tc>
                  <a:txBody>
                    <a:bodyPr/>
                    <a:lstStyle/>
                    <a:p>
                      <a:pPr marL="278130">
                        <a:lnSpc>
                          <a:spcPct val="100000"/>
                        </a:lnSpc>
                        <a:spcBef>
                          <a:spcPts val="145"/>
                        </a:spcBef>
                      </a:pPr>
                      <a:r>
                        <a:rPr sz="2450" dirty="0">
                          <a:latin typeface="Times New Roman"/>
                          <a:cs typeface="Times New Roman"/>
                        </a:rPr>
                        <a:t>4</a:t>
                      </a:r>
                      <a:endParaRPr sz="2450">
                        <a:latin typeface="Times New Roman"/>
                        <a:cs typeface="Times New Roman"/>
                      </a:endParaRPr>
                    </a:p>
                  </a:txBody>
                  <a:tcPr marL="0" marR="0" marT="18415" marB="0"/>
                </a:tc>
              </a:tr>
              <a:tr h="573305">
                <a:tc>
                  <a:txBody>
                    <a:bodyPr/>
                    <a:lstStyle/>
                    <a:p>
                      <a:pPr marR="334645" algn="r">
                        <a:lnSpc>
                          <a:spcPct val="100000"/>
                        </a:lnSpc>
                        <a:spcBef>
                          <a:spcPts val="254"/>
                        </a:spcBef>
                      </a:pPr>
                      <a:r>
                        <a:rPr sz="2650" dirty="0">
                          <a:latin typeface="Times New Roman"/>
                          <a:cs typeface="Times New Roman"/>
                        </a:rPr>
                        <a:t>3</a:t>
                      </a:r>
                      <a:endParaRPr sz="2650">
                        <a:latin typeface="Times New Roman"/>
                        <a:cs typeface="Times New Roman"/>
                      </a:endParaRPr>
                    </a:p>
                  </a:txBody>
                  <a:tcPr marL="0" marR="0" marT="32384" marB="0"/>
                </a:tc>
                <a:tc>
                  <a:txBody>
                    <a:bodyPr/>
                    <a:lstStyle/>
                    <a:p>
                      <a:pPr marR="368935" algn="r">
                        <a:lnSpc>
                          <a:spcPct val="100000"/>
                        </a:lnSpc>
                        <a:spcBef>
                          <a:spcPts val="360"/>
                        </a:spcBef>
                      </a:pPr>
                      <a:r>
                        <a:rPr sz="2650" dirty="0">
                          <a:latin typeface="Times New Roman"/>
                          <a:cs typeface="Times New Roman"/>
                        </a:rPr>
                        <a:t>9</a:t>
                      </a:r>
                      <a:endParaRPr sz="2650">
                        <a:latin typeface="Times New Roman"/>
                        <a:cs typeface="Times New Roman"/>
                      </a:endParaRPr>
                    </a:p>
                  </a:txBody>
                  <a:tcPr marL="0" marR="0" marB="0"/>
                </a:tc>
                <a:tc>
                  <a:txBody>
                    <a:bodyPr/>
                    <a:lstStyle/>
                    <a:p>
                      <a:pPr marL="391795">
                        <a:lnSpc>
                          <a:spcPct val="100000"/>
                        </a:lnSpc>
                        <a:spcBef>
                          <a:spcPts val="555"/>
                        </a:spcBef>
                      </a:pPr>
                      <a:r>
                        <a:rPr sz="2450" dirty="0">
                          <a:latin typeface="Times New Roman"/>
                          <a:cs typeface="Times New Roman"/>
                        </a:rPr>
                        <a:t>6</a:t>
                      </a:r>
                      <a:endParaRPr sz="2450">
                        <a:latin typeface="Times New Roman"/>
                        <a:cs typeface="Times New Roman"/>
                      </a:endParaRPr>
                    </a:p>
                  </a:txBody>
                  <a:tcPr marL="0" marR="0" marT="70485" marB="0"/>
                </a:tc>
                <a:tc>
                  <a:txBody>
                    <a:bodyPr/>
                    <a:lstStyle/>
                    <a:p>
                      <a:pPr>
                        <a:lnSpc>
                          <a:spcPct val="100000"/>
                        </a:lnSpc>
                      </a:pPr>
                      <a:endParaRPr sz="2100">
                        <a:latin typeface="Times New Roman"/>
                        <a:cs typeface="Times New Roman"/>
                      </a:endParaRPr>
                    </a:p>
                  </a:txBody>
                  <a:tcPr marL="0" marR="0" marT="0" marB="0"/>
                </a:tc>
              </a:tr>
              <a:tr h="650274">
                <a:tc>
                  <a:txBody>
                    <a:bodyPr/>
                    <a:lstStyle/>
                    <a:p>
                      <a:pPr marR="282575" algn="r">
                        <a:lnSpc>
                          <a:spcPct val="100000"/>
                        </a:lnSpc>
                        <a:spcBef>
                          <a:spcPts val="780"/>
                        </a:spcBef>
                      </a:pPr>
                      <a:r>
                        <a:rPr sz="2600" dirty="0">
                          <a:latin typeface="Times New Roman"/>
                          <a:cs typeface="Times New Roman"/>
                        </a:rPr>
                        <a:t>2</a:t>
                      </a:r>
                      <a:endParaRPr sz="2600">
                        <a:latin typeface="Times New Roman"/>
                        <a:cs typeface="Times New Roman"/>
                      </a:endParaRPr>
                    </a:p>
                  </a:txBody>
                  <a:tcPr marL="0" marR="0" marT="99060" marB="0"/>
                </a:tc>
                <a:tc>
                  <a:txBody>
                    <a:bodyPr/>
                    <a:lstStyle/>
                    <a:p>
                      <a:pPr marR="345440" algn="r">
                        <a:lnSpc>
                          <a:spcPct val="100000"/>
                        </a:lnSpc>
                        <a:spcBef>
                          <a:spcPts val="655"/>
                        </a:spcBef>
                      </a:pPr>
                      <a:r>
                        <a:rPr sz="2600" dirty="0">
                          <a:latin typeface="Times New Roman"/>
                          <a:cs typeface="Times New Roman"/>
                        </a:rPr>
                        <a:t>6</a:t>
                      </a:r>
                      <a:endParaRPr sz="2600">
                        <a:latin typeface="Times New Roman"/>
                        <a:cs typeface="Times New Roman"/>
                      </a:endParaRPr>
                    </a:p>
                  </a:txBody>
                  <a:tcPr marL="0" marR="0" marT="83185" marB="0"/>
                </a:tc>
                <a:tc>
                  <a:txBody>
                    <a:bodyPr/>
                    <a:lstStyle/>
                    <a:p>
                      <a:pPr marL="353060">
                        <a:lnSpc>
                          <a:spcPct val="100000"/>
                        </a:lnSpc>
                        <a:spcBef>
                          <a:spcPts val="780"/>
                        </a:spcBef>
                      </a:pPr>
                      <a:r>
                        <a:rPr sz="2600" dirty="0">
                          <a:latin typeface="Times New Roman"/>
                          <a:cs typeface="Times New Roman"/>
                        </a:rPr>
                        <a:t>4</a:t>
                      </a:r>
                      <a:endParaRPr sz="2600">
                        <a:latin typeface="Times New Roman"/>
                        <a:cs typeface="Times New Roman"/>
                      </a:endParaRPr>
                    </a:p>
                  </a:txBody>
                  <a:tcPr marL="0" marR="0" marT="99060" marB="0"/>
                </a:tc>
                <a:tc>
                  <a:txBody>
                    <a:bodyPr/>
                    <a:lstStyle/>
                    <a:p>
                      <a:pPr>
                        <a:lnSpc>
                          <a:spcPct val="100000"/>
                        </a:lnSpc>
                      </a:pPr>
                      <a:endParaRPr sz="2100">
                        <a:latin typeface="Times New Roman"/>
                        <a:cs typeface="Times New Roman"/>
                      </a:endParaRPr>
                    </a:p>
                  </a:txBody>
                  <a:tcPr marL="0" marR="0" marT="0" marB="0"/>
                </a:tc>
              </a:tr>
              <a:tr h="631059">
                <a:tc>
                  <a:txBody>
                    <a:bodyPr/>
                    <a:lstStyle/>
                    <a:p>
                      <a:pPr marR="304800" algn="r">
                        <a:lnSpc>
                          <a:spcPct val="100000"/>
                        </a:lnSpc>
                        <a:spcBef>
                          <a:spcPts val="930"/>
                        </a:spcBef>
                      </a:pPr>
                      <a:r>
                        <a:rPr sz="2500" i="1" spc="90" dirty="0">
                          <a:latin typeface="Times New Roman"/>
                          <a:cs typeface="Times New Roman"/>
                        </a:rPr>
                        <a:t>c</a:t>
                      </a:r>
                      <a:r>
                        <a:rPr sz="1450" dirty="0">
                          <a:latin typeface="Times New Roman"/>
                          <a:cs typeface="Times New Roman"/>
                        </a:rPr>
                        <a:t>1</a:t>
                      </a:r>
                      <a:endParaRPr sz="1450">
                        <a:latin typeface="Times New Roman"/>
                        <a:cs typeface="Times New Roman"/>
                      </a:endParaRPr>
                    </a:p>
                  </a:txBody>
                  <a:tcPr marL="0" marR="0" marT="118110" marB="0"/>
                </a:tc>
                <a:tc>
                  <a:txBody>
                    <a:bodyPr/>
                    <a:lstStyle/>
                    <a:p>
                      <a:pPr marR="368935" algn="r">
                        <a:lnSpc>
                          <a:spcPct val="100000"/>
                        </a:lnSpc>
                        <a:spcBef>
                          <a:spcPts val="930"/>
                        </a:spcBef>
                      </a:pPr>
                      <a:r>
                        <a:rPr sz="2500" i="1" spc="-125" dirty="0">
                          <a:latin typeface="Times New Roman"/>
                          <a:cs typeface="Times New Roman"/>
                        </a:rPr>
                        <a:t>c</a:t>
                      </a:r>
                      <a:r>
                        <a:rPr sz="2500" i="1" spc="-505" dirty="0">
                          <a:latin typeface="Times New Roman"/>
                          <a:cs typeface="Times New Roman"/>
                        </a:rPr>
                        <a:t> </a:t>
                      </a:r>
                      <a:r>
                        <a:rPr sz="1450" spc="-85" dirty="0">
                          <a:latin typeface="Times New Roman"/>
                          <a:cs typeface="Times New Roman"/>
                        </a:rPr>
                        <a:t>2</a:t>
                      </a:r>
                      <a:endParaRPr sz="1450">
                        <a:latin typeface="Times New Roman"/>
                        <a:cs typeface="Times New Roman"/>
                      </a:endParaRPr>
                    </a:p>
                  </a:txBody>
                  <a:tcPr marL="0" marR="0" marT="11811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r h="498377">
                <a:tc>
                  <a:txBody>
                    <a:bodyPr/>
                    <a:lstStyle/>
                    <a:p>
                      <a:pPr marR="282575" algn="r">
                        <a:lnSpc>
                          <a:spcPts val="3125"/>
                        </a:lnSpc>
                        <a:spcBef>
                          <a:spcPts val="700"/>
                        </a:spcBef>
                      </a:pPr>
                      <a:r>
                        <a:rPr sz="2650" i="1" spc="170" dirty="0">
                          <a:latin typeface="Times New Roman"/>
                          <a:cs typeface="Times New Roman"/>
                        </a:rPr>
                        <a:t>d</a:t>
                      </a:r>
                      <a:r>
                        <a:rPr sz="1500" dirty="0">
                          <a:latin typeface="Times New Roman"/>
                          <a:cs typeface="Times New Roman"/>
                        </a:rPr>
                        <a:t>1</a:t>
                      </a:r>
                      <a:endParaRPr sz="1500">
                        <a:latin typeface="Times New Roman"/>
                        <a:cs typeface="Times New Roman"/>
                      </a:endParaRPr>
                    </a:p>
                  </a:txBody>
                  <a:tcPr marL="0" marR="0" marT="8890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bl>
          </a:graphicData>
        </a:graphic>
      </p:graphicFrame>
      <p:sp>
        <p:nvSpPr>
          <p:cNvPr id="8" name="object 8"/>
          <p:cNvSpPr txBox="1"/>
          <p:nvPr/>
        </p:nvSpPr>
        <p:spPr>
          <a:xfrm>
            <a:off x="1484904" y="4631926"/>
            <a:ext cx="280035" cy="1065530"/>
          </a:xfrm>
          <a:prstGeom prst="rect">
            <a:avLst/>
          </a:prstGeom>
        </p:spPr>
        <p:txBody>
          <a:bodyPr vert="horz" wrap="square" lIns="0" tIns="100965" rIns="0" bIns="0" rtlCol="0">
            <a:spAutoFit/>
          </a:bodyPr>
          <a:lstStyle/>
          <a:p>
            <a:pPr marL="31115">
              <a:lnSpc>
                <a:spcPct val="100000"/>
              </a:lnSpc>
              <a:spcBef>
                <a:spcPts val="795"/>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700">
              <a:lnSpc>
                <a:spcPct val="100000"/>
              </a:lnSpc>
              <a:spcBef>
                <a:spcPts val="82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9" name="object 9"/>
          <p:cNvSpPr/>
          <p:nvPr/>
        </p:nvSpPr>
        <p:spPr>
          <a:xfrm>
            <a:off x="5995696" y="2067388"/>
            <a:ext cx="1470025" cy="0"/>
          </a:xfrm>
          <a:custGeom>
            <a:avLst/>
            <a:gdLst/>
            <a:ahLst/>
            <a:cxnLst/>
            <a:rect l="l" t="t" r="r" b="b"/>
            <a:pathLst>
              <a:path w="1470025">
                <a:moveTo>
                  <a:pt x="0" y="0"/>
                </a:moveTo>
                <a:lnTo>
                  <a:pt x="1469868" y="0"/>
                </a:lnTo>
              </a:path>
            </a:pathLst>
          </a:custGeom>
          <a:ln w="14026">
            <a:solidFill>
              <a:srgbClr val="000000"/>
            </a:solidFill>
          </a:ln>
        </p:spPr>
        <p:txBody>
          <a:bodyPr wrap="square" lIns="0" tIns="0" rIns="0" bIns="0" rtlCol="0"/>
          <a:lstStyle/>
          <a:p>
            <a:endParaRPr/>
          </a:p>
        </p:txBody>
      </p:sp>
      <p:sp>
        <p:nvSpPr>
          <p:cNvPr id="10" name="object 10"/>
          <p:cNvSpPr txBox="1"/>
          <p:nvPr/>
        </p:nvSpPr>
        <p:spPr>
          <a:xfrm>
            <a:off x="5548071" y="1834938"/>
            <a:ext cx="396240" cy="377825"/>
          </a:xfrm>
          <a:prstGeom prst="rect">
            <a:avLst/>
          </a:prstGeom>
        </p:spPr>
        <p:txBody>
          <a:bodyPr vert="horz" wrap="square" lIns="0" tIns="13970" rIns="0" bIns="0" rtlCol="0">
            <a:spAutoFit/>
          </a:bodyPr>
          <a:lstStyle/>
          <a:p>
            <a:pPr marL="12700">
              <a:lnSpc>
                <a:spcPct val="100000"/>
              </a:lnSpc>
              <a:spcBef>
                <a:spcPts val="110"/>
              </a:spcBef>
            </a:pPr>
            <a:r>
              <a:rPr sz="2300" i="1" spc="-135" dirty="0">
                <a:latin typeface="Times New Roman"/>
                <a:cs typeface="Times New Roman"/>
              </a:rPr>
              <a:t>c</a:t>
            </a:r>
            <a:r>
              <a:rPr sz="1300" spc="-135" dirty="0">
                <a:latin typeface="Times New Roman"/>
                <a:cs typeface="Times New Roman"/>
              </a:rPr>
              <a:t>1</a:t>
            </a:r>
            <a:r>
              <a:rPr sz="1300" spc="15" dirty="0">
                <a:latin typeface="Times New Roman"/>
                <a:cs typeface="Times New Roman"/>
              </a:rPr>
              <a:t> </a:t>
            </a:r>
            <a:r>
              <a:rPr sz="2300" spc="-175" dirty="0">
                <a:latin typeface="Symbol"/>
                <a:cs typeface="Symbol"/>
              </a:rPr>
              <a:t></a:t>
            </a:r>
            <a:endParaRPr sz="2300">
              <a:latin typeface="Symbol"/>
              <a:cs typeface="Symbol"/>
            </a:endParaRPr>
          </a:p>
        </p:txBody>
      </p:sp>
      <p:sp>
        <p:nvSpPr>
          <p:cNvPr id="11" name="object 11"/>
          <p:cNvSpPr txBox="1"/>
          <p:nvPr/>
        </p:nvSpPr>
        <p:spPr>
          <a:xfrm>
            <a:off x="5994575" y="1649676"/>
            <a:ext cx="1475105" cy="377825"/>
          </a:xfrm>
          <a:prstGeom prst="rect">
            <a:avLst/>
          </a:prstGeom>
        </p:spPr>
        <p:txBody>
          <a:bodyPr vert="horz" wrap="square" lIns="0" tIns="13970" rIns="0" bIns="0" rtlCol="0">
            <a:spAutoFit/>
          </a:bodyPr>
          <a:lstStyle/>
          <a:p>
            <a:pPr marL="12700">
              <a:lnSpc>
                <a:spcPct val="100000"/>
              </a:lnSpc>
              <a:spcBef>
                <a:spcPts val="110"/>
              </a:spcBef>
            </a:pPr>
            <a:r>
              <a:rPr sz="2300" spc="-120" dirty="0">
                <a:latin typeface="Times New Roman"/>
                <a:cs typeface="Times New Roman"/>
              </a:rPr>
              <a:t>(2</a:t>
            </a:r>
            <a:r>
              <a:rPr sz="2300" spc="-370" dirty="0">
                <a:latin typeface="Times New Roman"/>
                <a:cs typeface="Times New Roman"/>
              </a:rPr>
              <a:t> </a:t>
            </a:r>
            <a:r>
              <a:rPr sz="2300" spc="-175" dirty="0">
                <a:latin typeface="Symbol"/>
                <a:cs typeface="Symbol"/>
              </a:rPr>
              <a:t></a:t>
            </a:r>
            <a:r>
              <a:rPr sz="2300" spc="-360" dirty="0">
                <a:latin typeface="Times New Roman"/>
                <a:cs typeface="Times New Roman"/>
              </a:rPr>
              <a:t> </a:t>
            </a:r>
            <a:r>
              <a:rPr sz="2300" spc="-145" dirty="0">
                <a:latin typeface="Times New Roman"/>
                <a:cs typeface="Times New Roman"/>
              </a:rPr>
              <a:t>9)</a:t>
            </a:r>
            <a:r>
              <a:rPr sz="2300" spc="-225" dirty="0">
                <a:latin typeface="Times New Roman"/>
                <a:cs typeface="Times New Roman"/>
              </a:rPr>
              <a:t> </a:t>
            </a:r>
            <a:r>
              <a:rPr sz="2300" spc="-175" dirty="0">
                <a:latin typeface="Symbol"/>
                <a:cs typeface="Symbol"/>
              </a:rPr>
              <a:t></a:t>
            </a:r>
            <a:r>
              <a:rPr sz="2300" spc="-270" dirty="0">
                <a:latin typeface="Times New Roman"/>
                <a:cs typeface="Times New Roman"/>
              </a:rPr>
              <a:t> </a:t>
            </a:r>
            <a:r>
              <a:rPr sz="2300" spc="-105" dirty="0">
                <a:latin typeface="Times New Roman"/>
                <a:cs typeface="Times New Roman"/>
              </a:rPr>
              <a:t>(3</a:t>
            </a:r>
            <a:r>
              <a:rPr sz="2300" spc="-105" dirty="0">
                <a:latin typeface="Symbol"/>
                <a:cs typeface="Symbol"/>
              </a:rPr>
              <a:t></a:t>
            </a:r>
            <a:r>
              <a:rPr sz="2300" spc="-325" dirty="0">
                <a:latin typeface="Times New Roman"/>
                <a:cs typeface="Times New Roman"/>
              </a:rPr>
              <a:t> </a:t>
            </a:r>
            <a:r>
              <a:rPr sz="2300" spc="-145" dirty="0">
                <a:latin typeface="Times New Roman"/>
                <a:cs typeface="Times New Roman"/>
              </a:rPr>
              <a:t>6)</a:t>
            </a:r>
            <a:endParaRPr sz="2300">
              <a:latin typeface="Times New Roman"/>
              <a:cs typeface="Times New Roman"/>
            </a:endParaRPr>
          </a:p>
        </p:txBody>
      </p:sp>
      <p:sp>
        <p:nvSpPr>
          <p:cNvPr id="12" name="object 12"/>
          <p:cNvSpPr txBox="1"/>
          <p:nvPr/>
        </p:nvSpPr>
        <p:spPr>
          <a:xfrm>
            <a:off x="6660547" y="20640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2</a:t>
            </a:r>
            <a:endParaRPr sz="2300">
              <a:latin typeface="Times New Roman"/>
              <a:cs typeface="Times New Roman"/>
            </a:endParaRPr>
          </a:p>
        </p:txBody>
      </p:sp>
      <p:sp>
        <p:nvSpPr>
          <p:cNvPr id="13" name="object 13"/>
          <p:cNvSpPr txBox="1"/>
          <p:nvPr/>
        </p:nvSpPr>
        <p:spPr>
          <a:xfrm>
            <a:off x="5590656" y="2855490"/>
            <a:ext cx="956310" cy="422909"/>
          </a:xfrm>
          <a:prstGeom prst="rect">
            <a:avLst/>
          </a:prstGeom>
        </p:spPr>
        <p:txBody>
          <a:bodyPr vert="horz" wrap="square" lIns="0" tIns="13335" rIns="0" bIns="0" rtlCol="0">
            <a:spAutoFit/>
          </a:bodyPr>
          <a:lstStyle/>
          <a:p>
            <a:pPr marL="12700">
              <a:lnSpc>
                <a:spcPct val="100000"/>
              </a:lnSpc>
              <a:spcBef>
                <a:spcPts val="105"/>
              </a:spcBef>
            </a:pPr>
            <a:r>
              <a:rPr sz="2600" i="1" spc="229" dirty="0">
                <a:latin typeface="Times New Roman"/>
                <a:cs typeface="Times New Roman"/>
              </a:rPr>
              <a:t>c</a:t>
            </a:r>
            <a:r>
              <a:rPr sz="1500" spc="229" dirty="0">
                <a:latin typeface="Times New Roman"/>
                <a:cs typeface="Times New Roman"/>
              </a:rPr>
              <a:t>1 </a:t>
            </a:r>
            <a:r>
              <a:rPr sz="2600" spc="434" dirty="0">
                <a:latin typeface="Symbol"/>
                <a:cs typeface="Symbol"/>
              </a:rPr>
              <a:t></a:t>
            </a:r>
            <a:r>
              <a:rPr sz="2600" spc="50" dirty="0">
                <a:latin typeface="Times New Roman"/>
                <a:cs typeface="Times New Roman"/>
              </a:rPr>
              <a:t> </a:t>
            </a:r>
            <a:r>
              <a:rPr sz="2600" spc="395" dirty="0">
                <a:latin typeface="Times New Roman"/>
                <a:cs typeface="Times New Roman"/>
              </a:rPr>
              <a:t>0</a:t>
            </a:r>
            <a:endParaRPr sz="2600">
              <a:latin typeface="Times New Roman"/>
              <a:cs typeface="Times New Roman"/>
            </a:endParaRPr>
          </a:p>
        </p:txBody>
      </p:sp>
      <p:sp>
        <p:nvSpPr>
          <p:cNvPr id="14" name="object 14"/>
          <p:cNvSpPr/>
          <p:nvPr/>
        </p:nvSpPr>
        <p:spPr>
          <a:xfrm>
            <a:off x="5989335" y="4124788"/>
            <a:ext cx="1490345" cy="0"/>
          </a:xfrm>
          <a:custGeom>
            <a:avLst/>
            <a:gdLst/>
            <a:ahLst/>
            <a:cxnLst/>
            <a:rect l="l" t="t" r="r" b="b"/>
            <a:pathLst>
              <a:path w="1490345">
                <a:moveTo>
                  <a:pt x="0" y="0"/>
                </a:moveTo>
                <a:lnTo>
                  <a:pt x="1490102" y="0"/>
                </a:lnTo>
              </a:path>
            </a:pathLst>
          </a:custGeom>
          <a:ln w="14026">
            <a:solidFill>
              <a:srgbClr val="000000"/>
            </a:solidFill>
          </a:ln>
        </p:spPr>
        <p:txBody>
          <a:bodyPr wrap="square" lIns="0" tIns="0" rIns="0" bIns="0" rtlCol="0"/>
          <a:lstStyle/>
          <a:p>
            <a:endParaRPr/>
          </a:p>
        </p:txBody>
      </p:sp>
      <p:sp>
        <p:nvSpPr>
          <p:cNvPr id="15" name="object 15"/>
          <p:cNvSpPr txBox="1"/>
          <p:nvPr/>
        </p:nvSpPr>
        <p:spPr>
          <a:xfrm>
            <a:off x="5486429" y="3707076"/>
            <a:ext cx="2021839" cy="377825"/>
          </a:xfrm>
          <a:prstGeom prst="rect">
            <a:avLst/>
          </a:prstGeom>
        </p:spPr>
        <p:txBody>
          <a:bodyPr vert="horz" wrap="square" lIns="0" tIns="13970" rIns="0" bIns="0" rtlCol="0">
            <a:spAutoFit/>
          </a:bodyPr>
          <a:lstStyle/>
          <a:p>
            <a:pPr marL="38100">
              <a:lnSpc>
                <a:spcPct val="100000"/>
              </a:lnSpc>
              <a:spcBef>
                <a:spcPts val="110"/>
              </a:spcBef>
            </a:pPr>
            <a:r>
              <a:rPr sz="3450" i="1" spc="-112" baseline="-35024" dirty="0">
                <a:latin typeface="Times New Roman"/>
                <a:cs typeface="Times New Roman"/>
              </a:rPr>
              <a:t>c</a:t>
            </a:r>
            <a:r>
              <a:rPr sz="1950" spc="-112" baseline="-61965" dirty="0">
                <a:latin typeface="Times New Roman"/>
                <a:cs typeface="Times New Roman"/>
              </a:rPr>
              <a:t>2 </a:t>
            </a:r>
            <a:r>
              <a:rPr sz="3450" spc="-270" baseline="-35024" dirty="0">
                <a:latin typeface="Symbol"/>
                <a:cs typeface="Symbol"/>
              </a:rPr>
              <a:t></a:t>
            </a:r>
            <a:r>
              <a:rPr sz="3450" spc="52" baseline="-35024" dirty="0">
                <a:latin typeface="Times New Roman"/>
                <a:cs typeface="Times New Roman"/>
              </a:rPr>
              <a:t> </a:t>
            </a:r>
            <a:r>
              <a:rPr sz="2300" spc="-114" dirty="0">
                <a:latin typeface="Times New Roman"/>
                <a:cs typeface="Times New Roman"/>
              </a:rPr>
              <a:t>(2</a:t>
            </a:r>
            <a:r>
              <a:rPr sz="2300" spc="-355" dirty="0">
                <a:latin typeface="Times New Roman"/>
                <a:cs typeface="Times New Roman"/>
              </a:rPr>
              <a:t> </a:t>
            </a:r>
            <a:r>
              <a:rPr sz="2300" spc="-180" dirty="0">
                <a:latin typeface="Symbol"/>
                <a:cs typeface="Symbol"/>
              </a:rPr>
              <a:t></a:t>
            </a:r>
            <a:r>
              <a:rPr sz="2300" spc="-295" dirty="0">
                <a:latin typeface="Times New Roman"/>
                <a:cs typeface="Times New Roman"/>
              </a:rPr>
              <a:t> </a:t>
            </a:r>
            <a:r>
              <a:rPr sz="2300" spc="-145" dirty="0">
                <a:latin typeface="Times New Roman"/>
                <a:cs typeface="Times New Roman"/>
              </a:rPr>
              <a:t>6)</a:t>
            </a:r>
            <a:r>
              <a:rPr sz="2300" spc="-215" dirty="0">
                <a:latin typeface="Times New Roman"/>
                <a:cs typeface="Times New Roman"/>
              </a:rPr>
              <a:t> </a:t>
            </a:r>
            <a:r>
              <a:rPr sz="2300" spc="-180" dirty="0">
                <a:latin typeface="Symbol"/>
                <a:cs typeface="Symbol"/>
              </a:rPr>
              <a:t></a:t>
            </a:r>
            <a:r>
              <a:rPr sz="2300" spc="-235" dirty="0">
                <a:latin typeface="Times New Roman"/>
                <a:cs typeface="Times New Roman"/>
              </a:rPr>
              <a:t> </a:t>
            </a:r>
            <a:r>
              <a:rPr sz="2300" spc="-114" dirty="0">
                <a:latin typeface="Times New Roman"/>
                <a:cs typeface="Times New Roman"/>
              </a:rPr>
              <a:t>(4</a:t>
            </a:r>
            <a:r>
              <a:rPr sz="2300" spc="-355" dirty="0">
                <a:latin typeface="Times New Roman"/>
                <a:cs typeface="Times New Roman"/>
              </a:rPr>
              <a:t> </a:t>
            </a:r>
            <a:r>
              <a:rPr sz="2300" spc="-180" dirty="0">
                <a:latin typeface="Symbol"/>
                <a:cs typeface="Symbol"/>
              </a:rPr>
              <a:t></a:t>
            </a:r>
            <a:r>
              <a:rPr sz="2300" spc="-325" dirty="0">
                <a:latin typeface="Times New Roman"/>
                <a:cs typeface="Times New Roman"/>
              </a:rPr>
              <a:t> </a:t>
            </a:r>
            <a:r>
              <a:rPr sz="2300" spc="-175" dirty="0">
                <a:latin typeface="Times New Roman"/>
                <a:cs typeface="Times New Roman"/>
              </a:rPr>
              <a:t>3)</a:t>
            </a:r>
            <a:endParaRPr sz="2300">
              <a:latin typeface="Times New Roman"/>
              <a:cs typeface="Times New Roman"/>
            </a:endParaRPr>
          </a:p>
        </p:txBody>
      </p:sp>
      <p:sp>
        <p:nvSpPr>
          <p:cNvPr id="16" name="object 16"/>
          <p:cNvSpPr txBox="1"/>
          <p:nvPr/>
        </p:nvSpPr>
        <p:spPr>
          <a:xfrm>
            <a:off x="6663835" y="4121444"/>
            <a:ext cx="151130" cy="377825"/>
          </a:xfrm>
          <a:prstGeom prst="rect">
            <a:avLst/>
          </a:prstGeom>
        </p:spPr>
        <p:txBody>
          <a:bodyPr vert="horz" wrap="square" lIns="0" tIns="13970" rIns="0" bIns="0" rtlCol="0">
            <a:spAutoFit/>
          </a:bodyPr>
          <a:lstStyle/>
          <a:p>
            <a:pPr marL="12700">
              <a:lnSpc>
                <a:spcPct val="100000"/>
              </a:lnSpc>
              <a:spcBef>
                <a:spcPts val="110"/>
              </a:spcBef>
            </a:pPr>
            <a:r>
              <a:rPr sz="2300" spc="-165" dirty="0">
                <a:latin typeface="Times New Roman"/>
                <a:cs typeface="Times New Roman"/>
              </a:rPr>
              <a:t>2</a:t>
            </a:r>
            <a:endParaRPr sz="2300">
              <a:latin typeface="Times New Roman"/>
              <a:cs typeface="Times New Roman"/>
            </a:endParaRPr>
          </a:p>
        </p:txBody>
      </p:sp>
      <p:sp>
        <p:nvSpPr>
          <p:cNvPr id="17" name="object 17"/>
          <p:cNvSpPr txBox="1"/>
          <p:nvPr/>
        </p:nvSpPr>
        <p:spPr>
          <a:xfrm>
            <a:off x="5541676" y="4912890"/>
            <a:ext cx="998855" cy="422909"/>
          </a:xfrm>
          <a:prstGeom prst="rect">
            <a:avLst/>
          </a:prstGeom>
        </p:spPr>
        <p:txBody>
          <a:bodyPr vert="horz" wrap="square" lIns="0" tIns="13335" rIns="0" bIns="0" rtlCol="0">
            <a:spAutoFit/>
          </a:bodyPr>
          <a:lstStyle/>
          <a:p>
            <a:pPr marL="12700">
              <a:lnSpc>
                <a:spcPct val="100000"/>
              </a:lnSpc>
              <a:spcBef>
                <a:spcPts val="105"/>
              </a:spcBef>
            </a:pPr>
            <a:r>
              <a:rPr sz="2600" i="1" spc="335" dirty="0">
                <a:latin typeface="Times New Roman"/>
                <a:cs typeface="Times New Roman"/>
              </a:rPr>
              <a:t>c</a:t>
            </a:r>
            <a:r>
              <a:rPr sz="1500" spc="335" dirty="0">
                <a:latin typeface="Times New Roman"/>
                <a:cs typeface="Times New Roman"/>
              </a:rPr>
              <a:t>2 </a:t>
            </a:r>
            <a:r>
              <a:rPr sz="2600" spc="455" dirty="0">
                <a:latin typeface="Symbol"/>
                <a:cs typeface="Symbol"/>
              </a:rPr>
              <a:t></a:t>
            </a:r>
            <a:r>
              <a:rPr sz="2600" spc="30" dirty="0">
                <a:latin typeface="Times New Roman"/>
                <a:cs typeface="Times New Roman"/>
              </a:rPr>
              <a:t> </a:t>
            </a:r>
            <a:r>
              <a:rPr sz="2600" spc="415" dirty="0">
                <a:latin typeface="Times New Roman"/>
                <a:cs typeface="Times New Roman"/>
              </a:rPr>
              <a:t>0</a:t>
            </a:r>
            <a:endParaRPr sz="2600">
              <a:latin typeface="Times New Roman"/>
              <a:cs typeface="Times New Roman"/>
            </a:endParaRPr>
          </a:p>
        </p:txBody>
      </p:sp>
      <p:sp>
        <p:nvSpPr>
          <p:cNvPr id="18" name="object 18"/>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32740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7</a:t>
            </a:r>
          </a:p>
        </p:txBody>
      </p:sp>
      <p:sp>
        <p:nvSpPr>
          <p:cNvPr id="3" name="object 3"/>
          <p:cNvSpPr txBox="1"/>
          <p:nvPr/>
        </p:nvSpPr>
        <p:spPr>
          <a:xfrm>
            <a:off x="6400800" y="160731"/>
            <a:ext cx="2308733"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403093" y="12998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388569" y="32359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838961" y="12961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1921221" y="1324762"/>
            <a:ext cx="208915" cy="1725930"/>
          </a:xfrm>
          <a:prstGeom prst="rect">
            <a:avLst/>
          </a:prstGeom>
        </p:spPr>
        <p:txBody>
          <a:bodyPr vert="horz" wrap="square" lIns="0" tIns="163195" rIns="0" bIns="0" rtlCol="0">
            <a:spAutoFit/>
          </a:bodyPr>
          <a:lstStyle/>
          <a:p>
            <a:pPr marL="37465">
              <a:lnSpc>
                <a:spcPct val="100000"/>
              </a:lnSpc>
              <a:spcBef>
                <a:spcPts val="1285"/>
              </a:spcBef>
            </a:pPr>
            <a:r>
              <a:rPr sz="2550" spc="-245" dirty="0">
                <a:latin typeface="Times New Roman"/>
                <a:cs typeface="Times New Roman"/>
              </a:rPr>
              <a:t>5</a:t>
            </a:r>
            <a:endParaRPr sz="2550">
              <a:latin typeface="Times New Roman"/>
              <a:cs typeface="Times New Roman"/>
            </a:endParaRPr>
          </a:p>
          <a:p>
            <a:pPr marL="12700">
              <a:lnSpc>
                <a:spcPct val="100000"/>
              </a:lnSpc>
              <a:spcBef>
                <a:spcPts val="1210"/>
              </a:spcBef>
            </a:pPr>
            <a:r>
              <a:rPr sz="2650" spc="-60" dirty="0">
                <a:latin typeface="Times New Roman"/>
                <a:cs typeface="Times New Roman"/>
              </a:rPr>
              <a:t>9</a:t>
            </a:r>
            <a:endParaRPr sz="2650">
              <a:latin typeface="Times New Roman"/>
              <a:cs typeface="Times New Roman"/>
            </a:endParaRPr>
          </a:p>
          <a:p>
            <a:pPr marL="60960">
              <a:lnSpc>
                <a:spcPct val="100000"/>
              </a:lnSpc>
              <a:spcBef>
                <a:spcPts val="1630"/>
              </a:spcBef>
            </a:pPr>
            <a:r>
              <a:rPr sz="2600" spc="-245" dirty="0">
                <a:latin typeface="Times New Roman"/>
                <a:cs typeface="Times New Roman"/>
              </a:rPr>
              <a:t>6</a:t>
            </a:r>
            <a:endParaRPr sz="2600">
              <a:latin typeface="Times New Roman"/>
              <a:cs typeface="Times New Roman"/>
            </a:endParaRPr>
          </a:p>
        </p:txBody>
      </p:sp>
      <p:sp>
        <p:nvSpPr>
          <p:cNvPr id="8" name="object 8"/>
          <p:cNvSpPr txBox="1"/>
          <p:nvPr/>
        </p:nvSpPr>
        <p:spPr>
          <a:xfrm>
            <a:off x="1065671" y="1213391"/>
            <a:ext cx="225425" cy="1854200"/>
          </a:xfrm>
          <a:prstGeom prst="rect">
            <a:avLst/>
          </a:prstGeom>
        </p:spPr>
        <p:txBody>
          <a:bodyPr vert="horz" wrap="square" lIns="0" tIns="207010" rIns="0" bIns="0" rtlCol="0">
            <a:spAutoFit/>
          </a:bodyPr>
          <a:lstStyle/>
          <a:p>
            <a:pPr marL="40640">
              <a:lnSpc>
                <a:spcPct val="100000"/>
              </a:lnSpc>
              <a:spcBef>
                <a:spcPts val="1630"/>
              </a:spcBef>
            </a:pPr>
            <a:r>
              <a:rPr sz="2600" spc="-40" dirty="0">
                <a:latin typeface="Times New Roman"/>
                <a:cs typeface="Times New Roman"/>
              </a:rPr>
              <a:t>1</a:t>
            </a:r>
            <a:endParaRPr sz="2600">
              <a:latin typeface="Times New Roman"/>
              <a:cs typeface="Times New Roman"/>
            </a:endParaRPr>
          </a:p>
          <a:p>
            <a:pPr marL="12700">
              <a:lnSpc>
                <a:spcPct val="100000"/>
              </a:lnSpc>
              <a:spcBef>
                <a:spcPts val="1575"/>
              </a:spcBef>
            </a:pPr>
            <a:r>
              <a:rPr sz="2650" spc="-165" dirty="0">
                <a:latin typeface="Times New Roman"/>
                <a:cs typeface="Times New Roman"/>
              </a:rPr>
              <a:t>3</a:t>
            </a:r>
            <a:endParaRPr sz="2650">
              <a:latin typeface="Times New Roman"/>
              <a:cs typeface="Times New Roman"/>
            </a:endParaRPr>
          </a:p>
          <a:p>
            <a:pPr marL="12700">
              <a:lnSpc>
                <a:spcPct val="100000"/>
              </a:lnSpc>
              <a:spcBef>
                <a:spcPts val="1864"/>
              </a:spcBef>
            </a:pPr>
            <a:r>
              <a:rPr sz="2600" spc="270" dirty="0">
                <a:latin typeface="Times New Roman"/>
                <a:cs typeface="Times New Roman"/>
              </a:rPr>
              <a:t>2</a:t>
            </a:r>
            <a:endParaRPr sz="2600">
              <a:latin typeface="Times New Roman"/>
              <a:cs typeface="Times New Roman"/>
            </a:endParaRPr>
          </a:p>
        </p:txBody>
      </p:sp>
      <p:sp>
        <p:nvSpPr>
          <p:cNvPr id="9" name="object 9"/>
          <p:cNvSpPr txBox="1"/>
          <p:nvPr/>
        </p:nvSpPr>
        <p:spPr>
          <a:xfrm>
            <a:off x="1882414" y="3347213"/>
            <a:ext cx="181610" cy="431800"/>
          </a:xfrm>
          <a:prstGeom prst="rect">
            <a:avLst/>
          </a:prstGeom>
        </p:spPr>
        <p:txBody>
          <a:bodyPr vert="horz" wrap="square" lIns="0" tIns="14605" rIns="0" bIns="0" rtlCol="0">
            <a:spAutoFit/>
          </a:bodyPr>
          <a:lstStyle/>
          <a:p>
            <a:pPr marL="12700">
              <a:lnSpc>
                <a:spcPct val="100000"/>
              </a:lnSpc>
              <a:spcBef>
                <a:spcPts val="115"/>
              </a:spcBef>
            </a:pPr>
            <a:r>
              <a:rPr sz="2650" spc="-100" dirty="0">
                <a:latin typeface="Times New Roman"/>
                <a:cs typeface="Times New Roman"/>
              </a:rPr>
              <a:t>0</a:t>
            </a:r>
            <a:endParaRPr sz="2650">
              <a:latin typeface="Times New Roman"/>
              <a:cs typeface="Times New Roman"/>
            </a:endParaRPr>
          </a:p>
        </p:txBody>
      </p:sp>
      <p:sp>
        <p:nvSpPr>
          <p:cNvPr id="10" name="object 10"/>
          <p:cNvSpPr txBox="1"/>
          <p:nvPr/>
        </p:nvSpPr>
        <p:spPr>
          <a:xfrm>
            <a:off x="3573752" y="1521933"/>
            <a:ext cx="196850" cy="403225"/>
          </a:xfrm>
          <a:prstGeom prst="rect">
            <a:avLst/>
          </a:prstGeom>
        </p:spPr>
        <p:txBody>
          <a:bodyPr vert="horz" wrap="square" lIns="0" tIns="15875" rIns="0" bIns="0" rtlCol="0">
            <a:spAutoFit/>
          </a:bodyPr>
          <a:lstStyle/>
          <a:p>
            <a:pPr marL="12700">
              <a:lnSpc>
                <a:spcPct val="100000"/>
              </a:lnSpc>
              <a:spcBef>
                <a:spcPts val="125"/>
              </a:spcBef>
            </a:pPr>
            <a:r>
              <a:rPr sz="2450" spc="120" dirty="0">
                <a:latin typeface="Times New Roman"/>
                <a:cs typeface="Times New Roman"/>
              </a:rPr>
              <a:t>4</a:t>
            </a:r>
            <a:endParaRPr sz="2450">
              <a:latin typeface="Times New Roman"/>
              <a:cs typeface="Times New Roman"/>
            </a:endParaRPr>
          </a:p>
        </p:txBody>
      </p:sp>
      <p:sp>
        <p:nvSpPr>
          <p:cNvPr id="11" name="object 11"/>
          <p:cNvSpPr txBox="1"/>
          <p:nvPr/>
        </p:nvSpPr>
        <p:spPr>
          <a:xfrm>
            <a:off x="2811511" y="1285664"/>
            <a:ext cx="231775" cy="1781810"/>
          </a:xfrm>
          <a:prstGeom prst="rect">
            <a:avLst/>
          </a:prstGeom>
        </p:spPr>
        <p:txBody>
          <a:bodyPr vert="horz" wrap="square" lIns="0" tIns="196850" rIns="0" bIns="0" rtlCol="0">
            <a:spAutoFit/>
          </a:bodyPr>
          <a:lstStyle/>
          <a:p>
            <a:pPr marL="22860">
              <a:lnSpc>
                <a:spcPct val="100000"/>
              </a:lnSpc>
              <a:spcBef>
                <a:spcPts val="1550"/>
              </a:spcBef>
            </a:pPr>
            <a:r>
              <a:rPr sz="2650" spc="-20" dirty="0">
                <a:latin typeface="Times New Roman"/>
                <a:cs typeface="Times New Roman"/>
              </a:rPr>
              <a:t>8</a:t>
            </a:r>
            <a:endParaRPr sz="2650">
              <a:latin typeface="Times New Roman"/>
              <a:cs typeface="Times New Roman"/>
            </a:endParaRPr>
          </a:p>
          <a:p>
            <a:pPr marL="50800">
              <a:lnSpc>
                <a:spcPct val="100000"/>
              </a:lnSpc>
              <a:spcBef>
                <a:spcPts val="1330"/>
              </a:spcBef>
            </a:pPr>
            <a:r>
              <a:rPr sz="2450" spc="90" dirty="0">
                <a:latin typeface="Times New Roman"/>
                <a:cs typeface="Times New Roman"/>
              </a:rPr>
              <a:t>6</a:t>
            </a:r>
            <a:endParaRPr sz="2450">
              <a:latin typeface="Times New Roman"/>
              <a:cs typeface="Times New Roman"/>
            </a:endParaRPr>
          </a:p>
          <a:p>
            <a:pPr marL="12700">
              <a:lnSpc>
                <a:spcPct val="100000"/>
              </a:lnSpc>
              <a:spcBef>
                <a:spcPts val="1800"/>
              </a:spcBef>
            </a:pPr>
            <a:r>
              <a:rPr sz="2600" spc="-220" dirty="0">
                <a:latin typeface="Times New Roman"/>
                <a:cs typeface="Times New Roman"/>
              </a:rPr>
              <a:t>4</a:t>
            </a:r>
            <a:endParaRPr sz="2600">
              <a:latin typeface="Times New Roman"/>
              <a:cs typeface="Times New Roman"/>
            </a:endParaRPr>
          </a:p>
        </p:txBody>
      </p:sp>
      <p:sp>
        <p:nvSpPr>
          <p:cNvPr id="12" name="object 12"/>
          <p:cNvSpPr txBox="1"/>
          <p:nvPr/>
        </p:nvSpPr>
        <p:spPr>
          <a:xfrm>
            <a:off x="951504" y="3183867"/>
            <a:ext cx="339725" cy="2360930"/>
          </a:xfrm>
          <a:prstGeom prst="rect">
            <a:avLst/>
          </a:prstGeom>
        </p:spPr>
        <p:txBody>
          <a:bodyPr vert="horz" wrap="square" lIns="0" tIns="177800" rIns="0" bIns="0" rtlCol="0">
            <a:spAutoFit/>
          </a:bodyPr>
          <a:lstStyle/>
          <a:p>
            <a:pPr marL="111125">
              <a:lnSpc>
                <a:spcPct val="100000"/>
              </a:lnSpc>
              <a:spcBef>
                <a:spcPts val="1400"/>
              </a:spcBef>
            </a:pPr>
            <a:r>
              <a:rPr sz="2650" spc="-90" dirty="0">
                <a:latin typeface="Times New Roman"/>
                <a:cs typeface="Times New Roman"/>
              </a:rPr>
              <a:t>0</a:t>
            </a:r>
            <a:endParaRPr sz="2650">
              <a:latin typeface="Times New Roman"/>
              <a:cs typeface="Times New Roman"/>
            </a:endParaRPr>
          </a:p>
          <a:p>
            <a:pPr marL="59690">
              <a:lnSpc>
                <a:spcPct val="100000"/>
              </a:lnSpc>
              <a:spcBef>
                <a:spcPts val="1280"/>
              </a:spcBef>
            </a:pPr>
            <a:r>
              <a:rPr sz="2650" i="1" spc="65" dirty="0">
                <a:latin typeface="Times New Roman"/>
                <a:cs typeface="Times New Roman"/>
              </a:rPr>
              <a:t>d</a:t>
            </a:r>
            <a:r>
              <a:rPr sz="1500" spc="-45" dirty="0">
                <a:latin typeface="Times New Roman"/>
                <a:cs typeface="Times New Roman"/>
              </a:rPr>
              <a:t>1</a:t>
            </a:r>
            <a:endParaRPr sz="1500">
              <a:latin typeface="Times New Roman"/>
              <a:cs typeface="Times New Roman"/>
            </a:endParaRPr>
          </a:p>
          <a:p>
            <a:pPr marL="31115">
              <a:lnSpc>
                <a:spcPct val="100000"/>
              </a:lnSpc>
              <a:spcBef>
                <a:spcPts val="1955"/>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700">
              <a:lnSpc>
                <a:spcPct val="100000"/>
              </a:lnSpc>
              <a:spcBef>
                <a:spcPts val="82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3" name="object 13"/>
          <p:cNvSpPr txBox="1"/>
          <p:nvPr/>
        </p:nvSpPr>
        <p:spPr>
          <a:xfrm>
            <a:off x="4591177" y="1270253"/>
            <a:ext cx="3660775" cy="2160270"/>
          </a:xfrm>
          <a:prstGeom prst="rect">
            <a:avLst/>
          </a:prstGeom>
        </p:spPr>
        <p:txBody>
          <a:bodyPr vert="horz" wrap="square" lIns="0" tIns="13335" rIns="0" bIns="0" rtlCol="0">
            <a:spAutoFit/>
          </a:bodyPr>
          <a:lstStyle/>
          <a:p>
            <a:pPr marL="38100" marR="219710">
              <a:lnSpc>
                <a:spcPct val="100000"/>
              </a:lnSpc>
              <a:spcBef>
                <a:spcPts val="105"/>
              </a:spcBef>
              <a:tabLst>
                <a:tab pos="982344" algn="l"/>
              </a:tabLst>
            </a:pPr>
            <a:r>
              <a:rPr sz="2000" spc="-5" dirty="0">
                <a:latin typeface="Tahoma"/>
                <a:cs typeface="Tahoma"/>
              </a:rPr>
              <a:t>Here</a:t>
            </a:r>
            <a:r>
              <a:rPr sz="2000" spc="-10" dirty="0">
                <a:latin typeface="Tahoma"/>
                <a:cs typeface="Tahoma"/>
              </a:rPr>
              <a:t> </a:t>
            </a:r>
            <a:r>
              <a:rPr sz="2000" spc="10" dirty="0">
                <a:latin typeface="Tahoma"/>
                <a:cs typeface="Tahoma"/>
              </a:rPr>
              <a:t>s</a:t>
            </a:r>
            <a:r>
              <a:rPr sz="1950" spc="15" baseline="25641" dirty="0">
                <a:latin typeface="Tahoma"/>
                <a:cs typeface="Tahoma"/>
              </a:rPr>
              <a:t>3	</a:t>
            </a:r>
            <a:r>
              <a:rPr sz="2000" spc="-5" dirty="0">
                <a:latin typeface="Tahoma"/>
                <a:cs typeface="Tahoma"/>
              </a:rPr>
              <a:t>row breaks </a:t>
            </a:r>
            <a:r>
              <a:rPr sz="2000" dirty="0">
                <a:latin typeface="Tahoma"/>
                <a:cs typeface="Tahoma"/>
              </a:rPr>
              <a:t>down.  </a:t>
            </a:r>
            <a:r>
              <a:rPr sz="2000" spc="-5" dirty="0">
                <a:latin typeface="Tahoma"/>
                <a:cs typeface="Tahoma"/>
              </a:rPr>
              <a:t>Hence write </a:t>
            </a:r>
            <a:r>
              <a:rPr sz="2000" dirty="0">
                <a:latin typeface="Tahoma"/>
                <a:cs typeface="Tahoma"/>
              </a:rPr>
              <a:t>auxiliary </a:t>
            </a:r>
            <a:r>
              <a:rPr sz="2000" spc="-5" dirty="0">
                <a:latin typeface="Tahoma"/>
                <a:cs typeface="Tahoma"/>
              </a:rPr>
              <a:t>equation  </a:t>
            </a:r>
            <a:r>
              <a:rPr sz="2000" spc="-10" dirty="0">
                <a:latin typeface="Tahoma"/>
                <a:cs typeface="Tahoma"/>
              </a:rPr>
              <a:t>for </a:t>
            </a:r>
            <a:r>
              <a:rPr sz="2000" spc="10" dirty="0">
                <a:latin typeface="Tahoma"/>
                <a:cs typeface="Tahoma"/>
              </a:rPr>
              <a:t>s</a:t>
            </a:r>
            <a:r>
              <a:rPr sz="1950" spc="15" baseline="25641" dirty="0">
                <a:latin typeface="Tahoma"/>
                <a:cs typeface="Tahoma"/>
              </a:rPr>
              <a:t>4</a:t>
            </a:r>
            <a:r>
              <a:rPr sz="1950" spc="315" baseline="25641" dirty="0">
                <a:latin typeface="Tahoma"/>
                <a:cs typeface="Tahoma"/>
              </a:rPr>
              <a:t> </a:t>
            </a:r>
            <a:r>
              <a:rPr sz="2000" dirty="0">
                <a:latin typeface="Tahoma"/>
                <a:cs typeface="Tahoma"/>
              </a:rPr>
              <a:t>.</a:t>
            </a:r>
            <a:endParaRPr sz="2000">
              <a:latin typeface="Tahoma"/>
              <a:cs typeface="Tahoma"/>
            </a:endParaRPr>
          </a:p>
          <a:p>
            <a:pPr marL="492125">
              <a:lnSpc>
                <a:spcPct val="100000"/>
              </a:lnSpc>
              <a:spcBef>
                <a:spcPts val="655"/>
              </a:spcBef>
            </a:pPr>
            <a:r>
              <a:rPr sz="2100" i="1" spc="65" dirty="0">
                <a:latin typeface="Times New Roman"/>
                <a:cs typeface="Times New Roman"/>
              </a:rPr>
              <a:t>A</a:t>
            </a:r>
            <a:r>
              <a:rPr sz="2100" spc="65" dirty="0">
                <a:latin typeface="Times New Roman"/>
                <a:cs typeface="Times New Roman"/>
              </a:rPr>
              <a:t>(s)</a:t>
            </a:r>
            <a:r>
              <a:rPr sz="2100" spc="45" dirty="0">
                <a:latin typeface="Times New Roman"/>
                <a:cs typeface="Times New Roman"/>
              </a:rPr>
              <a:t> </a:t>
            </a:r>
            <a:r>
              <a:rPr sz="2100" spc="120" dirty="0">
                <a:latin typeface="Symbol"/>
                <a:cs typeface="Symbol"/>
              </a:rPr>
              <a:t></a:t>
            </a:r>
            <a:r>
              <a:rPr sz="2100" spc="45" dirty="0">
                <a:latin typeface="Times New Roman"/>
                <a:cs typeface="Times New Roman"/>
              </a:rPr>
              <a:t> </a:t>
            </a:r>
            <a:r>
              <a:rPr sz="2100" spc="175" dirty="0">
                <a:latin typeface="Times New Roman"/>
                <a:cs typeface="Times New Roman"/>
              </a:rPr>
              <a:t>2s</a:t>
            </a:r>
            <a:r>
              <a:rPr sz="1800" spc="262" baseline="43981" dirty="0">
                <a:latin typeface="Times New Roman"/>
                <a:cs typeface="Times New Roman"/>
              </a:rPr>
              <a:t>4</a:t>
            </a:r>
            <a:r>
              <a:rPr sz="1800" spc="60" baseline="43981" dirty="0">
                <a:latin typeface="Times New Roman"/>
                <a:cs typeface="Times New Roman"/>
              </a:rPr>
              <a:t> </a:t>
            </a:r>
            <a:r>
              <a:rPr sz="2100" spc="120" dirty="0">
                <a:latin typeface="Symbol"/>
                <a:cs typeface="Symbol"/>
              </a:rPr>
              <a:t></a:t>
            </a:r>
            <a:r>
              <a:rPr sz="2100" spc="-95" dirty="0">
                <a:latin typeface="Times New Roman"/>
                <a:cs typeface="Times New Roman"/>
              </a:rPr>
              <a:t> </a:t>
            </a:r>
            <a:r>
              <a:rPr sz="2100" spc="175" dirty="0">
                <a:latin typeface="Times New Roman"/>
                <a:cs typeface="Times New Roman"/>
              </a:rPr>
              <a:t>6s</a:t>
            </a:r>
            <a:r>
              <a:rPr sz="1800" spc="262" baseline="43981" dirty="0">
                <a:latin typeface="Times New Roman"/>
                <a:cs typeface="Times New Roman"/>
              </a:rPr>
              <a:t>2</a:t>
            </a:r>
            <a:r>
              <a:rPr sz="1800" spc="60" baseline="43981" dirty="0">
                <a:latin typeface="Times New Roman"/>
                <a:cs typeface="Times New Roman"/>
              </a:rPr>
              <a:t> </a:t>
            </a:r>
            <a:r>
              <a:rPr sz="2100" spc="120" dirty="0">
                <a:latin typeface="Symbol"/>
                <a:cs typeface="Symbol"/>
              </a:rPr>
              <a:t></a:t>
            </a:r>
            <a:r>
              <a:rPr sz="2100" spc="-55" dirty="0">
                <a:latin typeface="Times New Roman"/>
                <a:cs typeface="Times New Roman"/>
              </a:rPr>
              <a:t> </a:t>
            </a:r>
            <a:r>
              <a:rPr sz="2100" spc="110" dirty="0">
                <a:latin typeface="Times New Roman"/>
                <a:cs typeface="Times New Roman"/>
              </a:rPr>
              <a:t>4</a:t>
            </a:r>
            <a:endParaRPr sz="2100">
              <a:latin typeface="Times New Roman"/>
              <a:cs typeface="Times New Roman"/>
            </a:endParaRPr>
          </a:p>
          <a:p>
            <a:pPr marL="38100">
              <a:lnSpc>
                <a:spcPct val="100000"/>
              </a:lnSpc>
              <a:spcBef>
                <a:spcPts val="1625"/>
              </a:spcBef>
            </a:pPr>
            <a:r>
              <a:rPr sz="2000" dirty="0">
                <a:latin typeface="Tahoma"/>
                <a:cs typeface="Tahoma"/>
              </a:rPr>
              <a:t>(Note </a:t>
            </a:r>
            <a:r>
              <a:rPr sz="2000" spc="-5" dirty="0">
                <a:latin typeface="Tahoma"/>
                <a:cs typeface="Tahoma"/>
              </a:rPr>
              <a:t>each </a:t>
            </a:r>
            <a:r>
              <a:rPr sz="2000" dirty="0">
                <a:latin typeface="Tahoma"/>
                <a:cs typeface="Tahoma"/>
              </a:rPr>
              <a:t>term of </a:t>
            </a:r>
            <a:r>
              <a:rPr sz="2000" spc="-5" dirty="0">
                <a:latin typeface="Tahoma"/>
                <a:cs typeface="Tahoma"/>
              </a:rPr>
              <a:t>next</a:t>
            </a:r>
            <a:r>
              <a:rPr sz="2000" spc="-80" dirty="0">
                <a:latin typeface="Tahoma"/>
                <a:cs typeface="Tahoma"/>
              </a:rPr>
              <a:t> </a:t>
            </a:r>
            <a:r>
              <a:rPr sz="2000" spc="-5" dirty="0">
                <a:latin typeface="Tahoma"/>
                <a:cs typeface="Tahoma"/>
              </a:rPr>
              <a:t>column</a:t>
            </a:r>
            <a:endParaRPr sz="2000">
              <a:latin typeface="Tahoma"/>
              <a:cs typeface="Tahoma"/>
            </a:endParaRPr>
          </a:p>
          <a:p>
            <a:pPr marL="38100">
              <a:lnSpc>
                <a:spcPct val="100000"/>
              </a:lnSpc>
            </a:pPr>
            <a:r>
              <a:rPr sz="2000" spc="-10" dirty="0">
                <a:latin typeface="Tahoma"/>
                <a:cs typeface="Tahoma"/>
              </a:rPr>
              <a:t>differs </a:t>
            </a:r>
            <a:r>
              <a:rPr sz="2000" spc="-5" dirty="0">
                <a:latin typeface="Tahoma"/>
                <a:cs typeface="Tahoma"/>
              </a:rPr>
              <a:t>by </a:t>
            </a:r>
            <a:r>
              <a:rPr sz="2000" spc="-10" dirty="0">
                <a:latin typeface="Tahoma"/>
                <a:cs typeface="Tahoma"/>
              </a:rPr>
              <a:t>degree </a:t>
            </a:r>
            <a:r>
              <a:rPr sz="2000" dirty="0">
                <a:latin typeface="Tahoma"/>
                <a:cs typeface="Tahoma"/>
              </a:rPr>
              <a:t>of</a:t>
            </a:r>
            <a:r>
              <a:rPr sz="2000" spc="-5" dirty="0">
                <a:latin typeface="Tahoma"/>
                <a:cs typeface="Tahoma"/>
              </a:rPr>
              <a:t> </a:t>
            </a:r>
            <a:r>
              <a:rPr sz="2000" dirty="0">
                <a:latin typeface="Tahoma"/>
                <a:cs typeface="Tahoma"/>
              </a:rPr>
              <a:t>2)</a:t>
            </a:r>
            <a:endParaRPr sz="2000">
              <a:latin typeface="Tahoma"/>
              <a:cs typeface="Tahoma"/>
            </a:endParaRPr>
          </a:p>
        </p:txBody>
      </p:sp>
      <p:sp>
        <p:nvSpPr>
          <p:cNvPr id="14" name="object 14"/>
          <p:cNvSpPr txBox="1"/>
          <p:nvPr/>
        </p:nvSpPr>
        <p:spPr>
          <a:xfrm>
            <a:off x="4565777" y="4013708"/>
            <a:ext cx="4145915" cy="1550670"/>
          </a:xfrm>
          <a:prstGeom prst="rect">
            <a:avLst/>
          </a:prstGeom>
        </p:spPr>
        <p:txBody>
          <a:bodyPr vert="horz" wrap="square" lIns="0" tIns="12700" rIns="0" bIns="0" rtlCol="0">
            <a:spAutoFit/>
          </a:bodyPr>
          <a:lstStyle/>
          <a:p>
            <a:pPr marL="63500">
              <a:lnSpc>
                <a:spcPct val="100000"/>
              </a:lnSpc>
              <a:spcBef>
                <a:spcPts val="100"/>
              </a:spcBef>
            </a:pPr>
            <a:r>
              <a:rPr sz="2000" spc="-55" dirty="0">
                <a:latin typeface="Tahoma"/>
                <a:cs typeface="Tahoma"/>
              </a:rPr>
              <a:t>Take </a:t>
            </a:r>
            <a:r>
              <a:rPr sz="2000" spc="-10" dirty="0">
                <a:latin typeface="Tahoma"/>
                <a:cs typeface="Tahoma"/>
              </a:rPr>
              <a:t>derivative </a:t>
            </a:r>
            <a:r>
              <a:rPr sz="2000" dirty="0">
                <a:latin typeface="Tahoma"/>
                <a:cs typeface="Tahoma"/>
              </a:rPr>
              <a:t>of auxiliary</a:t>
            </a:r>
            <a:r>
              <a:rPr sz="2000" spc="5" dirty="0">
                <a:latin typeface="Tahoma"/>
                <a:cs typeface="Tahoma"/>
              </a:rPr>
              <a:t> </a:t>
            </a:r>
            <a:r>
              <a:rPr sz="2000" spc="-5" dirty="0">
                <a:latin typeface="Tahoma"/>
                <a:cs typeface="Tahoma"/>
              </a:rPr>
              <a:t>equation</a:t>
            </a:r>
            <a:endParaRPr sz="2000">
              <a:latin typeface="Tahoma"/>
              <a:cs typeface="Tahoma"/>
            </a:endParaRPr>
          </a:p>
          <a:p>
            <a:pPr marL="520065">
              <a:lnSpc>
                <a:spcPts val="2135"/>
              </a:lnSpc>
              <a:spcBef>
                <a:spcPts val="1785"/>
              </a:spcBef>
            </a:pPr>
            <a:r>
              <a:rPr sz="3225" i="1" u="heavy" spc="450" baseline="34883" dirty="0">
                <a:uFill>
                  <a:solidFill>
                    <a:srgbClr val="000000"/>
                  </a:solidFill>
                </a:uFill>
                <a:latin typeface="Times New Roman"/>
                <a:cs typeface="Times New Roman"/>
              </a:rPr>
              <a:t>d</a:t>
            </a:r>
            <a:r>
              <a:rPr sz="3225" i="1" spc="450" baseline="34883" dirty="0">
                <a:latin typeface="Times New Roman"/>
                <a:cs typeface="Times New Roman"/>
              </a:rPr>
              <a:t> </a:t>
            </a:r>
            <a:r>
              <a:rPr sz="2150" i="1" spc="210" dirty="0">
                <a:latin typeface="Times New Roman"/>
                <a:cs typeface="Times New Roman"/>
              </a:rPr>
              <a:t>A</a:t>
            </a:r>
            <a:r>
              <a:rPr sz="2150" spc="210" dirty="0">
                <a:latin typeface="Times New Roman"/>
                <a:cs typeface="Times New Roman"/>
              </a:rPr>
              <a:t>(s) </a:t>
            </a:r>
            <a:r>
              <a:rPr sz="2150" spc="330" dirty="0">
                <a:latin typeface="Symbol"/>
                <a:cs typeface="Symbol"/>
              </a:rPr>
              <a:t></a:t>
            </a:r>
            <a:r>
              <a:rPr sz="2150" spc="330" dirty="0">
                <a:latin typeface="Times New Roman"/>
                <a:cs typeface="Times New Roman"/>
              </a:rPr>
              <a:t> </a:t>
            </a:r>
            <a:r>
              <a:rPr sz="2150" spc="260" dirty="0">
                <a:latin typeface="Times New Roman"/>
                <a:cs typeface="Times New Roman"/>
              </a:rPr>
              <a:t>8</a:t>
            </a:r>
            <a:r>
              <a:rPr sz="2150" i="1" spc="260" dirty="0">
                <a:latin typeface="Times New Roman"/>
                <a:cs typeface="Times New Roman"/>
              </a:rPr>
              <a:t>s</a:t>
            </a:r>
            <a:r>
              <a:rPr sz="1875" spc="390" baseline="42222" dirty="0">
                <a:latin typeface="Times New Roman"/>
                <a:cs typeface="Times New Roman"/>
              </a:rPr>
              <a:t>3 </a:t>
            </a:r>
            <a:r>
              <a:rPr sz="2150" spc="330" dirty="0">
                <a:latin typeface="Symbol"/>
                <a:cs typeface="Symbol"/>
              </a:rPr>
              <a:t></a:t>
            </a:r>
            <a:r>
              <a:rPr sz="2150" spc="105" dirty="0">
                <a:latin typeface="Times New Roman"/>
                <a:cs typeface="Times New Roman"/>
              </a:rPr>
              <a:t> </a:t>
            </a:r>
            <a:r>
              <a:rPr sz="2150" spc="335" dirty="0">
                <a:latin typeface="Times New Roman"/>
                <a:cs typeface="Times New Roman"/>
              </a:rPr>
              <a:t>12s</a:t>
            </a:r>
            <a:endParaRPr sz="2150">
              <a:latin typeface="Times New Roman"/>
              <a:cs typeface="Times New Roman"/>
            </a:endParaRPr>
          </a:p>
          <a:p>
            <a:pPr marL="541020">
              <a:lnSpc>
                <a:spcPts val="2135"/>
              </a:lnSpc>
            </a:pPr>
            <a:r>
              <a:rPr sz="2150" i="1" spc="229" dirty="0">
                <a:latin typeface="Times New Roman"/>
                <a:cs typeface="Times New Roman"/>
              </a:rPr>
              <a:t>ds</a:t>
            </a:r>
            <a:endParaRPr sz="2150">
              <a:latin typeface="Times New Roman"/>
              <a:cs typeface="Times New Roman"/>
            </a:endParaRPr>
          </a:p>
          <a:p>
            <a:pPr marL="63500">
              <a:lnSpc>
                <a:spcPct val="100000"/>
              </a:lnSpc>
              <a:spcBef>
                <a:spcPts val="1150"/>
              </a:spcBef>
              <a:tabLst>
                <a:tab pos="1992630" algn="l"/>
              </a:tabLst>
            </a:pPr>
            <a:r>
              <a:rPr sz="2000" spc="5" dirty="0">
                <a:latin typeface="Tahoma"/>
                <a:cs typeface="Tahoma"/>
              </a:rPr>
              <a:t>Use </a:t>
            </a:r>
            <a:r>
              <a:rPr sz="2000" dirty="0">
                <a:latin typeface="Tahoma"/>
                <a:cs typeface="Tahoma"/>
              </a:rPr>
              <a:t>these</a:t>
            </a:r>
            <a:r>
              <a:rPr sz="2000" spc="-50" dirty="0">
                <a:latin typeface="Tahoma"/>
                <a:cs typeface="Tahoma"/>
              </a:rPr>
              <a:t> </a:t>
            </a:r>
            <a:r>
              <a:rPr sz="2000" spc="-10" dirty="0">
                <a:latin typeface="Tahoma"/>
                <a:cs typeface="Tahoma"/>
              </a:rPr>
              <a:t>for</a:t>
            </a:r>
            <a:r>
              <a:rPr sz="2000" spc="15" dirty="0">
                <a:latin typeface="Tahoma"/>
                <a:cs typeface="Tahoma"/>
              </a:rPr>
              <a:t> s</a:t>
            </a:r>
            <a:r>
              <a:rPr sz="1950" spc="22" baseline="25641" dirty="0">
                <a:latin typeface="Tahoma"/>
                <a:cs typeface="Tahoma"/>
              </a:rPr>
              <a:t>3	</a:t>
            </a:r>
            <a:r>
              <a:rPr sz="2000" spc="-5" dirty="0">
                <a:latin typeface="Tahoma"/>
                <a:cs typeface="Tahoma"/>
              </a:rPr>
              <a:t>row</a:t>
            </a:r>
            <a:r>
              <a:rPr sz="2000" spc="-15" dirty="0">
                <a:latin typeface="Tahoma"/>
                <a:cs typeface="Tahoma"/>
              </a:rPr>
              <a:t> </a:t>
            </a:r>
            <a:r>
              <a:rPr sz="2000" spc="-5" dirty="0">
                <a:latin typeface="Tahoma"/>
                <a:cs typeface="Tahoma"/>
              </a:rPr>
              <a:t>coefficients.</a:t>
            </a:r>
            <a:endParaRPr sz="2000">
              <a:latin typeface="Tahoma"/>
              <a:cs typeface="Tahoma"/>
            </a:endParaRPr>
          </a:p>
        </p:txBody>
      </p:sp>
      <p:sp>
        <p:nvSpPr>
          <p:cNvPr id="15" name="object 15"/>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33502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7</a:t>
            </a:r>
          </a:p>
        </p:txBody>
      </p:sp>
      <p:sp>
        <p:nvSpPr>
          <p:cNvPr id="3" name="object 3"/>
          <p:cNvSpPr txBox="1"/>
          <p:nvPr/>
        </p:nvSpPr>
        <p:spPr>
          <a:xfrm>
            <a:off x="6248400" y="160731"/>
            <a:ext cx="2461133"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936493" y="14522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3883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graphicFrame>
        <p:nvGraphicFramePr>
          <p:cNvPr id="6" name="object 6"/>
          <p:cNvGraphicFramePr>
            <a:graphicFrameLocks noGrp="1"/>
          </p:cNvGraphicFramePr>
          <p:nvPr/>
        </p:nvGraphicFramePr>
        <p:xfrm>
          <a:off x="1359408" y="1448561"/>
          <a:ext cx="2972433" cy="4419597"/>
        </p:xfrm>
        <a:graphic>
          <a:graphicData uri="http://schemas.openxmlformats.org/drawingml/2006/table">
            <a:tbl>
              <a:tblPr firstRow="1" bandRow="1">
                <a:tableStyleId>{2D5ABB26-0587-4C30-8999-92F81FD0307C}</a:tableStyleId>
              </a:tblPr>
              <a:tblGrid>
                <a:gridCol w="708025"/>
                <a:gridCol w="951230"/>
                <a:gridCol w="810259"/>
                <a:gridCol w="502919"/>
              </a:tblGrid>
              <a:tr h="688578">
                <a:tc>
                  <a:txBody>
                    <a:bodyPr/>
                    <a:lstStyle/>
                    <a:p>
                      <a:pPr marR="271780" algn="r">
                        <a:lnSpc>
                          <a:spcPct val="100000"/>
                        </a:lnSpc>
                        <a:spcBef>
                          <a:spcPts val="980"/>
                        </a:spcBef>
                      </a:pPr>
                      <a:r>
                        <a:rPr sz="2600" dirty="0">
                          <a:latin typeface="Times New Roman"/>
                          <a:cs typeface="Times New Roman"/>
                        </a:rPr>
                        <a:t>1</a:t>
                      </a:r>
                      <a:endParaRPr sz="2600">
                        <a:latin typeface="Times New Roman"/>
                        <a:cs typeface="Times New Roman"/>
                      </a:endParaRPr>
                    </a:p>
                  </a:txBody>
                  <a:tcPr marL="0" marR="0" marT="124460" marB="0">
                    <a:lnL w="28575">
                      <a:solidFill>
                        <a:srgbClr val="000000"/>
                      </a:solidFill>
                      <a:prstDash val="solid"/>
                    </a:lnL>
                    <a:lnT w="28575">
                      <a:solidFill>
                        <a:srgbClr val="000000"/>
                      </a:solidFill>
                      <a:prstDash val="solid"/>
                    </a:lnT>
                  </a:tcPr>
                </a:tc>
                <a:tc>
                  <a:txBody>
                    <a:bodyPr/>
                    <a:lstStyle/>
                    <a:p>
                      <a:pPr marL="3175" algn="ctr">
                        <a:lnSpc>
                          <a:spcPct val="100000"/>
                        </a:lnSpc>
                        <a:spcBef>
                          <a:spcPts val="1510"/>
                        </a:spcBef>
                      </a:pPr>
                      <a:r>
                        <a:rPr sz="2550" dirty="0">
                          <a:latin typeface="Times New Roman"/>
                          <a:cs typeface="Times New Roman"/>
                        </a:rPr>
                        <a:t>5</a:t>
                      </a:r>
                      <a:endParaRPr sz="2550">
                        <a:latin typeface="Times New Roman"/>
                        <a:cs typeface="Times New Roman"/>
                      </a:endParaRPr>
                    </a:p>
                  </a:txBody>
                  <a:tcPr marL="0" marR="0" marT="191770" marB="0">
                    <a:lnT w="28575">
                      <a:solidFill>
                        <a:srgbClr val="000000"/>
                      </a:solidFill>
                      <a:prstDash val="solid"/>
                    </a:lnT>
                  </a:tcPr>
                </a:tc>
                <a:tc>
                  <a:txBody>
                    <a:bodyPr/>
                    <a:lstStyle/>
                    <a:p>
                      <a:pPr marL="336550">
                        <a:lnSpc>
                          <a:spcPct val="100000"/>
                        </a:lnSpc>
                        <a:spcBef>
                          <a:spcPts val="1465"/>
                        </a:spcBef>
                      </a:pPr>
                      <a:r>
                        <a:rPr sz="2650" dirty="0">
                          <a:latin typeface="Times New Roman"/>
                          <a:cs typeface="Times New Roman"/>
                        </a:rPr>
                        <a:t>8</a:t>
                      </a:r>
                      <a:endParaRPr sz="2650">
                        <a:latin typeface="Times New Roman"/>
                        <a:cs typeface="Times New Roman"/>
                      </a:endParaRPr>
                    </a:p>
                  </a:txBody>
                  <a:tcPr marL="0" marR="0" marT="186055" marB="0">
                    <a:lnT w="28575">
                      <a:solidFill>
                        <a:srgbClr val="000000"/>
                      </a:solidFill>
                      <a:prstDash val="solid"/>
                    </a:lnT>
                  </a:tcPr>
                </a:tc>
                <a:tc>
                  <a:txBody>
                    <a:bodyPr/>
                    <a:lstStyle/>
                    <a:p>
                      <a:pPr marL="278130">
                        <a:lnSpc>
                          <a:spcPct val="100000"/>
                        </a:lnSpc>
                        <a:spcBef>
                          <a:spcPts val="1900"/>
                        </a:spcBef>
                      </a:pPr>
                      <a:r>
                        <a:rPr sz="2450" dirty="0">
                          <a:latin typeface="Times New Roman"/>
                          <a:cs typeface="Times New Roman"/>
                        </a:rPr>
                        <a:t>4</a:t>
                      </a:r>
                      <a:endParaRPr sz="2450">
                        <a:latin typeface="Times New Roman"/>
                        <a:cs typeface="Times New Roman"/>
                      </a:endParaRPr>
                    </a:p>
                  </a:txBody>
                  <a:tcPr marL="0" marR="0" marT="241300" marB="0">
                    <a:lnT w="28575">
                      <a:solidFill>
                        <a:srgbClr val="000000"/>
                      </a:solidFill>
                      <a:prstDash val="solid"/>
                    </a:lnT>
                  </a:tcPr>
                </a:tc>
              </a:tr>
              <a:tr h="573305">
                <a:tc>
                  <a:txBody>
                    <a:bodyPr/>
                    <a:lstStyle/>
                    <a:p>
                      <a:pPr marR="313055" algn="r">
                        <a:lnSpc>
                          <a:spcPct val="100000"/>
                        </a:lnSpc>
                        <a:spcBef>
                          <a:spcPts val="254"/>
                        </a:spcBef>
                      </a:pPr>
                      <a:r>
                        <a:rPr sz="2650" dirty="0">
                          <a:latin typeface="Times New Roman"/>
                          <a:cs typeface="Times New Roman"/>
                        </a:rPr>
                        <a:t>3</a:t>
                      </a:r>
                      <a:endParaRPr sz="2650">
                        <a:latin typeface="Times New Roman"/>
                        <a:cs typeface="Times New Roman"/>
                      </a:endParaRPr>
                    </a:p>
                  </a:txBody>
                  <a:tcPr marL="0" marR="0" marT="32384" marB="0">
                    <a:lnL w="28575">
                      <a:solidFill>
                        <a:srgbClr val="000000"/>
                      </a:solidFill>
                      <a:prstDash val="solid"/>
                    </a:lnL>
                  </a:tcPr>
                </a:tc>
                <a:tc>
                  <a:txBody>
                    <a:bodyPr/>
                    <a:lstStyle/>
                    <a:p>
                      <a:pPr marR="8890" algn="ctr">
                        <a:lnSpc>
                          <a:spcPct val="100000"/>
                        </a:lnSpc>
                        <a:spcBef>
                          <a:spcPts val="360"/>
                        </a:spcBef>
                      </a:pPr>
                      <a:r>
                        <a:rPr sz="2650" dirty="0">
                          <a:latin typeface="Times New Roman"/>
                          <a:cs typeface="Times New Roman"/>
                        </a:rPr>
                        <a:t>9</a:t>
                      </a:r>
                      <a:endParaRPr sz="2650">
                        <a:latin typeface="Times New Roman"/>
                        <a:cs typeface="Times New Roman"/>
                      </a:endParaRPr>
                    </a:p>
                  </a:txBody>
                  <a:tcPr marL="0" marR="0" marB="0"/>
                </a:tc>
                <a:tc>
                  <a:txBody>
                    <a:bodyPr/>
                    <a:lstStyle/>
                    <a:p>
                      <a:pPr marL="364490">
                        <a:lnSpc>
                          <a:spcPct val="100000"/>
                        </a:lnSpc>
                        <a:spcBef>
                          <a:spcPts val="555"/>
                        </a:spcBef>
                      </a:pPr>
                      <a:r>
                        <a:rPr sz="2450" dirty="0">
                          <a:latin typeface="Times New Roman"/>
                          <a:cs typeface="Times New Roman"/>
                        </a:rPr>
                        <a:t>6</a:t>
                      </a:r>
                      <a:endParaRPr sz="2450">
                        <a:latin typeface="Times New Roman"/>
                        <a:cs typeface="Times New Roman"/>
                      </a:endParaRPr>
                    </a:p>
                  </a:txBody>
                  <a:tcPr marL="0" marR="0" marT="70485" marB="0"/>
                </a:tc>
                <a:tc>
                  <a:txBody>
                    <a:bodyPr/>
                    <a:lstStyle/>
                    <a:p>
                      <a:pPr>
                        <a:lnSpc>
                          <a:spcPct val="100000"/>
                        </a:lnSpc>
                      </a:pPr>
                      <a:endParaRPr sz="2100">
                        <a:latin typeface="Times New Roman"/>
                        <a:cs typeface="Times New Roman"/>
                      </a:endParaRPr>
                    </a:p>
                  </a:txBody>
                  <a:tcPr marL="0" marR="0" marT="0" marB="0"/>
                </a:tc>
              </a:tr>
              <a:tr h="670292">
                <a:tc>
                  <a:txBody>
                    <a:bodyPr/>
                    <a:lstStyle/>
                    <a:p>
                      <a:pPr marR="260985" algn="r">
                        <a:lnSpc>
                          <a:spcPct val="100000"/>
                        </a:lnSpc>
                        <a:spcBef>
                          <a:spcPts val="780"/>
                        </a:spcBef>
                      </a:pPr>
                      <a:r>
                        <a:rPr sz="2600" dirty="0">
                          <a:latin typeface="Times New Roman"/>
                          <a:cs typeface="Times New Roman"/>
                        </a:rPr>
                        <a:t>2</a:t>
                      </a:r>
                      <a:endParaRPr sz="2600">
                        <a:latin typeface="Times New Roman"/>
                        <a:cs typeface="Times New Roman"/>
                      </a:endParaRPr>
                    </a:p>
                  </a:txBody>
                  <a:tcPr marL="0" marR="0" marT="99060" marB="0">
                    <a:lnL w="28575">
                      <a:solidFill>
                        <a:srgbClr val="000000"/>
                      </a:solidFill>
                      <a:prstDash val="solid"/>
                    </a:lnL>
                  </a:tcPr>
                </a:tc>
                <a:tc>
                  <a:txBody>
                    <a:bodyPr/>
                    <a:lstStyle/>
                    <a:p>
                      <a:pPr marL="53975" algn="ctr">
                        <a:lnSpc>
                          <a:spcPct val="100000"/>
                        </a:lnSpc>
                        <a:spcBef>
                          <a:spcPts val="655"/>
                        </a:spcBef>
                      </a:pPr>
                      <a:r>
                        <a:rPr sz="2600" dirty="0">
                          <a:latin typeface="Times New Roman"/>
                          <a:cs typeface="Times New Roman"/>
                        </a:rPr>
                        <a:t>6</a:t>
                      </a:r>
                      <a:endParaRPr sz="2600">
                        <a:latin typeface="Times New Roman"/>
                        <a:cs typeface="Times New Roman"/>
                      </a:endParaRPr>
                    </a:p>
                  </a:txBody>
                  <a:tcPr marL="0" marR="0" marT="83185" marB="0"/>
                </a:tc>
                <a:tc>
                  <a:txBody>
                    <a:bodyPr/>
                    <a:lstStyle/>
                    <a:p>
                      <a:pPr marL="325755">
                        <a:lnSpc>
                          <a:spcPct val="100000"/>
                        </a:lnSpc>
                        <a:spcBef>
                          <a:spcPts val="780"/>
                        </a:spcBef>
                      </a:pPr>
                      <a:r>
                        <a:rPr sz="2600" dirty="0">
                          <a:latin typeface="Times New Roman"/>
                          <a:cs typeface="Times New Roman"/>
                        </a:rPr>
                        <a:t>4</a:t>
                      </a:r>
                      <a:endParaRPr sz="2600">
                        <a:latin typeface="Times New Roman"/>
                        <a:cs typeface="Times New Roman"/>
                      </a:endParaRPr>
                    </a:p>
                  </a:txBody>
                  <a:tcPr marL="0" marR="0" marT="99060" marB="0"/>
                </a:tc>
                <a:tc>
                  <a:txBody>
                    <a:bodyPr/>
                    <a:lstStyle/>
                    <a:p>
                      <a:pPr>
                        <a:lnSpc>
                          <a:spcPct val="100000"/>
                        </a:lnSpc>
                      </a:pPr>
                      <a:endParaRPr sz="2100">
                        <a:latin typeface="Times New Roman"/>
                        <a:cs typeface="Times New Roman"/>
                      </a:endParaRPr>
                    </a:p>
                  </a:txBody>
                  <a:tcPr marL="0" marR="0" marT="0" marB="0"/>
                </a:tc>
              </a:tr>
              <a:tr h="648778">
                <a:tc>
                  <a:txBody>
                    <a:bodyPr/>
                    <a:lstStyle/>
                    <a:p>
                      <a:pPr marR="319405" algn="r">
                        <a:lnSpc>
                          <a:spcPct val="100000"/>
                        </a:lnSpc>
                        <a:spcBef>
                          <a:spcPts val="1045"/>
                        </a:spcBef>
                      </a:pPr>
                      <a:r>
                        <a:rPr sz="2650" dirty="0">
                          <a:latin typeface="Times New Roman"/>
                          <a:cs typeface="Times New Roman"/>
                        </a:rPr>
                        <a:t>8</a:t>
                      </a:r>
                      <a:endParaRPr sz="2650">
                        <a:latin typeface="Times New Roman"/>
                        <a:cs typeface="Times New Roman"/>
                      </a:endParaRPr>
                    </a:p>
                  </a:txBody>
                  <a:tcPr marL="0" marR="0" marT="132715" marB="0">
                    <a:lnL w="28575">
                      <a:solidFill>
                        <a:srgbClr val="000000"/>
                      </a:solidFill>
                      <a:prstDash val="solid"/>
                    </a:lnL>
                  </a:tcPr>
                </a:tc>
                <a:tc>
                  <a:txBody>
                    <a:bodyPr/>
                    <a:lstStyle/>
                    <a:p>
                      <a:pPr marL="268605">
                        <a:lnSpc>
                          <a:spcPct val="100000"/>
                        </a:lnSpc>
                        <a:spcBef>
                          <a:spcPts val="1130"/>
                        </a:spcBef>
                      </a:pPr>
                      <a:r>
                        <a:rPr sz="2700" spc="-130" dirty="0">
                          <a:latin typeface="Times New Roman"/>
                          <a:cs typeface="Times New Roman"/>
                        </a:rPr>
                        <a:t>12</a:t>
                      </a:r>
                      <a:endParaRPr sz="2700">
                        <a:latin typeface="Times New Roman"/>
                        <a:cs typeface="Times New Roman"/>
                      </a:endParaRPr>
                    </a:p>
                  </a:txBody>
                  <a:tcPr marL="0" marR="0" marT="14351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r h="600259">
                <a:tc>
                  <a:txBody>
                    <a:bodyPr/>
                    <a:lstStyle/>
                    <a:p>
                      <a:pPr marR="260985" algn="r">
                        <a:lnSpc>
                          <a:spcPct val="100000"/>
                        </a:lnSpc>
                        <a:spcBef>
                          <a:spcPts val="400"/>
                        </a:spcBef>
                      </a:pPr>
                      <a:r>
                        <a:rPr sz="2650" i="1" spc="170" dirty="0">
                          <a:latin typeface="Times New Roman"/>
                          <a:cs typeface="Times New Roman"/>
                        </a:rPr>
                        <a:t>d</a:t>
                      </a:r>
                      <a:r>
                        <a:rPr sz="1500" dirty="0">
                          <a:latin typeface="Times New Roman"/>
                          <a:cs typeface="Times New Roman"/>
                        </a:rPr>
                        <a:t>1</a:t>
                      </a:r>
                      <a:endParaRPr sz="1500">
                        <a:latin typeface="Times New Roman"/>
                        <a:cs typeface="Times New Roman"/>
                      </a:endParaRPr>
                    </a:p>
                  </a:txBody>
                  <a:tcPr marL="0" marR="0" marT="50800" marB="0">
                    <a:lnL w="28575">
                      <a:solidFill>
                        <a:srgbClr val="000000"/>
                      </a:solidFill>
                      <a:prstDash val="solid"/>
                    </a:lnL>
                  </a:tcPr>
                </a:tc>
                <a:tc>
                  <a:txBody>
                    <a:bodyPr/>
                    <a:lstStyle/>
                    <a:p>
                      <a:pPr marL="13970" algn="ctr">
                        <a:lnSpc>
                          <a:spcPct val="100000"/>
                        </a:lnSpc>
                        <a:spcBef>
                          <a:spcPts val="450"/>
                        </a:spcBef>
                      </a:pPr>
                      <a:r>
                        <a:rPr sz="2650" i="1" spc="-95" dirty="0">
                          <a:latin typeface="Times New Roman"/>
                          <a:cs typeface="Times New Roman"/>
                        </a:rPr>
                        <a:t>d</a:t>
                      </a:r>
                      <a:r>
                        <a:rPr sz="2650" i="1" spc="-380" dirty="0">
                          <a:latin typeface="Times New Roman"/>
                          <a:cs typeface="Times New Roman"/>
                        </a:rPr>
                        <a:t> </a:t>
                      </a:r>
                      <a:r>
                        <a:rPr sz="1500" spc="-40" dirty="0">
                          <a:latin typeface="Times New Roman"/>
                          <a:cs typeface="Times New Roman"/>
                        </a:rPr>
                        <a:t>2</a:t>
                      </a:r>
                      <a:endParaRPr sz="1500">
                        <a:latin typeface="Times New Roman"/>
                        <a:cs typeface="Times New Roman"/>
                      </a:endParaRPr>
                    </a:p>
                  </a:txBody>
                  <a:tcPr marL="0" marR="0" marT="5715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r h="1238385">
                <a:tc>
                  <a:txBody>
                    <a:bodyPr/>
                    <a:lstStyle/>
                    <a:p>
                      <a:pPr marL="144145">
                        <a:lnSpc>
                          <a:spcPct val="100000"/>
                        </a:lnSpc>
                        <a:spcBef>
                          <a:spcPts val="810"/>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5095">
                        <a:lnSpc>
                          <a:spcPct val="100000"/>
                        </a:lnSpc>
                        <a:spcBef>
                          <a:spcPts val="82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a:txBody>
                  <a:tcPr marL="0" marR="0" marT="102870" marB="0">
                    <a:lnL w="28575">
                      <a:solidFill>
                        <a:srgbClr val="000000"/>
                      </a:solidFill>
                      <a:prstDash val="solid"/>
                    </a:lnL>
                  </a:tcPr>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bl>
          </a:graphicData>
        </a:graphic>
      </p:graphicFrame>
      <p:sp>
        <p:nvSpPr>
          <p:cNvPr id="7" name="object 7"/>
          <p:cNvSpPr/>
          <p:nvPr/>
        </p:nvSpPr>
        <p:spPr>
          <a:xfrm>
            <a:off x="5963269" y="1762588"/>
            <a:ext cx="1576070" cy="0"/>
          </a:xfrm>
          <a:custGeom>
            <a:avLst/>
            <a:gdLst/>
            <a:ahLst/>
            <a:cxnLst/>
            <a:rect l="l" t="t" r="r" b="b"/>
            <a:pathLst>
              <a:path w="1576070">
                <a:moveTo>
                  <a:pt x="0" y="0"/>
                </a:moveTo>
                <a:lnTo>
                  <a:pt x="1576010" y="0"/>
                </a:lnTo>
              </a:path>
            </a:pathLst>
          </a:custGeom>
          <a:ln w="14026">
            <a:solidFill>
              <a:srgbClr val="000000"/>
            </a:solidFill>
          </a:ln>
        </p:spPr>
        <p:txBody>
          <a:bodyPr wrap="square" lIns="0" tIns="0" rIns="0" bIns="0" rtlCol="0"/>
          <a:lstStyle/>
          <a:p>
            <a:endParaRPr/>
          </a:p>
        </p:txBody>
      </p:sp>
      <p:sp>
        <p:nvSpPr>
          <p:cNvPr id="8" name="object 8"/>
          <p:cNvSpPr txBox="1"/>
          <p:nvPr/>
        </p:nvSpPr>
        <p:spPr>
          <a:xfrm>
            <a:off x="5480466" y="1530138"/>
            <a:ext cx="430530" cy="377825"/>
          </a:xfrm>
          <a:prstGeom prst="rect">
            <a:avLst/>
          </a:prstGeom>
        </p:spPr>
        <p:txBody>
          <a:bodyPr vert="horz" wrap="square" lIns="0" tIns="13970" rIns="0" bIns="0" rtlCol="0">
            <a:spAutoFit/>
          </a:bodyPr>
          <a:lstStyle/>
          <a:p>
            <a:pPr marL="12700">
              <a:lnSpc>
                <a:spcPct val="100000"/>
              </a:lnSpc>
              <a:spcBef>
                <a:spcPts val="110"/>
              </a:spcBef>
            </a:pPr>
            <a:r>
              <a:rPr sz="2300" i="1" spc="-65" dirty="0">
                <a:latin typeface="Times New Roman"/>
                <a:cs typeface="Times New Roman"/>
              </a:rPr>
              <a:t>d</a:t>
            </a:r>
            <a:r>
              <a:rPr sz="1300" spc="-65" dirty="0">
                <a:latin typeface="Times New Roman"/>
                <a:cs typeface="Times New Roman"/>
              </a:rPr>
              <a:t>1</a:t>
            </a:r>
            <a:r>
              <a:rPr sz="1300" spc="20" dirty="0">
                <a:latin typeface="Times New Roman"/>
                <a:cs typeface="Times New Roman"/>
              </a:rPr>
              <a:t> </a:t>
            </a:r>
            <a:r>
              <a:rPr sz="2300" spc="-175" dirty="0">
                <a:latin typeface="Symbol"/>
                <a:cs typeface="Symbol"/>
              </a:rPr>
              <a:t></a:t>
            </a:r>
            <a:endParaRPr sz="2300">
              <a:latin typeface="Symbol"/>
              <a:cs typeface="Symbol"/>
            </a:endParaRPr>
          </a:p>
        </p:txBody>
      </p:sp>
      <p:sp>
        <p:nvSpPr>
          <p:cNvPr id="9" name="object 9"/>
          <p:cNvSpPr txBox="1"/>
          <p:nvPr/>
        </p:nvSpPr>
        <p:spPr>
          <a:xfrm>
            <a:off x="5962147" y="1344876"/>
            <a:ext cx="1581150" cy="377825"/>
          </a:xfrm>
          <a:prstGeom prst="rect">
            <a:avLst/>
          </a:prstGeom>
        </p:spPr>
        <p:txBody>
          <a:bodyPr vert="horz" wrap="square" lIns="0" tIns="13970" rIns="0" bIns="0" rtlCol="0">
            <a:spAutoFit/>
          </a:bodyPr>
          <a:lstStyle/>
          <a:p>
            <a:pPr marL="12700">
              <a:lnSpc>
                <a:spcPct val="100000"/>
              </a:lnSpc>
              <a:spcBef>
                <a:spcPts val="110"/>
              </a:spcBef>
            </a:pPr>
            <a:r>
              <a:rPr sz="2300" spc="-105" dirty="0">
                <a:latin typeface="Times New Roman"/>
                <a:cs typeface="Times New Roman"/>
              </a:rPr>
              <a:t>(8</a:t>
            </a:r>
            <a:r>
              <a:rPr sz="2300" spc="-105" dirty="0">
                <a:latin typeface="Symbol"/>
                <a:cs typeface="Symbol"/>
              </a:rPr>
              <a:t></a:t>
            </a:r>
            <a:r>
              <a:rPr sz="2300" spc="-320" dirty="0">
                <a:latin typeface="Times New Roman"/>
                <a:cs typeface="Times New Roman"/>
              </a:rPr>
              <a:t> </a:t>
            </a:r>
            <a:r>
              <a:rPr sz="2300" spc="-145" dirty="0">
                <a:latin typeface="Times New Roman"/>
                <a:cs typeface="Times New Roman"/>
              </a:rPr>
              <a:t>6)</a:t>
            </a:r>
            <a:r>
              <a:rPr sz="2300" spc="-229" dirty="0">
                <a:latin typeface="Times New Roman"/>
                <a:cs typeface="Times New Roman"/>
              </a:rPr>
              <a:t> </a:t>
            </a:r>
            <a:r>
              <a:rPr sz="2300" spc="-175" dirty="0">
                <a:latin typeface="Symbol"/>
                <a:cs typeface="Symbol"/>
              </a:rPr>
              <a:t></a:t>
            </a:r>
            <a:r>
              <a:rPr sz="2300" spc="-265" dirty="0">
                <a:latin typeface="Times New Roman"/>
                <a:cs typeface="Times New Roman"/>
              </a:rPr>
              <a:t> </a:t>
            </a:r>
            <a:r>
              <a:rPr sz="2300" spc="-210" dirty="0">
                <a:latin typeface="Times New Roman"/>
                <a:cs typeface="Times New Roman"/>
              </a:rPr>
              <a:t>(12</a:t>
            </a:r>
            <a:r>
              <a:rPr sz="2300" spc="-370" dirty="0">
                <a:latin typeface="Times New Roman"/>
                <a:cs typeface="Times New Roman"/>
              </a:rPr>
              <a:t> </a:t>
            </a:r>
            <a:r>
              <a:rPr sz="2300" spc="-175" dirty="0">
                <a:latin typeface="Symbol"/>
                <a:cs typeface="Symbol"/>
              </a:rPr>
              <a:t></a:t>
            </a:r>
            <a:r>
              <a:rPr sz="2300" spc="-295" dirty="0">
                <a:latin typeface="Times New Roman"/>
                <a:cs typeface="Times New Roman"/>
              </a:rPr>
              <a:t> </a:t>
            </a:r>
            <a:r>
              <a:rPr sz="2300" spc="-145" dirty="0">
                <a:latin typeface="Times New Roman"/>
                <a:cs typeface="Times New Roman"/>
              </a:rPr>
              <a:t>2)</a:t>
            </a:r>
            <a:endParaRPr sz="2300">
              <a:latin typeface="Times New Roman"/>
              <a:cs typeface="Times New Roman"/>
            </a:endParaRPr>
          </a:p>
        </p:txBody>
      </p:sp>
      <p:sp>
        <p:nvSpPr>
          <p:cNvPr id="10" name="object 10"/>
          <p:cNvSpPr txBox="1"/>
          <p:nvPr/>
        </p:nvSpPr>
        <p:spPr>
          <a:xfrm>
            <a:off x="6676872" y="17592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8</a:t>
            </a:r>
            <a:endParaRPr sz="2300">
              <a:latin typeface="Times New Roman"/>
              <a:cs typeface="Times New Roman"/>
            </a:endParaRPr>
          </a:p>
        </p:txBody>
      </p:sp>
      <p:sp>
        <p:nvSpPr>
          <p:cNvPr id="11" name="object 11"/>
          <p:cNvSpPr txBox="1"/>
          <p:nvPr/>
        </p:nvSpPr>
        <p:spPr>
          <a:xfrm>
            <a:off x="5562572" y="2550690"/>
            <a:ext cx="1005205" cy="422909"/>
          </a:xfrm>
          <a:prstGeom prst="rect">
            <a:avLst/>
          </a:prstGeom>
        </p:spPr>
        <p:txBody>
          <a:bodyPr vert="horz" wrap="square" lIns="0" tIns="13335" rIns="0" bIns="0" rtlCol="0">
            <a:spAutoFit/>
          </a:bodyPr>
          <a:lstStyle/>
          <a:p>
            <a:pPr marL="12700">
              <a:lnSpc>
                <a:spcPct val="100000"/>
              </a:lnSpc>
              <a:spcBef>
                <a:spcPts val="105"/>
              </a:spcBef>
            </a:pPr>
            <a:r>
              <a:rPr sz="2600" i="1" spc="385" dirty="0">
                <a:latin typeface="Times New Roman"/>
                <a:cs typeface="Times New Roman"/>
              </a:rPr>
              <a:t>d</a:t>
            </a:r>
            <a:r>
              <a:rPr sz="1500" spc="385" dirty="0">
                <a:latin typeface="Times New Roman"/>
                <a:cs typeface="Times New Roman"/>
              </a:rPr>
              <a:t>1 </a:t>
            </a:r>
            <a:r>
              <a:rPr sz="2600" spc="455" dirty="0">
                <a:latin typeface="Symbol"/>
                <a:cs typeface="Symbol"/>
              </a:rPr>
              <a:t></a:t>
            </a:r>
            <a:r>
              <a:rPr sz="2600" spc="-215" dirty="0">
                <a:latin typeface="Times New Roman"/>
                <a:cs typeface="Times New Roman"/>
              </a:rPr>
              <a:t> </a:t>
            </a:r>
            <a:r>
              <a:rPr sz="2600" spc="415" dirty="0">
                <a:latin typeface="Times New Roman"/>
                <a:cs typeface="Times New Roman"/>
              </a:rPr>
              <a:t>3</a:t>
            </a:r>
            <a:endParaRPr sz="2600">
              <a:latin typeface="Times New Roman"/>
              <a:cs typeface="Times New Roman"/>
            </a:endParaRPr>
          </a:p>
        </p:txBody>
      </p:sp>
      <p:sp>
        <p:nvSpPr>
          <p:cNvPr id="12" name="object 12"/>
          <p:cNvSpPr/>
          <p:nvPr/>
        </p:nvSpPr>
        <p:spPr>
          <a:xfrm>
            <a:off x="5975645" y="3972388"/>
            <a:ext cx="1483360" cy="0"/>
          </a:xfrm>
          <a:custGeom>
            <a:avLst/>
            <a:gdLst/>
            <a:ahLst/>
            <a:cxnLst/>
            <a:rect l="l" t="t" r="r" b="b"/>
            <a:pathLst>
              <a:path w="1483359">
                <a:moveTo>
                  <a:pt x="0" y="0"/>
                </a:moveTo>
                <a:lnTo>
                  <a:pt x="1483049" y="0"/>
                </a:lnTo>
              </a:path>
            </a:pathLst>
          </a:custGeom>
          <a:ln w="14026">
            <a:solidFill>
              <a:srgbClr val="000000"/>
            </a:solidFill>
          </a:ln>
        </p:spPr>
        <p:txBody>
          <a:bodyPr wrap="square" lIns="0" tIns="0" rIns="0" bIns="0" rtlCol="0"/>
          <a:lstStyle/>
          <a:p>
            <a:endParaRPr/>
          </a:p>
        </p:txBody>
      </p:sp>
      <p:sp>
        <p:nvSpPr>
          <p:cNvPr id="13" name="object 13"/>
          <p:cNvSpPr txBox="1"/>
          <p:nvPr/>
        </p:nvSpPr>
        <p:spPr>
          <a:xfrm>
            <a:off x="5465081" y="3739938"/>
            <a:ext cx="457834" cy="377825"/>
          </a:xfrm>
          <a:prstGeom prst="rect">
            <a:avLst/>
          </a:prstGeom>
        </p:spPr>
        <p:txBody>
          <a:bodyPr vert="horz" wrap="square" lIns="0" tIns="13970" rIns="0" bIns="0" rtlCol="0">
            <a:spAutoFit/>
          </a:bodyPr>
          <a:lstStyle/>
          <a:p>
            <a:pPr marL="12700">
              <a:lnSpc>
                <a:spcPct val="100000"/>
              </a:lnSpc>
              <a:spcBef>
                <a:spcPts val="110"/>
              </a:spcBef>
            </a:pPr>
            <a:r>
              <a:rPr sz="2300" i="1" spc="-160" dirty="0">
                <a:latin typeface="Times New Roman"/>
                <a:cs typeface="Times New Roman"/>
              </a:rPr>
              <a:t>d </a:t>
            </a:r>
            <a:r>
              <a:rPr sz="1300" spc="-80" dirty="0">
                <a:latin typeface="Times New Roman"/>
                <a:cs typeface="Times New Roman"/>
              </a:rPr>
              <a:t>2 </a:t>
            </a:r>
            <a:r>
              <a:rPr sz="2300" spc="-175" dirty="0">
                <a:latin typeface="Symbol"/>
                <a:cs typeface="Symbol"/>
              </a:rPr>
              <a:t></a:t>
            </a:r>
            <a:endParaRPr sz="2300">
              <a:latin typeface="Symbol"/>
              <a:cs typeface="Symbol"/>
            </a:endParaRPr>
          </a:p>
        </p:txBody>
      </p:sp>
      <p:sp>
        <p:nvSpPr>
          <p:cNvPr id="14" name="object 14"/>
          <p:cNvSpPr txBox="1"/>
          <p:nvPr/>
        </p:nvSpPr>
        <p:spPr>
          <a:xfrm>
            <a:off x="5974477" y="3554676"/>
            <a:ext cx="1487805" cy="377825"/>
          </a:xfrm>
          <a:prstGeom prst="rect">
            <a:avLst/>
          </a:prstGeom>
        </p:spPr>
        <p:txBody>
          <a:bodyPr vert="horz" wrap="square" lIns="0" tIns="13970" rIns="0" bIns="0" rtlCol="0">
            <a:spAutoFit/>
          </a:bodyPr>
          <a:lstStyle/>
          <a:p>
            <a:pPr marL="12700">
              <a:lnSpc>
                <a:spcPct val="100000"/>
              </a:lnSpc>
              <a:spcBef>
                <a:spcPts val="110"/>
              </a:spcBef>
            </a:pPr>
            <a:r>
              <a:rPr sz="2300" spc="-105" dirty="0">
                <a:latin typeface="Times New Roman"/>
                <a:cs typeface="Times New Roman"/>
              </a:rPr>
              <a:t>(8</a:t>
            </a:r>
            <a:r>
              <a:rPr sz="2300" spc="-105" dirty="0">
                <a:latin typeface="Symbol"/>
                <a:cs typeface="Symbol"/>
              </a:rPr>
              <a:t></a:t>
            </a:r>
            <a:r>
              <a:rPr sz="2300" spc="-285" dirty="0">
                <a:latin typeface="Times New Roman"/>
                <a:cs typeface="Times New Roman"/>
              </a:rPr>
              <a:t> </a:t>
            </a:r>
            <a:r>
              <a:rPr sz="2300" spc="-145" dirty="0">
                <a:latin typeface="Times New Roman"/>
                <a:cs typeface="Times New Roman"/>
              </a:rPr>
              <a:t>4)</a:t>
            </a:r>
            <a:r>
              <a:rPr sz="2300" spc="-229" dirty="0">
                <a:latin typeface="Times New Roman"/>
                <a:cs typeface="Times New Roman"/>
              </a:rPr>
              <a:t> </a:t>
            </a:r>
            <a:r>
              <a:rPr sz="2300" spc="-175" dirty="0">
                <a:latin typeface="Symbol"/>
                <a:cs typeface="Symbol"/>
              </a:rPr>
              <a:t></a:t>
            </a:r>
            <a:r>
              <a:rPr sz="2300" spc="-254" dirty="0">
                <a:latin typeface="Times New Roman"/>
                <a:cs typeface="Times New Roman"/>
              </a:rPr>
              <a:t> </a:t>
            </a:r>
            <a:r>
              <a:rPr sz="2300" spc="-135" dirty="0">
                <a:latin typeface="Times New Roman"/>
                <a:cs typeface="Times New Roman"/>
              </a:rPr>
              <a:t>(0</a:t>
            </a:r>
            <a:r>
              <a:rPr sz="2300" spc="-365" dirty="0">
                <a:latin typeface="Times New Roman"/>
                <a:cs typeface="Times New Roman"/>
              </a:rPr>
              <a:t> </a:t>
            </a:r>
            <a:r>
              <a:rPr sz="2300" spc="-175" dirty="0">
                <a:latin typeface="Symbol"/>
                <a:cs typeface="Symbol"/>
              </a:rPr>
              <a:t></a:t>
            </a:r>
            <a:r>
              <a:rPr sz="2300" spc="-285" dirty="0">
                <a:latin typeface="Times New Roman"/>
                <a:cs typeface="Times New Roman"/>
              </a:rPr>
              <a:t> </a:t>
            </a:r>
            <a:r>
              <a:rPr sz="2300" spc="-145" dirty="0">
                <a:latin typeface="Times New Roman"/>
                <a:cs typeface="Times New Roman"/>
              </a:rPr>
              <a:t>2)</a:t>
            </a:r>
            <a:endParaRPr sz="2300">
              <a:latin typeface="Times New Roman"/>
              <a:cs typeface="Times New Roman"/>
            </a:endParaRPr>
          </a:p>
        </p:txBody>
      </p:sp>
      <p:sp>
        <p:nvSpPr>
          <p:cNvPr id="15" name="object 15"/>
          <p:cNvSpPr txBox="1"/>
          <p:nvPr/>
        </p:nvSpPr>
        <p:spPr>
          <a:xfrm>
            <a:off x="6642803" y="39690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8</a:t>
            </a:r>
            <a:endParaRPr sz="2300">
              <a:latin typeface="Times New Roman"/>
              <a:cs typeface="Times New Roman"/>
            </a:endParaRPr>
          </a:p>
        </p:txBody>
      </p:sp>
      <p:sp>
        <p:nvSpPr>
          <p:cNvPr id="16" name="object 16"/>
          <p:cNvSpPr txBox="1"/>
          <p:nvPr/>
        </p:nvSpPr>
        <p:spPr>
          <a:xfrm>
            <a:off x="5483010" y="4760490"/>
            <a:ext cx="1057910" cy="422909"/>
          </a:xfrm>
          <a:prstGeom prst="rect">
            <a:avLst/>
          </a:prstGeom>
        </p:spPr>
        <p:txBody>
          <a:bodyPr vert="horz" wrap="square" lIns="0" tIns="13335" rIns="0" bIns="0" rtlCol="0">
            <a:spAutoFit/>
          </a:bodyPr>
          <a:lstStyle/>
          <a:p>
            <a:pPr marL="12700">
              <a:lnSpc>
                <a:spcPct val="100000"/>
              </a:lnSpc>
              <a:spcBef>
                <a:spcPts val="105"/>
              </a:spcBef>
            </a:pPr>
            <a:r>
              <a:rPr sz="2600" i="1" spc="430" dirty="0">
                <a:latin typeface="Times New Roman"/>
                <a:cs typeface="Times New Roman"/>
              </a:rPr>
              <a:t>d</a:t>
            </a:r>
            <a:r>
              <a:rPr sz="2600" i="1" spc="-375" dirty="0">
                <a:latin typeface="Times New Roman"/>
                <a:cs typeface="Times New Roman"/>
              </a:rPr>
              <a:t> </a:t>
            </a:r>
            <a:r>
              <a:rPr sz="1500" spc="250" dirty="0">
                <a:latin typeface="Times New Roman"/>
                <a:cs typeface="Times New Roman"/>
              </a:rPr>
              <a:t>2</a:t>
            </a:r>
            <a:r>
              <a:rPr sz="1500" spc="365" dirty="0">
                <a:latin typeface="Times New Roman"/>
                <a:cs typeface="Times New Roman"/>
              </a:rPr>
              <a:t> </a:t>
            </a:r>
            <a:r>
              <a:rPr sz="2600" spc="470" dirty="0">
                <a:latin typeface="Symbol"/>
                <a:cs typeface="Symbol"/>
              </a:rPr>
              <a:t></a:t>
            </a:r>
            <a:r>
              <a:rPr sz="2600" spc="5" dirty="0">
                <a:latin typeface="Times New Roman"/>
                <a:cs typeface="Times New Roman"/>
              </a:rPr>
              <a:t> </a:t>
            </a:r>
            <a:r>
              <a:rPr sz="2600" spc="430" dirty="0">
                <a:latin typeface="Times New Roman"/>
                <a:cs typeface="Times New Roman"/>
              </a:rPr>
              <a:t>4</a:t>
            </a:r>
            <a:endParaRPr sz="2600">
              <a:latin typeface="Times New Roman"/>
              <a:cs typeface="Times New Roman"/>
            </a:endParaRPr>
          </a:p>
        </p:txBody>
      </p:sp>
      <p:sp>
        <p:nvSpPr>
          <p:cNvPr id="17" name="object 17"/>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9740" y="160731"/>
            <a:ext cx="26644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7</a:t>
            </a:r>
          </a:p>
        </p:txBody>
      </p:sp>
      <p:sp>
        <p:nvSpPr>
          <p:cNvPr id="3" name="object 3"/>
          <p:cNvSpPr txBox="1"/>
          <p:nvPr/>
        </p:nvSpPr>
        <p:spPr>
          <a:xfrm>
            <a:off x="6629401" y="160731"/>
            <a:ext cx="2075560"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936493" y="13760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3121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1372361" y="13723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1484904" y="4555726"/>
            <a:ext cx="280035" cy="1065530"/>
          </a:xfrm>
          <a:prstGeom prst="rect">
            <a:avLst/>
          </a:prstGeom>
        </p:spPr>
        <p:txBody>
          <a:bodyPr vert="horz" wrap="square" lIns="0" tIns="100965" rIns="0" bIns="0" rtlCol="0">
            <a:spAutoFit/>
          </a:bodyPr>
          <a:lstStyle/>
          <a:p>
            <a:pPr marL="31115">
              <a:lnSpc>
                <a:spcPct val="100000"/>
              </a:lnSpc>
              <a:spcBef>
                <a:spcPts val="795"/>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700">
              <a:lnSpc>
                <a:spcPct val="100000"/>
              </a:lnSpc>
              <a:spcBef>
                <a:spcPts val="82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graphicFrame>
        <p:nvGraphicFramePr>
          <p:cNvPr id="8" name="object 8"/>
          <p:cNvGraphicFramePr>
            <a:graphicFrameLocks noGrp="1"/>
          </p:cNvGraphicFramePr>
          <p:nvPr/>
        </p:nvGraphicFramePr>
        <p:xfrm>
          <a:off x="1566718" y="1595283"/>
          <a:ext cx="2755263" cy="2842957"/>
        </p:xfrm>
        <a:graphic>
          <a:graphicData uri="http://schemas.openxmlformats.org/drawingml/2006/table">
            <a:tbl>
              <a:tblPr firstRow="1" bandRow="1">
                <a:tableStyleId>{2D5ABB26-0587-4C30-8999-92F81FD0307C}</a:tableStyleId>
              </a:tblPr>
              <a:tblGrid>
                <a:gridCol w="513715"/>
                <a:gridCol w="927735"/>
                <a:gridCol w="833119"/>
                <a:gridCol w="480694"/>
              </a:tblGrid>
              <a:tr h="465656">
                <a:tc>
                  <a:txBody>
                    <a:bodyPr/>
                    <a:lstStyle/>
                    <a:p>
                      <a:pPr marL="73025">
                        <a:lnSpc>
                          <a:spcPts val="2345"/>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R="377190" algn="r">
                        <a:lnSpc>
                          <a:spcPts val="2815"/>
                        </a:lnSpc>
                      </a:pPr>
                      <a:r>
                        <a:rPr sz="2550" dirty="0">
                          <a:latin typeface="Times New Roman"/>
                          <a:cs typeface="Times New Roman"/>
                        </a:rPr>
                        <a:t>5</a:t>
                      </a:r>
                      <a:endParaRPr sz="2550">
                        <a:latin typeface="Times New Roman"/>
                        <a:cs typeface="Times New Roman"/>
                      </a:endParaRPr>
                    </a:p>
                  </a:txBody>
                  <a:tcPr marL="0" marR="0" marT="0" marB="0"/>
                </a:tc>
                <a:tc>
                  <a:txBody>
                    <a:bodyPr/>
                    <a:lstStyle/>
                    <a:p>
                      <a:pPr marL="359410">
                        <a:lnSpc>
                          <a:spcPts val="2890"/>
                        </a:lnSpc>
                      </a:pPr>
                      <a:r>
                        <a:rPr sz="2650" dirty="0">
                          <a:latin typeface="Times New Roman"/>
                          <a:cs typeface="Times New Roman"/>
                        </a:rPr>
                        <a:t>8</a:t>
                      </a:r>
                      <a:endParaRPr sz="2650">
                        <a:latin typeface="Times New Roman"/>
                        <a:cs typeface="Times New Roman"/>
                      </a:endParaRPr>
                    </a:p>
                  </a:txBody>
                  <a:tcPr marL="0" marR="0" marT="0" marB="0"/>
                </a:tc>
                <a:tc>
                  <a:txBody>
                    <a:bodyPr/>
                    <a:lstStyle/>
                    <a:p>
                      <a:pPr marL="278130">
                        <a:lnSpc>
                          <a:spcPct val="100000"/>
                        </a:lnSpc>
                        <a:spcBef>
                          <a:spcPts val="145"/>
                        </a:spcBef>
                      </a:pPr>
                      <a:r>
                        <a:rPr sz="2450" dirty="0">
                          <a:latin typeface="Times New Roman"/>
                          <a:cs typeface="Times New Roman"/>
                        </a:rPr>
                        <a:t>4</a:t>
                      </a:r>
                      <a:endParaRPr sz="2450">
                        <a:latin typeface="Times New Roman"/>
                        <a:cs typeface="Times New Roman"/>
                      </a:endParaRPr>
                    </a:p>
                  </a:txBody>
                  <a:tcPr marL="0" marR="0" marT="18415" marB="0"/>
                </a:tc>
              </a:tr>
              <a:tr h="573305">
                <a:tc>
                  <a:txBody>
                    <a:bodyPr/>
                    <a:lstStyle/>
                    <a:p>
                      <a:pPr marL="45085">
                        <a:lnSpc>
                          <a:spcPct val="100000"/>
                        </a:lnSpc>
                        <a:spcBef>
                          <a:spcPts val="254"/>
                        </a:spcBef>
                      </a:pPr>
                      <a:r>
                        <a:rPr sz="2650" dirty="0">
                          <a:latin typeface="Times New Roman"/>
                          <a:cs typeface="Times New Roman"/>
                        </a:rPr>
                        <a:t>3</a:t>
                      </a:r>
                      <a:endParaRPr sz="2650">
                        <a:latin typeface="Times New Roman"/>
                        <a:cs typeface="Times New Roman"/>
                      </a:endParaRPr>
                    </a:p>
                  </a:txBody>
                  <a:tcPr marL="0" marR="0" marT="32384" marB="0"/>
                </a:tc>
                <a:tc>
                  <a:txBody>
                    <a:bodyPr/>
                    <a:lstStyle/>
                    <a:p>
                      <a:pPr marR="372110" algn="r">
                        <a:lnSpc>
                          <a:spcPct val="100000"/>
                        </a:lnSpc>
                        <a:spcBef>
                          <a:spcPts val="360"/>
                        </a:spcBef>
                      </a:pPr>
                      <a:r>
                        <a:rPr sz="2650" dirty="0">
                          <a:latin typeface="Times New Roman"/>
                          <a:cs typeface="Times New Roman"/>
                        </a:rPr>
                        <a:t>9</a:t>
                      </a:r>
                      <a:endParaRPr sz="2650">
                        <a:latin typeface="Times New Roman"/>
                        <a:cs typeface="Times New Roman"/>
                      </a:endParaRPr>
                    </a:p>
                  </a:txBody>
                  <a:tcPr marL="0" marR="0" marB="0"/>
                </a:tc>
                <a:tc>
                  <a:txBody>
                    <a:bodyPr/>
                    <a:lstStyle/>
                    <a:p>
                      <a:pPr marL="387350">
                        <a:lnSpc>
                          <a:spcPct val="100000"/>
                        </a:lnSpc>
                        <a:spcBef>
                          <a:spcPts val="555"/>
                        </a:spcBef>
                      </a:pPr>
                      <a:r>
                        <a:rPr sz="2450" dirty="0">
                          <a:latin typeface="Times New Roman"/>
                          <a:cs typeface="Times New Roman"/>
                        </a:rPr>
                        <a:t>6</a:t>
                      </a:r>
                      <a:endParaRPr sz="2450">
                        <a:latin typeface="Times New Roman"/>
                        <a:cs typeface="Times New Roman"/>
                      </a:endParaRPr>
                    </a:p>
                  </a:txBody>
                  <a:tcPr marL="0" marR="0" marT="70485" marB="0"/>
                </a:tc>
                <a:tc>
                  <a:txBody>
                    <a:bodyPr/>
                    <a:lstStyle/>
                    <a:p>
                      <a:pPr>
                        <a:lnSpc>
                          <a:spcPct val="100000"/>
                        </a:lnSpc>
                      </a:pPr>
                      <a:endParaRPr sz="2100">
                        <a:latin typeface="Times New Roman"/>
                        <a:cs typeface="Times New Roman"/>
                      </a:endParaRPr>
                    </a:p>
                  </a:txBody>
                  <a:tcPr marL="0" marR="0" marT="0" marB="0"/>
                </a:tc>
              </a:tr>
              <a:tr h="670292">
                <a:tc>
                  <a:txBody>
                    <a:bodyPr/>
                    <a:lstStyle/>
                    <a:p>
                      <a:pPr marL="44450">
                        <a:lnSpc>
                          <a:spcPct val="100000"/>
                        </a:lnSpc>
                        <a:spcBef>
                          <a:spcPts val="780"/>
                        </a:spcBef>
                      </a:pPr>
                      <a:r>
                        <a:rPr sz="2600" dirty="0">
                          <a:latin typeface="Times New Roman"/>
                          <a:cs typeface="Times New Roman"/>
                        </a:rPr>
                        <a:t>2</a:t>
                      </a:r>
                      <a:endParaRPr sz="2600">
                        <a:latin typeface="Times New Roman"/>
                        <a:cs typeface="Times New Roman"/>
                      </a:endParaRPr>
                    </a:p>
                  </a:txBody>
                  <a:tcPr marL="0" marR="0" marT="99060" marB="0"/>
                </a:tc>
                <a:tc>
                  <a:txBody>
                    <a:bodyPr/>
                    <a:lstStyle/>
                    <a:p>
                      <a:pPr marR="349885" algn="r">
                        <a:lnSpc>
                          <a:spcPct val="100000"/>
                        </a:lnSpc>
                        <a:spcBef>
                          <a:spcPts val="655"/>
                        </a:spcBef>
                      </a:pPr>
                      <a:r>
                        <a:rPr sz="2600" dirty="0">
                          <a:latin typeface="Times New Roman"/>
                          <a:cs typeface="Times New Roman"/>
                        </a:rPr>
                        <a:t>6</a:t>
                      </a:r>
                      <a:endParaRPr sz="2600">
                        <a:latin typeface="Times New Roman"/>
                        <a:cs typeface="Times New Roman"/>
                      </a:endParaRPr>
                    </a:p>
                  </a:txBody>
                  <a:tcPr marL="0" marR="0" marT="83185" marB="0"/>
                </a:tc>
                <a:tc>
                  <a:txBody>
                    <a:bodyPr/>
                    <a:lstStyle/>
                    <a:p>
                      <a:pPr marL="349250">
                        <a:lnSpc>
                          <a:spcPct val="100000"/>
                        </a:lnSpc>
                        <a:spcBef>
                          <a:spcPts val="780"/>
                        </a:spcBef>
                      </a:pPr>
                      <a:r>
                        <a:rPr sz="2600" dirty="0">
                          <a:latin typeface="Times New Roman"/>
                          <a:cs typeface="Times New Roman"/>
                        </a:rPr>
                        <a:t>4</a:t>
                      </a:r>
                      <a:endParaRPr sz="2600">
                        <a:latin typeface="Times New Roman"/>
                        <a:cs typeface="Times New Roman"/>
                      </a:endParaRPr>
                    </a:p>
                  </a:txBody>
                  <a:tcPr marL="0" marR="0" marT="99060" marB="0"/>
                </a:tc>
                <a:tc>
                  <a:txBody>
                    <a:bodyPr/>
                    <a:lstStyle/>
                    <a:p>
                      <a:pPr>
                        <a:lnSpc>
                          <a:spcPct val="100000"/>
                        </a:lnSpc>
                      </a:pPr>
                      <a:endParaRPr sz="2100">
                        <a:latin typeface="Times New Roman"/>
                        <a:cs typeface="Times New Roman"/>
                      </a:endParaRPr>
                    </a:p>
                  </a:txBody>
                  <a:tcPr marL="0" marR="0" marT="0" marB="0"/>
                </a:tc>
              </a:tr>
              <a:tr h="648778">
                <a:tc>
                  <a:txBody>
                    <a:bodyPr/>
                    <a:lstStyle/>
                    <a:p>
                      <a:pPr marL="32384">
                        <a:lnSpc>
                          <a:spcPct val="100000"/>
                        </a:lnSpc>
                        <a:spcBef>
                          <a:spcPts val="1045"/>
                        </a:spcBef>
                      </a:pPr>
                      <a:r>
                        <a:rPr sz="2650" dirty="0">
                          <a:latin typeface="Times New Roman"/>
                          <a:cs typeface="Times New Roman"/>
                        </a:rPr>
                        <a:t>8</a:t>
                      </a:r>
                      <a:endParaRPr sz="2650">
                        <a:latin typeface="Times New Roman"/>
                        <a:cs typeface="Times New Roman"/>
                      </a:endParaRPr>
                    </a:p>
                  </a:txBody>
                  <a:tcPr marL="0" marR="0" marT="132715" marB="0"/>
                </a:tc>
                <a:tc>
                  <a:txBody>
                    <a:bodyPr/>
                    <a:lstStyle/>
                    <a:p>
                      <a:pPr marR="341630" algn="r">
                        <a:lnSpc>
                          <a:spcPct val="100000"/>
                        </a:lnSpc>
                        <a:spcBef>
                          <a:spcPts val="1130"/>
                        </a:spcBef>
                      </a:pPr>
                      <a:r>
                        <a:rPr sz="2700" spc="-30" dirty="0">
                          <a:latin typeface="Times New Roman"/>
                          <a:cs typeface="Times New Roman"/>
                        </a:rPr>
                        <a:t>12</a:t>
                      </a:r>
                      <a:endParaRPr sz="2700">
                        <a:latin typeface="Times New Roman"/>
                        <a:cs typeface="Times New Roman"/>
                      </a:endParaRPr>
                    </a:p>
                  </a:txBody>
                  <a:tcPr marL="0" marR="0" marT="14351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r h="484926">
                <a:tc>
                  <a:txBody>
                    <a:bodyPr/>
                    <a:lstStyle/>
                    <a:p>
                      <a:pPr marL="31750">
                        <a:lnSpc>
                          <a:spcPct val="100000"/>
                        </a:lnSpc>
                        <a:spcBef>
                          <a:spcPts val="400"/>
                        </a:spcBef>
                      </a:pPr>
                      <a:r>
                        <a:rPr sz="2650" dirty="0">
                          <a:latin typeface="Times New Roman"/>
                          <a:cs typeface="Times New Roman"/>
                        </a:rPr>
                        <a:t>3</a:t>
                      </a:r>
                      <a:endParaRPr sz="2650">
                        <a:latin typeface="Times New Roman"/>
                        <a:cs typeface="Times New Roman"/>
                      </a:endParaRPr>
                    </a:p>
                  </a:txBody>
                  <a:tcPr marL="0" marR="0" marT="50800" marB="0"/>
                </a:tc>
                <a:tc>
                  <a:txBody>
                    <a:bodyPr/>
                    <a:lstStyle/>
                    <a:p>
                      <a:pPr marR="356870" algn="r">
                        <a:lnSpc>
                          <a:spcPts val="3180"/>
                        </a:lnSpc>
                        <a:spcBef>
                          <a:spcPts val="535"/>
                        </a:spcBef>
                      </a:pPr>
                      <a:r>
                        <a:rPr sz="2700" dirty="0">
                          <a:latin typeface="Times New Roman"/>
                          <a:cs typeface="Times New Roman"/>
                        </a:rPr>
                        <a:t>4</a:t>
                      </a:r>
                      <a:endParaRPr sz="2700">
                        <a:latin typeface="Times New Roman"/>
                        <a:cs typeface="Times New Roman"/>
                      </a:endParaRPr>
                    </a:p>
                  </a:txBody>
                  <a:tcPr marL="0" marR="0" marT="67945"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bl>
          </a:graphicData>
        </a:graphic>
      </p:graphicFrame>
      <p:sp>
        <p:nvSpPr>
          <p:cNvPr id="9" name="object 9"/>
          <p:cNvSpPr/>
          <p:nvPr/>
        </p:nvSpPr>
        <p:spPr>
          <a:xfrm>
            <a:off x="5953028" y="2753188"/>
            <a:ext cx="1569085" cy="0"/>
          </a:xfrm>
          <a:custGeom>
            <a:avLst/>
            <a:gdLst/>
            <a:ahLst/>
            <a:cxnLst/>
            <a:rect l="l" t="t" r="r" b="b"/>
            <a:pathLst>
              <a:path w="1569084">
                <a:moveTo>
                  <a:pt x="0" y="0"/>
                </a:moveTo>
                <a:lnTo>
                  <a:pt x="1568966" y="0"/>
                </a:lnTo>
              </a:path>
            </a:pathLst>
          </a:custGeom>
          <a:ln w="14026">
            <a:solidFill>
              <a:srgbClr val="000000"/>
            </a:solidFill>
          </a:ln>
        </p:spPr>
        <p:txBody>
          <a:bodyPr wrap="square" lIns="0" tIns="0" rIns="0" bIns="0" rtlCol="0"/>
          <a:lstStyle/>
          <a:p>
            <a:endParaRPr/>
          </a:p>
        </p:txBody>
      </p:sp>
      <p:sp>
        <p:nvSpPr>
          <p:cNvPr id="10" name="object 10"/>
          <p:cNvSpPr txBox="1"/>
          <p:nvPr/>
        </p:nvSpPr>
        <p:spPr>
          <a:xfrm>
            <a:off x="5481916" y="2335476"/>
            <a:ext cx="2069464" cy="377825"/>
          </a:xfrm>
          <a:prstGeom prst="rect">
            <a:avLst/>
          </a:prstGeom>
        </p:spPr>
        <p:txBody>
          <a:bodyPr vert="horz" wrap="square" lIns="0" tIns="13970" rIns="0" bIns="0" rtlCol="0">
            <a:spAutoFit/>
          </a:bodyPr>
          <a:lstStyle/>
          <a:p>
            <a:pPr marL="38100">
              <a:lnSpc>
                <a:spcPct val="100000"/>
              </a:lnSpc>
              <a:spcBef>
                <a:spcPts val="110"/>
              </a:spcBef>
            </a:pPr>
            <a:r>
              <a:rPr sz="3450" i="1" spc="-225" baseline="-35024" dirty="0">
                <a:latin typeface="Times New Roman"/>
                <a:cs typeface="Times New Roman"/>
              </a:rPr>
              <a:t>e</a:t>
            </a:r>
            <a:r>
              <a:rPr sz="1950" spc="-225" baseline="-61965" dirty="0">
                <a:latin typeface="Times New Roman"/>
                <a:cs typeface="Times New Roman"/>
              </a:rPr>
              <a:t>1 </a:t>
            </a:r>
            <a:r>
              <a:rPr sz="3450" spc="-262" baseline="-35024" dirty="0">
                <a:latin typeface="Symbol"/>
                <a:cs typeface="Symbol"/>
              </a:rPr>
              <a:t></a:t>
            </a:r>
            <a:r>
              <a:rPr sz="3450" spc="-262" baseline="-35024" dirty="0">
                <a:latin typeface="Times New Roman"/>
                <a:cs typeface="Times New Roman"/>
              </a:rPr>
              <a:t> </a:t>
            </a:r>
            <a:r>
              <a:rPr sz="2300" spc="-114" dirty="0">
                <a:latin typeface="Times New Roman"/>
                <a:cs typeface="Times New Roman"/>
              </a:rPr>
              <a:t>(3</a:t>
            </a:r>
            <a:r>
              <a:rPr sz="2300" spc="-114" dirty="0">
                <a:latin typeface="Symbol"/>
                <a:cs typeface="Symbol"/>
              </a:rPr>
              <a:t></a:t>
            </a:r>
            <a:r>
              <a:rPr sz="2300" spc="-114" dirty="0">
                <a:latin typeface="Times New Roman"/>
                <a:cs typeface="Times New Roman"/>
              </a:rPr>
              <a:t>12) </a:t>
            </a:r>
            <a:r>
              <a:rPr sz="2300" spc="-175" dirty="0">
                <a:latin typeface="Symbol"/>
                <a:cs typeface="Symbol"/>
              </a:rPr>
              <a:t></a:t>
            </a:r>
            <a:r>
              <a:rPr sz="2300" spc="-175" dirty="0">
                <a:latin typeface="Times New Roman"/>
                <a:cs typeface="Times New Roman"/>
              </a:rPr>
              <a:t> </a:t>
            </a:r>
            <a:r>
              <a:rPr sz="2300" spc="-100" dirty="0">
                <a:latin typeface="Times New Roman"/>
                <a:cs typeface="Times New Roman"/>
              </a:rPr>
              <a:t>(8</a:t>
            </a:r>
            <a:r>
              <a:rPr sz="2300" spc="-100" dirty="0">
                <a:latin typeface="Symbol"/>
                <a:cs typeface="Symbol"/>
              </a:rPr>
              <a:t></a:t>
            </a:r>
            <a:r>
              <a:rPr sz="2300" spc="-215" dirty="0">
                <a:latin typeface="Times New Roman"/>
                <a:cs typeface="Times New Roman"/>
              </a:rPr>
              <a:t> </a:t>
            </a:r>
            <a:r>
              <a:rPr sz="2300" spc="-145" dirty="0">
                <a:latin typeface="Times New Roman"/>
                <a:cs typeface="Times New Roman"/>
              </a:rPr>
              <a:t>4)</a:t>
            </a:r>
            <a:endParaRPr sz="2300">
              <a:latin typeface="Times New Roman"/>
              <a:cs typeface="Times New Roman"/>
            </a:endParaRPr>
          </a:p>
        </p:txBody>
      </p:sp>
      <p:sp>
        <p:nvSpPr>
          <p:cNvPr id="11" name="object 11"/>
          <p:cNvSpPr txBox="1"/>
          <p:nvPr/>
        </p:nvSpPr>
        <p:spPr>
          <a:xfrm>
            <a:off x="6666859" y="27498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3</a:t>
            </a:r>
            <a:endParaRPr sz="2300">
              <a:latin typeface="Times New Roman"/>
              <a:cs typeface="Times New Roman"/>
            </a:endParaRPr>
          </a:p>
        </p:txBody>
      </p:sp>
      <p:sp>
        <p:nvSpPr>
          <p:cNvPr id="12" name="object 12"/>
          <p:cNvSpPr txBox="1"/>
          <p:nvPr/>
        </p:nvSpPr>
        <p:spPr>
          <a:xfrm>
            <a:off x="5590656" y="3541290"/>
            <a:ext cx="956310" cy="422909"/>
          </a:xfrm>
          <a:prstGeom prst="rect">
            <a:avLst/>
          </a:prstGeom>
        </p:spPr>
        <p:txBody>
          <a:bodyPr vert="horz" wrap="square" lIns="0" tIns="13335" rIns="0" bIns="0" rtlCol="0">
            <a:spAutoFit/>
          </a:bodyPr>
          <a:lstStyle/>
          <a:p>
            <a:pPr marL="12700">
              <a:lnSpc>
                <a:spcPct val="100000"/>
              </a:lnSpc>
              <a:spcBef>
                <a:spcPts val="105"/>
              </a:spcBef>
            </a:pPr>
            <a:r>
              <a:rPr sz="2600" i="1" spc="204" dirty="0">
                <a:latin typeface="Times New Roman"/>
                <a:cs typeface="Times New Roman"/>
              </a:rPr>
              <a:t>e</a:t>
            </a:r>
            <a:r>
              <a:rPr sz="1500" spc="204" dirty="0">
                <a:latin typeface="Times New Roman"/>
                <a:cs typeface="Times New Roman"/>
              </a:rPr>
              <a:t>1 </a:t>
            </a:r>
            <a:r>
              <a:rPr sz="2600" spc="434" dirty="0">
                <a:latin typeface="Symbol"/>
                <a:cs typeface="Symbol"/>
              </a:rPr>
              <a:t></a:t>
            </a:r>
            <a:r>
              <a:rPr sz="2600" spc="125" dirty="0">
                <a:latin typeface="Times New Roman"/>
                <a:cs typeface="Times New Roman"/>
              </a:rPr>
              <a:t> </a:t>
            </a:r>
            <a:r>
              <a:rPr sz="2600" spc="395" dirty="0">
                <a:latin typeface="Times New Roman"/>
                <a:cs typeface="Times New Roman"/>
              </a:rPr>
              <a:t>4</a:t>
            </a:r>
            <a:endParaRPr sz="2600">
              <a:latin typeface="Times New Roman"/>
              <a:cs typeface="Times New Roman"/>
            </a:endParaRPr>
          </a:p>
        </p:txBody>
      </p:sp>
      <p:sp>
        <p:nvSpPr>
          <p:cNvPr id="13" name="object 1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9740" y="160731"/>
            <a:ext cx="25120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7</a:t>
            </a:r>
          </a:p>
        </p:txBody>
      </p:sp>
      <p:sp>
        <p:nvSpPr>
          <p:cNvPr id="3" name="object 3"/>
          <p:cNvSpPr txBox="1"/>
          <p:nvPr/>
        </p:nvSpPr>
        <p:spPr>
          <a:xfrm>
            <a:off x="6858001" y="160731"/>
            <a:ext cx="1846960"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936493" y="13760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3121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1372361" y="13723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1484904" y="4668270"/>
            <a:ext cx="280035" cy="952500"/>
          </a:xfrm>
          <a:prstGeom prst="rect">
            <a:avLst/>
          </a:prstGeom>
        </p:spPr>
        <p:txBody>
          <a:bodyPr vert="horz" wrap="square" lIns="0" tIns="34290" rIns="0" bIns="0" rtlCol="0">
            <a:spAutoFit/>
          </a:bodyPr>
          <a:lstStyle/>
          <a:p>
            <a:pPr marL="57785">
              <a:lnSpc>
                <a:spcPct val="100000"/>
              </a:lnSpc>
              <a:spcBef>
                <a:spcPts val="270"/>
              </a:spcBef>
            </a:pPr>
            <a:r>
              <a:rPr sz="2700" spc="-90" dirty="0">
                <a:latin typeface="Times New Roman"/>
                <a:cs typeface="Times New Roman"/>
              </a:rPr>
              <a:t>4</a:t>
            </a:r>
            <a:endParaRPr sz="2700">
              <a:latin typeface="Times New Roman"/>
              <a:cs typeface="Times New Roman"/>
            </a:endParaRPr>
          </a:p>
          <a:p>
            <a:pPr marL="12700">
              <a:lnSpc>
                <a:spcPct val="100000"/>
              </a:lnSpc>
              <a:spcBef>
                <a:spcPts val="22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graphicFrame>
        <p:nvGraphicFramePr>
          <p:cNvPr id="8" name="object 8"/>
          <p:cNvGraphicFramePr>
            <a:graphicFrameLocks noGrp="1"/>
          </p:cNvGraphicFramePr>
          <p:nvPr/>
        </p:nvGraphicFramePr>
        <p:xfrm>
          <a:off x="1566718" y="1595283"/>
          <a:ext cx="2755263" cy="2842957"/>
        </p:xfrm>
        <a:graphic>
          <a:graphicData uri="http://schemas.openxmlformats.org/drawingml/2006/table">
            <a:tbl>
              <a:tblPr firstRow="1" bandRow="1">
                <a:tableStyleId>{2D5ABB26-0587-4C30-8999-92F81FD0307C}</a:tableStyleId>
              </a:tblPr>
              <a:tblGrid>
                <a:gridCol w="513715"/>
                <a:gridCol w="927735"/>
                <a:gridCol w="833119"/>
                <a:gridCol w="480694"/>
              </a:tblGrid>
              <a:tr h="465656">
                <a:tc>
                  <a:txBody>
                    <a:bodyPr/>
                    <a:lstStyle/>
                    <a:p>
                      <a:pPr marL="73025">
                        <a:lnSpc>
                          <a:spcPts val="2345"/>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R="377190" algn="r">
                        <a:lnSpc>
                          <a:spcPts val="2815"/>
                        </a:lnSpc>
                      </a:pPr>
                      <a:r>
                        <a:rPr sz="2550" dirty="0">
                          <a:latin typeface="Times New Roman"/>
                          <a:cs typeface="Times New Roman"/>
                        </a:rPr>
                        <a:t>5</a:t>
                      </a:r>
                      <a:endParaRPr sz="2550">
                        <a:latin typeface="Times New Roman"/>
                        <a:cs typeface="Times New Roman"/>
                      </a:endParaRPr>
                    </a:p>
                  </a:txBody>
                  <a:tcPr marL="0" marR="0" marT="0" marB="0"/>
                </a:tc>
                <a:tc>
                  <a:txBody>
                    <a:bodyPr/>
                    <a:lstStyle/>
                    <a:p>
                      <a:pPr marL="359410">
                        <a:lnSpc>
                          <a:spcPts val="2890"/>
                        </a:lnSpc>
                      </a:pPr>
                      <a:r>
                        <a:rPr sz="2650" dirty="0">
                          <a:latin typeface="Times New Roman"/>
                          <a:cs typeface="Times New Roman"/>
                        </a:rPr>
                        <a:t>8</a:t>
                      </a:r>
                      <a:endParaRPr sz="2650">
                        <a:latin typeface="Times New Roman"/>
                        <a:cs typeface="Times New Roman"/>
                      </a:endParaRPr>
                    </a:p>
                  </a:txBody>
                  <a:tcPr marL="0" marR="0" marT="0" marB="0"/>
                </a:tc>
                <a:tc>
                  <a:txBody>
                    <a:bodyPr/>
                    <a:lstStyle/>
                    <a:p>
                      <a:pPr marL="278130">
                        <a:lnSpc>
                          <a:spcPct val="100000"/>
                        </a:lnSpc>
                        <a:spcBef>
                          <a:spcPts val="145"/>
                        </a:spcBef>
                      </a:pPr>
                      <a:r>
                        <a:rPr sz="2450" dirty="0">
                          <a:latin typeface="Times New Roman"/>
                          <a:cs typeface="Times New Roman"/>
                        </a:rPr>
                        <a:t>4</a:t>
                      </a:r>
                      <a:endParaRPr sz="2450">
                        <a:latin typeface="Times New Roman"/>
                        <a:cs typeface="Times New Roman"/>
                      </a:endParaRPr>
                    </a:p>
                  </a:txBody>
                  <a:tcPr marL="0" marR="0" marT="18415" marB="0"/>
                </a:tc>
              </a:tr>
              <a:tr h="573305">
                <a:tc>
                  <a:txBody>
                    <a:bodyPr/>
                    <a:lstStyle/>
                    <a:p>
                      <a:pPr marL="45085">
                        <a:lnSpc>
                          <a:spcPct val="100000"/>
                        </a:lnSpc>
                        <a:spcBef>
                          <a:spcPts val="254"/>
                        </a:spcBef>
                      </a:pPr>
                      <a:r>
                        <a:rPr sz="2650" dirty="0">
                          <a:latin typeface="Times New Roman"/>
                          <a:cs typeface="Times New Roman"/>
                        </a:rPr>
                        <a:t>3</a:t>
                      </a:r>
                      <a:endParaRPr sz="2650">
                        <a:latin typeface="Times New Roman"/>
                        <a:cs typeface="Times New Roman"/>
                      </a:endParaRPr>
                    </a:p>
                  </a:txBody>
                  <a:tcPr marL="0" marR="0" marT="32384" marB="0"/>
                </a:tc>
                <a:tc>
                  <a:txBody>
                    <a:bodyPr/>
                    <a:lstStyle/>
                    <a:p>
                      <a:pPr marR="372110" algn="r">
                        <a:lnSpc>
                          <a:spcPct val="100000"/>
                        </a:lnSpc>
                        <a:spcBef>
                          <a:spcPts val="360"/>
                        </a:spcBef>
                      </a:pPr>
                      <a:r>
                        <a:rPr sz="2650" dirty="0">
                          <a:latin typeface="Times New Roman"/>
                          <a:cs typeface="Times New Roman"/>
                        </a:rPr>
                        <a:t>9</a:t>
                      </a:r>
                      <a:endParaRPr sz="2650">
                        <a:latin typeface="Times New Roman"/>
                        <a:cs typeface="Times New Roman"/>
                      </a:endParaRPr>
                    </a:p>
                  </a:txBody>
                  <a:tcPr marL="0" marR="0" marB="0"/>
                </a:tc>
                <a:tc>
                  <a:txBody>
                    <a:bodyPr/>
                    <a:lstStyle/>
                    <a:p>
                      <a:pPr marL="387350">
                        <a:lnSpc>
                          <a:spcPct val="100000"/>
                        </a:lnSpc>
                        <a:spcBef>
                          <a:spcPts val="555"/>
                        </a:spcBef>
                      </a:pPr>
                      <a:r>
                        <a:rPr sz="2450" dirty="0">
                          <a:latin typeface="Times New Roman"/>
                          <a:cs typeface="Times New Roman"/>
                        </a:rPr>
                        <a:t>6</a:t>
                      </a:r>
                      <a:endParaRPr sz="2450">
                        <a:latin typeface="Times New Roman"/>
                        <a:cs typeface="Times New Roman"/>
                      </a:endParaRPr>
                    </a:p>
                  </a:txBody>
                  <a:tcPr marL="0" marR="0" marT="70485" marB="0"/>
                </a:tc>
                <a:tc>
                  <a:txBody>
                    <a:bodyPr/>
                    <a:lstStyle/>
                    <a:p>
                      <a:pPr>
                        <a:lnSpc>
                          <a:spcPct val="100000"/>
                        </a:lnSpc>
                      </a:pPr>
                      <a:endParaRPr sz="2100">
                        <a:latin typeface="Times New Roman"/>
                        <a:cs typeface="Times New Roman"/>
                      </a:endParaRPr>
                    </a:p>
                  </a:txBody>
                  <a:tcPr marL="0" marR="0" marT="0" marB="0"/>
                </a:tc>
              </a:tr>
              <a:tr h="670292">
                <a:tc>
                  <a:txBody>
                    <a:bodyPr/>
                    <a:lstStyle/>
                    <a:p>
                      <a:pPr marL="44450">
                        <a:lnSpc>
                          <a:spcPct val="100000"/>
                        </a:lnSpc>
                        <a:spcBef>
                          <a:spcPts val="780"/>
                        </a:spcBef>
                      </a:pPr>
                      <a:r>
                        <a:rPr sz="2600" dirty="0">
                          <a:latin typeface="Times New Roman"/>
                          <a:cs typeface="Times New Roman"/>
                        </a:rPr>
                        <a:t>2</a:t>
                      </a:r>
                      <a:endParaRPr sz="2600">
                        <a:latin typeface="Times New Roman"/>
                        <a:cs typeface="Times New Roman"/>
                      </a:endParaRPr>
                    </a:p>
                  </a:txBody>
                  <a:tcPr marL="0" marR="0" marT="99060" marB="0"/>
                </a:tc>
                <a:tc>
                  <a:txBody>
                    <a:bodyPr/>
                    <a:lstStyle/>
                    <a:p>
                      <a:pPr marR="349885" algn="r">
                        <a:lnSpc>
                          <a:spcPct val="100000"/>
                        </a:lnSpc>
                        <a:spcBef>
                          <a:spcPts val="655"/>
                        </a:spcBef>
                      </a:pPr>
                      <a:r>
                        <a:rPr sz="2600" dirty="0">
                          <a:latin typeface="Times New Roman"/>
                          <a:cs typeface="Times New Roman"/>
                        </a:rPr>
                        <a:t>6</a:t>
                      </a:r>
                      <a:endParaRPr sz="2600">
                        <a:latin typeface="Times New Roman"/>
                        <a:cs typeface="Times New Roman"/>
                      </a:endParaRPr>
                    </a:p>
                  </a:txBody>
                  <a:tcPr marL="0" marR="0" marT="83185" marB="0"/>
                </a:tc>
                <a:tc>
                  <a:txBody>
                    <a:bodyPr/>
                    <a:lstStyle/>
                    <a:p>
                      <a:pPr marL="349250">
                        <a:lnSpc>
                          <a:spcPct val="100000"/>
                        </a:lnSpc>
                        <a:spcBef>
                          <a:spcPts val="780"/>
                        </a:spcBef>
                      </a:pPr>
                      <a:r>
                        <a:rPr sz="2600" dirty="0">
                          <a:latin typeface="Times New Roman"/>
                          <a:cs typeface="Times New Roman"/>
                        </a:rPr>
                        <a:t>4</a:t>
                      </a:r>
                      <a:endParaRPr sz="2600">
                        <a:latin typeface="Times New Roman"/>
                        <a:cs typeface="Times New Roman"/>
                      </a:endParaRPr>
                    </a:p>
                  </a:txBody>
                  <a:tcPr marL="0" marR="0" marT="99060" marB="0"/>
                </a:tc>
                <a:tc>
                  <a:txBody>
                    <a:bodyPr/>
                    <a:lstStyle/>
                    <a:p>
                      <a:pPr>
                        <a:lnSpc>
                          <a:spcPct val="100000"/>
                        </a:lnSpc>
                      </a:pPr>
                      <a:endParaRPr sz="2100">
                        <a:latin typeface="Times New Roman"/>
                        <a:cs typeface="Times New Roman"/>
                      </a:endParaRPr>
                    </a:p>
                  </a:txBody>
                  <a:tcPr marL="0" marR="0" marT="0" marB="0"/>
                </a:tc>
              </a:tr>
              <a:tr h="648778">
                <a:tc>
                  <a:txBody>
                    <a:bodyPr/>
                    <a:lstStyle/>
                    <a:p>
                      <a:pPr marL="32384">
                        <a:lnSpc>
                          <a:spcPct val="100000"/>
                        </a:lnSpc>
                        <a:spcBef>
                          <a:spcPts val="1045"/>
                        </a:spcBef>
                      </a:pPr>
                      <a:r>
                        <a:rPr sz="2650" dirty="0">
                          <a:latin typeface="Times New Roman"/>
                          <a:cs typeface="Times New Roman"/>
                        </a:rPr>
                        <a:t>8</a:t>
                      </a:r>
                      <a:endParaRPr sz="2650">
                        <a:latin typeface="Times New Roman"/>
                        <a:cs typeface="Times New Roman"/>
                      </a:endParaRPr>
                    </a:p>
                  </a:txBody>
                  <a:tcPr marL="0" marR="0" marT="132715" marB="0"/>
                </a:tc>
                <a:tc>
                  <a:txBody>
                    <a:bodyPr/>
                    <a:lstStyle/>
                    <a:p>
                      <a:pPr marR="341630" algn="r">
                        <a:lnSpc>
                          <a:spcPct val="100000"/>
                        </a:lnSpc>
                        <a:spcBef>
                          <a:spcPts val="1130"/>
                        </a:spcBef>
                      </a:pPr>
                      <a:r>
                        <a:rPr sz="2700" spc="-30" dirty="0">
                          <a:latin typeface="Times New Roman"/>
                          <a:cs typeface="Times New Roman"/>
                        </a:rPr>
                        <a:t>12</a:t>
                      </a:r>
                      <a:endParaRPr sz="2700">
                        <a:latin typeface="Times New Roman"/>
                        <a:cs typeface="Times New Roman"/>
                      </a:endParaRPr>
                    </a:p>
                  </a:txBody>
                  <a:tcPr marL="0" marR="0" marT="14351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r h="484926">
                <a:tc>
                  <a:txBody>
                    <a:bodyPr/>
                    <a:lstStyle/>
                    <a:p>
                      <a:pPr marL="31750">
                        <a:lnSpc>
                          <a:spcPct val="100000"/>
                        </a:lnSpc>
                        <a:spcBef>
                          <a:spcPts val="400"/>
                        </a:spcBef>
                      </a:pPr>
                      <a:r>
                        <a:rPr sz="2650" dirty="0">
                          <a:latin typeface="Times New Roman"/>
                          <a:cs typeface="Times New Roman"/>
                        </a:rPr>
                        <a:t>3</a:t>
                      </a:r>
                      <a:endParaRPr sz="2650">
                        <a:latin typeface="Times New Roman"/>
                        <a:cs typeface="Times New Roman"/>
                      </a:endParaRPr>
                    </a:p>
                  </a:txBody>
                  <a:tcPr marL="0" marR="0" marT="50800" marB="0"/>
                </a:tc>
                <a:tc>
                  <a:txBody>
                    <a:bodyPr/>
                    <a:lstStyle/>
                    <a:p>
                      <a:pPr marR="356870" algn="r">
                        <a:lnSpc>
                          <a:spcPts val="3180"/>
                        </a:lnSpc>
                        <a:spcBef>
                          <a:spcPts val="535"/>
                        </a:spcBef>
                      </a:pPr>
                      <a:r>
                        <a:rPr sz="2700" dirty="0">
                          <a:latin typeface="Times New Roman"/>
                          <a:cs typeface="Times New Roman"/>
                        </a:rPr>
                        <a:t>4</a:t>
                      </a:r>
                      <a:endParaRPr sz="2700">
                        <a:latin typeface="Times New Roman"/>
                        <a:cs typeface="Times New Roman"/>
                      </a:endParaRPr>
                    </a:p>
                  </a:txBody>
                  <a:tcPr marL="0" marR="0" marT="67945"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bl>
          </a:graphicData>
        </a:graphic>
      </p:graphicFrame>
      <p:sp>
        <p:nvSpPr>
          <p:cNvPr id="9" name="object 9"/>
          <p:cNvSpPr/>
          <p:nvPr/>
        </p:nvSpPr>
        <p:spPr>
          <a:xfrm>
            <a:off x="6013877" y="2753188"/>
            <a:ext cx="1488440" cy="0"/>
          </a:xfrm>
          <a:custGeom>
            <a:avLst/>
            <a:gdLst/>
            <a:ahLst/>
            <a:cxnLst/>
            <a:rect l="l" t="t" r="r" b="b"/>
            <a:pathLst>
              <a:path w="1488440">
                <a:moveTo>
                  <a:pt x="0" y="0"/>
                </a:moveTo>
                <a:lnTo>
                  <a:pt x="1487875" y="0"/>
                </a:lnTo>
              </a:path>
            </a:pathLst>
          </a:custGeom>
          <a:ln w="14026">
            <a:solidFill>
              <a:srgbClr val="000000"/>
            </a:solidFill>
          </a:ln>
        </p:spPr>
        <p:txBody>
          <a:bodyPr wrap="square" lIns="0" tIns="0" rIns="0" bIns="0" rtlCol="0"/>
          <a:lstStyle/>
          <a:p>
            <a:endParaRPr/>
          </a:p>
        </p:txBody>
      </p:sp>
      <p:sp>
        <p:nvSpPr>
          <p:cNvPr id="10" name="object 10"/>
          <p:cNvSpPr txBox="1"/>
          <p:nvPr/>
        </p:nvSpPr>
        <p:spPr>
          <a:xfrm>
            <a:off x="5507146" y="2335476"/>
            <a:ext cx="2022475" cy="377825"/>
          </a:xfrm>
          <a:prstGeom prst="rect">
            <a:avLst/>
          </a:prstGeom>
        </p:spPr>
        <p:txBody>
          <a:bodyPr vert="horz" wrap="square" lIns="0" tIns="13970" rIns="0" bIns="0" rtlCol="0">
            <a:spAutoFit/>
          </a:bodyPr>
          <a:lstStyle/>
          <a:p>
            <a:pPr marL="38100">
              <a:lnSpc>
                <a:spcPct val="100000"/>
              </a:lnSpc>
              <a:spcBef>
                <a:spcPts val="110"/>
              </a:spcBef>
            </a:pPr>
            <a:r>
              <a:rPr sz="3450" i="1" spc="-202" baseline="-35024" dirty="0">
                <a:latin typeface="Times New Roman"/>
                <a:cs typeface="Times New Roman"/>
              </a:rPr>
              <a:t>a</a:t>
            </a:r>
            <a:r>
              <a:rPr sz="1950" i="1" spc="-202" baseline="-61965" dirty="0">
                <a:latin typeface="Times New Roman"/>
                <a:cs typeface="Times New Roman"/>
              </a:rPr>
              <a:t>n </a:t>
            </a:r>
            <a:r>
              <a:rPr sz="3450" spc="-270" baseline="-35024" dirty="0">
                <a:latin typeface="Symbol"/>
                <a:cs typeface="Symbol"/>
              </a:rPr>
              <a:t></a:t>
            </a:r>
            <a:r>
              <a:rPr sz="3450" spc="-270" baseline="-35024" dirty="0">
                <a:latin typeface="Times New Roman"/>
                <a:cs typeface="Times New Roman"/>
              </a:rPr>
              <a:t> </a:t>
            </a:r>
            <a:r>
              <a:rPr sz="2300" spc="-114" dirty="0">
                <a:latin typeface="Times New Roman"/>
                <a:cs typeface="Times New Roman"/>
              </a:rPr>
              <a:t>(4 </a:t>
            </a:r>
            <a:r>
              <a:rPr sz="2300" spc="-180" dirty="0">
                <a:latin typeface="Symbol"/>
                <a:cs typeface="Symbol"/>
              </a:rPr>
              <a:t></a:t>
            </a:r>
            <a:r>
              <a:rPr sz="2300" spc="-180" dirty="0">
                <a:latin typeface="Times New Roman"/>
                <a:cs typeface="Times New Roman"/>
              </a:rPr>
              <a:t> </a:t>
            </a:r>
            <a:r>
              <a:rPr sz="2300" spc="-145" dirty="0">
                <a:latin typeface="Times New Roman"/>
                <a:cs typeface="Times New Roman"/>
              </a:rPr>
              <a:t>4) </a:t>
            </a:r>
            <a:r>
              <a:rPr sz="2300" spc="-180" dirty="0">
                <a:latin typeface="Symbol"/>
                <a:cs typeface="Symbol"/>
              </a:rPr>
              <a:t></a:t>
            </a:r>
            <a:r>
              <a:rPr sz="2300" spc="-180" dirty="0">
                <a:latin typeface="Times New Roman"/>
                <a:cs typeface="Times New Roman"/>
              </a:rPr>
              <a:t> </a:t>
            </a:r>
            <a:r>
              <a:rPr sz="2300" spc="-105" dirty="0">
                <a:latin typeface="Times New Roman"/>
                <a:cs typeface="Times New Roman"/>
              </a:rPr>
              <a:t>(3</a:t>
            </a:r>
            <a:r>
              <a:rPr sz="2300" spc="-105" dirty="0">
                <a:latin typeface="Symbol"/>
                <a:cs typeface="Symbol"/>
              </a:rPr>
              <a:t></a:t>
            </a:r>
            <a:r>
              <a:rPr sz="2300" spc="-409" dirty="0">
                <a:latin typeface="Times New Roman"/>
                <a:cs typeface="Times New Roman"/>
              </a:rPr>
              <a:t> </a:t>
            </a:r>
            <a:r>
              <a:rPr sz="2300" spc="-145" dirty="0">
                <a:latin typeface="Times New Roman"/>
                <a:cs typeface="Times New Roman"/>
              </a:rPr>
              <a:t>0)</a:t>
            </a:r>
            <a:endParaRPr sz="2300">
              <a:latin typeface="Times New Roman"/>
              <a:cs typeface="Times New Roman"/>
            </a:endParaRPr>
          </a:p>
        </p:txBody>
      </p:sp>
      <p:sp>
        <p:nvSpPr>
          <p:cNvPr id="11" name="object 11"/>
          <p:cNvSpPr txBox="1"/>
          <p:nvPr/>
        </p:nvSpPr>
        <p:spPr>
          <a:xfrm>
            <a:off x="6687340" y="2749844"/>
            <a:ext cx="151130" cy="377825"/>
          </a:xfrm>
          <a:prstGeom prst="rect">
            <a:avLst/>
          </a:prstGeom>
        </p:spPr>
        <p:txBody>
          <a:bodyPr vert="horz" wrap="square" lIns="0" tIns="13970" rIns="0" bIns="0" rtlCol="0">
            <a:spAutoFit/>
          </a:bodyPr>
          <a:lstStyle/>
          <a:p>
            <a:pPr marL="12700">
              <a:lnSpc>
                <a:spcPct val="100000"/>
              </a:lnSpc>
              <a:spcBef>
                <a:spcPts val="110"/>
              </a:spcBef>
            </a:pPr>
            <a:r>
              <a:rPr sz="2300" spc="-165" dirty="0">
                <a:latin typeface="Times New Roman"/>
                <a:cs typeface="Times New Roman"/>
              </a:rPr>
              <a:t>4</a:t>
            </a:r>
            <a:endParaRPr sz="2300">
              <a:latin typeface="Times New Roman"/>
              <a:cs typeface="Times New Roman"/>
            </a:endParaRPr>
          </a:p>
        </p:txBody>
      </p:sp>
      <p:sp>
        <p:nvSpPr>
          <p:cNvPr id="12" name="object 12"/>
          <p:cNvSpPr txBox="1"/>
          <p:nvPr/>
        </p:nvSpPr>
        <p:spPr>
          <a:xfrm>
            <a:off x="5562572" y="3541290"/>
            <a:ext cx="1012190" cy="422909"/>
          </a:xfrm>
          <a:prstGeom prst="rect">
            <a:avLst/>
          </a:prstGeom>
        </p:spPr>
        <p:txBody>
          <a:bodyPr vert="horz" wrap="square" lIns="0" tIns="13335" rIns="0" bIns="0" rtlCol="0">
            <a:spAutoFit/>
          </a:bodyPr>
          <a:lstStyle/>
          <a:p>
            <a:pPr marL="12700">
              <a:lnSpc>
                <a:spcPct val="100000"/>
              </a:lnSpc>
              <a:spcBef>
                <a:spcPts val="105"/>
              </a:spcBef>
            </a:pPr>
            <a:r>
              <a:rPr sz="2600" i="1" spc="275" dirty="0">
                <a:latin typeface="Times New Roman"/>
                <a:cs typeface="Times New Roman"/>
              </a:rPr>
              <a:t>a</a:t>
            </a:r>
            <a:r>
              <a:rPr sz="1500" i="1" spc="275" dirty="0">
                <a:latin typeface="Times New Roman"/>
                <a:cs typeface="Times New Roman"/>
              </a:rPr>
              <a:t>n </a:t>
            </a:r>
            <a:r>
              <a:rPr sz="2600" spc="455" dirty="0">
                <a:latin typeface="Symbol"/>
                <a:cs typeface="Symbol"/>
              </a:rPr>
              <a:t></a:t>
            </a:r>
            <a:r>
              <a:rPr sz="2600" spc="165" dirty="0">
                <a:latin typeface="Times New Roman"/>
                <a:cs typeface="Times New Roman"/>
              </a:rPr>
              <a:t> </a:t>
            </a:r>
            <a:r>
              <a:rPr sz="2600" spc="415" dirty="0">
                <a:latin typeface="Times New Roman"/>
                <a:cs typeface="Times New Roman"/>
              </a:rPr>
              <a:t>4</a:t>
            </a:r>
            <a:endParaRPr sz="2600">
              <a:latin typeface="Times New Roman"/>
              <a:cs typeface="Times New Roman"/>
            </a:endParaRPr>
          </a:p>
        </p:txBody>
      </p:sp>
      <p:sp>
        <p:nvSpPr>
          <p:cNvPr id="13" name="object 1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1310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65" dirty="0"/>
              <a:t> </a:t>
            </a:r>
            <a:r>
              <a:rPr sz="2900" dirty="0"/>
              <a:t>7</a:t>
            </a:r>
          </a:p>
        </p:txBody>
      </p:sp>
      <p:sp>
        <p:nvSpPr>
          <p:cNvPr id="3" name="object 3"/>
          <p:cNvSpPr txBox="1"/>
          <p:nvPr/>
        </p:nvSpPr>
        <p:spPr>
          <a:xfrm>
            <a:off x="6781801" y="160731"/>
            <a:ext cx="1846960" cy="468630"/>
          </a:xfrm>
          <a:prstGeom prst="rect">
            <a:avLst/>
          </a:prstGeom>
        </p:spPr>
        <p:txBody>
          <a:bodyPr vert="horz" wrap="square" lIns="0" tIns="13335" rIns="0" bIns="0" rtlCol="0">
            <a:spAutoFit/>
          </a:bodyPr>
          <a:lstStyle/>
          <a:p>
            <a:pPr marL="12700">
              <a:lnSpc>
                <a:spcPct val="100000"/>
              </a:lnSpc>
              <a:spcBef>
                <a:spcPts val="105"/>
              </a:spcBef>
            </a:pPr>
            <a:r>
              <a:rPr sz="2900" b="1" spc="-20" dirty="0">
                <a:solidFill>
                  <a:srgbClr val="FF0000"/>
                </a:solidFill>
                <a:latin typeface="Carlito"/>
                <a:cs typeface="Carlito"/>
              </a:rPr>
              <a:t>c</a:t>
            </a:r>
            <a:r>
              <a:rPr sz="2900" b="1" dirty="0">
                <a:solidFill>
                  <a:srgbClr val="FF0000"/>
                </a:solidFill>
                <a:latin typeface="Carlito"/>
                <a:cs typeface="Carlito"/>
              </a:rPr>
              <a:t>o</a:t>
            </a:r>
            <a:r>
              <a:rPr sz="2900" b="1" spc="-30" dirty="0">
                <a:solidFill>
                  <a:srgbClr val="FF0000"/>
                </a:solidFill>
                <a:latin typeface="Carlito"/>
                <a:cs typeface="Carlito"/>
              </a:rPr>
              <a:t>n</a:t>
            </a:r>
            <a:r>
              <a:rPr sz="2900" b="1" dirty="0">
                <a:solidFill>
                  <a:srgbClr val="FF0000"/>
                </a:solidFill>
                <a:latin typeface="Carlito"/>
                <a:cs typeface="Carlito"/>
              </a:rPr>
              <a:t>t</a:t>
            </a:r>
            <a:r>
              <a:rPr sz="2900" b="1" spc="-5" dirty="0">
                <a:solidFill>
                  <a:srgbClr val="FF0000"/>
                </a:solidFill>
                <a:latin typeface="Carlito"/>
                <a:cs typeface="Carlito"/>
              </a:rPr>
              <a:t>…</a:t>
            </a:r>
            <a:r>
              <a:rPr sz="2900" b="1" dirty="0">
                <a:solidFill>
                  <a:srgbClr val="FF0000"/>
                </a:solidFill>
                <a:latin typeface="Carlito"/>
                <a:cs typeface="Carlito"/>
              </a:rPr>
              <a:t>.</a:t>
            </a:r>
            <a:endParaRPr sz="2900" dirty="0">
              <a:latin typeface="Carlito"/>
              <a:cs typeface="Carlito"/>
            </a:endParaRPr>
          </a:p>
        </p:txBody>
      </p:sp>
      <p:sp>
        <p:nvSpPr>
          <p:cNvPr id="4" name="object 4"/>
          <p:cNvSpPr txBox="1"/>
          <p:nvPr/>
        </p:nvSpPr>
        <p:spPr>
          <a:xfrm>
            <a:off x="936493" y="15284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4645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graphicFrame>
        <p:nvGraphicFramePr>
          <p:cNvPr id="6" name="object 6"/>
          <p:cNvGraphicFramePr>
            <a:graphicFrameLocks noGrp="1"/>
          </p:cNvGraphicFramePr>
          <p:nvPr/>
        </p:nvGraphicFramePr>
        <p:xfrm>
          <a:off x="1359408" y="1524761"/>
          <a:ext cx="2971163" cy="4419597"/>
        </p:xfrm>
        <a:graphic>
          <a:graphicData uri="http://schemas.openxmlformats.org/drawingml/2006/table">
            <a:tbl>
              <a:tblPr firstRow="1" bandRow="1">
                <a:tableStyleId>{2D5ABB26-0587-4C30-8999-92F81FD0307C}</a:tableStyleId>
              </a:tblPr>
              <a:tblGrid>
                <a:gridCol w="708025"/>
                <a:gridCol w="927735"/>
                <a:gridCol w="833119"/>
                <a:gridCol w="502284"/>
              </a:tblGrid>
              <a:tr h="688578">
                <a:tc>
                  <a:txBody>
                    <a:bodyPr/>
                    <a:lstStyle/>
                    <a:p>
                      <a:pPr marR="271780" algn="r">
                        <a:lnSpc>
                          <a:spcPct val="100000"/>
                        </a:lnSpc>
                        <a:spcBef>
                          <a:spcPts val="980"/>
                        </a:spcBef>
                      </a:pPr>
                      <a:r>
                        <a:rPr sz="2600" dirty="0">
                          <a:latin typeface="Times New Roman"/>
                          <a:cs typeface="Times New Roman"/>
                        </a:rPr>
                        <a:t>1</a:t>
                      </a:r>
                      <a:endParaRPr sz="2600">
                        <a:latin typeface="Times New Roman"/>
                        <a:cs typeface="Times New Roman"/>
                      </a:endParaRPr>
                    </a:p>
                  </a:txBody>
                  <a:tcPr marL="0" marR="0" marT="124460" marB="0">
                    <a:lnL w="28575">
                      <a:solidFill>
                        <a:srgbClr val="000000"/>
                      </a:solidFill>
                      <a:prstDash val="solid"/>
                    </a:lnL>
                    <a:lnT w="28575">
                      <a:solidFill>
                        <a:srgbClr val="000000"/>
                      </a:solidFill>
                      <a:prstDash val="solid"/>
                    </a:lnT>
                  </a:tcPr>
                </a:tc>
                <a:tc>
                  <a:txBody>
                    <a:bodyPr/>
                    <a:lstStyle/>
                    <a:p>
                      <a:pPr marR="377190" algn="r">
                        <a:lnSpc>
                          <a:spcPct val="100000"/>
                        </a:lnSpc>
                        <a:spcBef>
                          <a:spcPts val="1510"/>
                        </a:spcBef>
                      </a:pPr>
                      <a:r>
                        <a:rPr sz="2550" dirty="0">
                          <a:latin typeface="Times New Roman"/>
                          <a:cs typeface="Times New Roman"/>
                        </a:rPr>
                        <a:t>5</a:t>
                      </a:r>
                      <a:endParaRPr sz="2550">
                        <a:latin typeface="Times New Roman"/>
                        <a:cs typeface="Times New Roman"/>
                      </a:endParaRPr>
                    </a:p>
                  </a:txBody>
                  <a:tcPr marL="0" marR="0" marT="191770" marB="0">
                    <a:lnT w="28575">
                      <a:solidFill>
                        <a:srgbClr val="000000"/>
                      </a:solidFill>
                      <a:prstDash val="solid"/>
                    </a:lnT>
                  </a:tcPr>
                </a:tc>
                <a:tc>
                  <a:txBody>
                    <a:bodyPr/>
                    <a:lstStyle/>
                    <a:p>
                      <a:pPr marL="359410">
                        <a:lnSpc>
                          <a:spcPct val="100000"/>
                        </a:lnSpc>
                        <a:spcBef>
                          <a:spcPts val="1465"/>
                        </a:spcBef>
                      </a:pPr>
                      <a:r>
                        <a:rPr sz="2650" dirty="0">
                          <a:latin typeface="Times New Roman"/>
                          <a:cs typeface="Times New Roman"/>
                        </a:rPr>
                        <a:t>8</a:t>
                      </a:r>
                      <a:endParaRPr sz="2650">
                        <a:latin typeface="Times New Roman"/>
                        <a:cs typeface="Times New Roman"/>
                      </a:endParaRPr>
                    </a:p>
                  </a:txBody>
                  <a:tcPr marL="0" marR="0" marT="186055" marB="0">
                    <a:lnT w="28575">
                      <a:solidFill>
                        <a:srgbClr val="000000"/>
                      </a:solidFill>
                      <a:prstDash val="solid"/>
                    </a:lnT>
                  </a:tcPr>
                </a:tc>
                <a:tc>
                  <a:txBody>
                    <a:bodyPr/>
                    <a:lstStyle/>
                    <a:p>
                      <a:pPr marL="278130">
                        <a:lnSpc>
                          <a:spcPct val="100000"/>
                        </a:lnSpc>
                        <a:spcBef>
                          <a:spcPts val="1900"/>
                        </a:spcBef>
                      </a:pPr>
                      <a:r>
                        <a:rPr sz="2450" dirty="0">
                          <a:latin typeface="Times New Roman"/>
                          <a:cs typeface="Times New Roman"/>
                        </a:rPr>
                        <a:t>4</a:t>
                      </a:r>
                      <a:endParaRPr sz="2450">
                        <a:latin typeface="Times New Roman"/>
                        <a:cs typeface="Times New Roman"/>
                      </a:endParaRPr>
                    </a:p>
                  </a:txBody>
                  <a:tcPr marL="0" marR="0" marT="241300" marB="0">
                    <a:lnT w="28575">
                      <a:solidFill>
                        <a:srgbClr val="000000"/>
                      </a:solidFill>
                      <a:prstDash val="solid"/>
                    </a:lnT>
                  </a:tcPr>
                </a:tc>
              </a:tr>
              <a:tr h="573305">
                <a:tc>
                  <a:txBody>
                    <a:bodyPr/>
                    <a:lstStyle/>
                    <a:p>
                      <a:pPr marR="313055" algn="r">
                        <a:lnSpc>
                          <a:spcPct val="100000"/>
                        </a:lnSpc>
                        <a:spcBef>
                          <a:spcPts val="254"/>
                        </a:spcBef>
                      </a:pPr>
                      <a:r>
                        <a:rPr sz="2650" dirty="0">
                          <a:latin typeface="Times New Roman"/>
                          <a:cs typeface="Times New Roman"/>
                        </a:rPr>
                        <a:t>3</a:t>
                      </a:r>
                      <a:endParaRPr sz="2650">
                        <a:latin typeface="Times New Roman"/>
                        <a:cs typeface="Times New Roman"/>
                      </a:endParaRPr>
                    </a:p>
                  </a:txBody>
                  <a:tcPr marL="0" marR="0" marT="32384" marB="0">
                    <a:lnL w="28575">
                      <a:solidFill>
                        <a:srgbClr val="000000"/>
                      </a:solidFill>
                      <a:prstDash val="solid"/>
                    </a:lnL>
                  </a:tcPr>
                </a:tc>
                <a:tc>
                  <a:txBody>
                    <a:bodyPr/>
                    <a:lstStyle/>
                    <a:p>
                      <a:pPr marR="372110" algn="r">
                        <a:lnSpc>
                          <a:spcPct val="100000"/>
                        </a:lnSpc>
                        <a:spcBef>
                          <a:spcPts val="360"/>
                        </a:spcBef>
                      </a:pPr>
                      <a:r>
                        <a:rPr sz="2650" dirty="0">
                          <a:latin typeface="Times New Roman"/>
                          <a:cs typeface="Times New Roman"/>
                        </a:rPr>
                        <a:t>9</a:t>
                      </a:r>
                      <a:endParaRPr sz="2650">
                        <a:latin typeface="Times New Roman"/>
                        <a:cs typeface="Times New Roman"/>
                      </a:endParaRPr>
                    </a:p>
                  </a:txBody>
                  <a:tcPr marL="0" marR="0" marB="0"/>
                </a:tc>
                <a:tc>
                  <a:txBody>
                    <a:bodyPr/>
                    <a:lstStyle/>
                    <a:p>
                      <a:pPr marL="387350">
                        <a:lnSpc>
                          <a:spcPct val="100000"/>
                        </a:lnSpc>
                        <a:spcBef>
                          <a:spcPts val="555"/>
                        </a:spcBef>
                      </a:pPr>
                      <a:r>
                        <a:rPr sz="2450" dirty="0">
                          <a:latin typeface="Times New Roman"/>
                          <a:cs typeface="Times New Roman"/>
                        </a:rPr>
                        <a:t>6</a:t>
                      </a:r>
                      <a:endParaRPr sz="2450">
                        <a:latin typeface="Times New Roman"/>
                        <a:cs typeface="Times New Roman"/>
                      </a:endParaRPr>
                    </a:p>
                  </a:txBody>
                  <a:tcPr marL="0" marR="0" marT="70485" marB="0"/>
                </a:tc>
                <a:tc>
                  <a:txBody>
                    <a:bodyPr/>
                    <a:lstStyle/>
                    <a:p>
                      <a:pPr>
                        <a:lnSpc>
                          <a:spcPct val="100000"/>
                        </a:lnSpc>
                      </a:pPr>
                      <a:endParaRPr sz="2200">
                        <a:latin typeface="Times New Roman"/>
                        <a:cs typeface="Times New Roman"/>
                      </a:endParaRPr>
                    </a:p>
                  </a:txBody>
                  <a:tcPr marL="0" marR="0" marT="0" marB="0"/>
                </a:tc>
              </a:tr>
              <a:tr h="670292">
                <a:tc>
                  <a:txBody>
                    <a:bodyPr/>
                    <a:lstStyle/>
                    <a:p>
                      <a:pPr marR="260985" algn="r">
                        <a:lnSpc>
                          <a:spcPct val="100000"/>
                        </a:lnSpc>
                        <a:spcBef>
                          <a:spcPts val="780"/>
                        </a:spcBef>
                      </a:pPr>
                      <a:r>
                        <a:rPr sz="2600" dirty="0">
                          <a:latin typeface="Times New Roman"/>
                          <a:cs typeface="Times New Roman"/>
                        </a:rPr>
                        <a:t>2</a:t>
                      </a:r>
                      <a:endParaRPr sz="2600">
                        <a:latin typeface="Times New Roman"/>
                        <a:cs typeface="Times New Roman"/>
                      </a:endParaRPr>
                    </a:p>
                  </a:txBody>
                  <a:tcPr marL="0" marR="0" marT="99060" marB="0">
                    <a:lnL w="28575">
                      <a:solidFill>
                        <a:srgbClr val="000000"/>
                      </a:solidFill>
                      <a:prstDash val="solid"/>
                    </a:lnL>
                  </a:tcPr>
                </a:tc>
                <a:tc>
                  <a:txBody>
                    <a:bodyPr/>
                    <a:lstStyle/>
                    <a:p>
                      <a:pPr marR="349885" algn="r">
                        <a:lnSpc>
                          <a:spcPct val="100000"/>
                        </a:lnSpc>
                        <a:spcBef>
                          <a:spcPts val="655"/>
                        </a:spcBef>
                      </a:pPr>
                      <a:r>
                        <a:rPr sz="2600" dirty="0">
                          <a:latin typeface="Times New Roman"/>
                          <a:cs typeface="Times New Roman"/>
                        </a:rPr>
                        <a:t>6</a:t>
                      </a:r>
                      <a:endParaRPr sz="2600">
                        <a:latin typeface="Times New Roman"/>
                        <a:cs typeface="Times New Roman"/>
                      </a:endParaRPr>
                    </a:p>
                  </a:txBody>
                  <a:tcPr marL="0" marR="0" marT="83185" marB="0"/>
                </a:tc>
                <a:tc>
                  <a:txBody>
                    <a:bodyPr/>
                    <a:lstStyle/>
                    <a:p>
                      <a:pPr marL="349250">
                        <a:lnSpc>
                          <a:spcPct val="100000"/>
                        </a:lnSpc>
                        <a:spcBef>
                          <a:spcPts val="780"/>
                        </a:spcBef>
                      </a:pPr>
                      <a:r>
                        <a:rPr sz="2600" dirty="0">
                          <a:latin typeface="Times New Roman"/>
                          <a:cs typeface="Times New Roman"/>
                        </a:rPr>
                        <a:t>4</a:t>
                      </a:r>
                      <a:endParaRPr sz="2600">
                        <a:latin typeface="Times New Roman"/>
                        <a:cs typeface="Times New Roman"/>
                      </a:endParaRPr>
                    </a:p>
                  </a:txBody>
                  <a:tcPr marL="0" marR="0" marT="99060" marB="0"/>
                </a:tc>
                <a:tc>
                  <a:txBody>
                    <a:bodyPr/>
                    <a:lstStyle/>
                    <a:p>
                      <a:pPr>
                        <a:lnSpc>
                          <a:spcPct val="100000"/>
                        </a:lnSpc>
                      </a:pPr>
                      <a:endParaRPr sz="2200">
                        <a:latin typeface="Times New Roman"/>
                        <a:cs typeface="Times New Roman"/>
                      </a:endParaRPr>
                    </a:p>
                  </a:txBody>
                  <a:tcPr marL="0" marR="0" marT="0" marB="0"/>
                </a:tc>
              </a:tr>
              <a:tr h="648778">
                <a:tc>
                  <a:txBody>
                    <a:bodyPr/>
                    <a:lstStyle/>
                    <a:p>
                      <a:pPr marR="319405" algn="r">
                        <a:lnSpc>
                          <a:spcPct val="100000"/>
                        </a:lnSpc>
                        <a:spcBef>
                          <a:spcPts val="1045"/>
                        </a:spcBef>
                      </a:pPr>
                      <a:r>
                        <a:rPr sz="2650" dirty="0">
                          <a:latin typeface="Times New Roman"/>
                          <a:cs typeface="Times New Roman"/>
                        </a:rPr>
                        <a:t>8</a:t>
                      </a:r>
                      <a:endParaRPr sz="2650">
                        <a:latin typeface="Times New Roman"/>
                        <a:cs typeface="Times New Roman"/>
                      </a:endParaRPr>
                    </a:p>
                  </a:txBody>
                  <a:tcPr marL="0" marR="0" marT="132715" marB="0">
                    <a:lnL w="28575">
                      <a:solidFill>
                        <a:srgbClr val="000000"/>
                      </a:solidFill>
                      <a:prstDash val="solid"/>
                    </a:lnL>
                  </a:tcPr>
                </a:tc>
                <a:tc>
                  <a:txBody>
                    <a:bodyPr/>
                    <a:lstStyle/>
                    <a:p>
                      <a:pPr marR="341630" algn="r">
                        <a:lnSpc>
                          <a:spcPct val="100000"/>
                        </a:lnSpc>
                        <a:spcBef>
                          <a:spcPts val="1130"/>
                        </a:spcBef>
                      </a:pPr>
                      <a:r>
                        <a:rPr sz="2700" spc="-30" dirty="0">
                          <a:latin typeface="Times New Roman"/>
                          <a:cs typeface="Times New Roman"/>
                        </a:rPr>
                        <a:t>12</a:t>
                      </a:r>
                      <a:endParaRPr sz="2700">
                        <a:latin typeface="Times New Roman"/>
                        <a:cs typeface="Times New Roman"/>
                      </a:endParaRPr>
                    </a:p>
                  </a:txBody>
                  <a:tcPr marL="0" marR="0" marT="143510" marB="0"/>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r>
              <a:tr h="636316">
                <a:tc>
                  <a:txBody>
                    <a:bodyPr/>
                    <a:lstStyle/>
                    <a:p>
                      <a:pPr marL="226060">
                        <a:lnSpc>
                          <a:spcPct val="100000"/>
                        </a:lnSpc>
                        <a:spcBef>
                          <a:spcPts val="400"/>
                        </a:spcBef>
                      </a:pPr>
                      <a:r>
                        <a:rPr sz="2650" dirty="0">
                          <a:latin typeface="Times New Roman"/>
                          <a:cs typeface="Times New Roman"/>
                        </a:rPr>
                        <a:t>3</a:t>
                      </a:r>
                      <a:endParaRPr sz="2650">
                        <a:latin typeface="Times New Roman"/>
                        <a:cs typeface="Times New Roman"/>
                      </a:endParaRPr>
                    </a:p>
                  </a:txBody>
                  <a:tcPr marL="0" marR="0" marT="50800" marB="0">
                    <a:lnL w="28575">
                      <a:solidFill>
                        <a:srgbClr val="000000"/>
                      </a:solidFill>
                      <a:prstDash val="solid"/>
                    </a:lnL>
                  </a:tcPr>
                </a:tc>
                <a:tc>
                  <a:txBody>
                    <a:bodyPr/>
                    <a:lstStyle/>
                    <a:p>
                      <a:pPr marR="356870" algn="r">
                        <a:lnSpc>
                          <a:spcPct val="100000"/>
                        </a:lnSpc>
                        <a:spcBef>
                          <a:spcPts val="535"/>
                        </a:spcBef>
                      </a:pPr>
                      <a:r>
                        <a:rPr sz="2700" dirty="0">
                          <a:latin typeface="Times New Roman"/>
                          <a:cs typeface="Times New Roman"/>
                        </a:rPr>
                        <a:t>4</a:t>
                      </a:r>
                      <a:endParaRPr sz="2700">
                        <a:latin typeface="Times New Roman"/>
                        <a:cs typeface="Times New Roman"/>
                      </a:endParaRPr>
                    </a:p>
                  </a:txBody>
                  <a:tcPr marL="0" marR="0" marT="67945" marB="0"/>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r>
              <a:tr h="593765">
                <a:tc>
                  <a:txBody>
                    <a:bodyPr/>
                    <a:lstStyle/>
                    <a:p>
                      <a:pPr marL="170180">
                        <a:lnSpc>
                          <a:spcPct val="100000"/>
                        </a:lnSpc>
                        <a:spcBef>
                          <a:spcPts val="890"/>
                        </a:spcBef>
                      </a:pPr>
                      <a:r>
                        <a:rPr sz="2700" dirty="0">
                          <a:latin typeface="Times New Roman"/>
                          <a:cs typeface="Times New Roman"/>
                        </a:rPr>
                        <a:t>4</a:t>
                      </a:r>
                      <a:endParaRPr sz="2700">
                        <a:latin typeface="Times New Roman"/>
                        <a:cs typeface="Times New Roman"/>
                      </a:endParaRPr>
                    </a:p>
                  </a:txBody>
                  <a:tcPr marL="0" marR="0" marT="113030" marB="0">
                    <a:lnL w="28575">
                      <a:solidFill>
                        <a:srgbClr val="000000"/>
                      </a:solidFill>
                      <a:prstDash val="solid"/>
                    </a:lnL>
                  </a:tcPr>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r>
              <a:tr h="608563">
                <a:tc>
                  <a:txBody>
                    <a:bodyPr/>
                    <a:lstStyle/>
                    <a:p>
                      <a:pPr marL="176530">
                        <a:lnSpc>
                          <a:spcPct val="100000"/>
                        </a:lnSpc>
                        <a:spcBef>
                          <a:spcPts val="145"/>
                        </a:spcBef>
                      </a:pPr>
                      <a:r>
                        <a:rPr sz="3250" dirty="0">
                          <a:latin typeface="Times New Roman"/>
                          <a:cs typeface="Times New Roman"/>
                        </a:rPr>
                        <a:t>4</a:t>
                      </a:r>
                      <a:endParaRPr sz="3250">
                        <a:latin typeface="Times New Roman"/>
                        <a:cs typeface="Times New Roman"/>
                      </a:endParaRPr>
                    </a:p>
                  </a:txBody>
                  <a:tcPr marL="0" marR="0" marT="18415" marB="0">
                    <a:lnL w="28575">
                      <a:solidFill>
                        <a:srgbClr val="000000"/>
                      </a:solidFill>
                      <a:prstDash val="solid"/>
                    </a:lnL>
                  </a:tcPr>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r>
            </a:tbl>
          </a:graphicData>
        </a:graphic>
      </p:graphicFrame>
      <p:sp>
        <p:nvSpPr>
          <p:cNvPr id="7" name="object 7"/>
          <p:cNvSpPr txBox="1"/>
          <p:nvPr/>
        </p:nvSpPr>
        <p:spPr>
          <a:xfrm>
            <a:off x="4724400" y="1143000"/>
            <a:ext cx="3885565" cy="756920"/>
          </a:xfrm>
          <a:prstGeom prst="rect">
            <a:avLst/>
          </a:prstGeom>
        </p:spPr>
        <p:txBody>
          <a:bodyPr vert="horz" wrap="square" lIns="0" tIns="12700" rIns="0" bIns="0" rtlCol="0">
            <a:spAutoFit/>
          </a:bodyPr>
          <a:lstStyle/>
          <a:p>
            <a:pPr marL="100965" marR="5080" indent="-88900">
              <a:lnSpc>
                <a:spcPct val="100000"/>
              </a:lnSpc>
              <a:spcBef>
                <a:spcPts val="100"/>
              </a:spcBef>
            </a:pPr>
            <a:r>
              <a:rPr sz="2400" b="1" dirty="0">
                <a:solidFill>
                  <a:srgbClr val="FF0000"/>
                </a:solidFill>
                <a:latin typeface="Tahoma"/>
                <a:cs typeface="Tahoma"/>
              </a:rPr>
              <a:t>As </a:t>
            </a:r>
            <a:r>
              <a:rPr sz="2400" b="1" spc="-5" dirty="0">
                <a:solidFill>
                  <a:srgbClr val="FF0000"/>
                </a:solidFill>
                <a:latin typeface="Tahoma"/>
                <a:cs typeface="Tahoma"/>
              </a:rPr>
              <a:t>no </a:t>
            </a:r>
            <a:r>
              <a:rPr sz="2400" b="1" dirty="0">
                <a:solidFill>
                  <a:srgbClr val="FF0000"/>
                </a:solidFill>
                <a:latin typeface="Tahoma"/>
                <a:cs typeface="Tahoma"/>
              </a:rPr>
              <a:t>sign </a:t>
            </a:r>
            <a:r>
              <a:rPr sz="2400" b="1" spc="-5" dirty="0">
                <a:solidFill>
                  <a:srgbClr val="FF0000"/>
                </a:solidFill>
                <a:latin typeface="Tahoma"/>
                <a:cs typeface="Tahoma"/>
              </a:rPr>
              <a:t>change </a:t>
            </a:r>
            <a:r>
              <a:rPr sz="2400" b="1" dirty="0">
                <a:solidFill>
                  <a:srgbClr val="FF0000"/>
                </a:solidFill>
                <a:latin typeface="Tahoma"/>
                <a:cs typeface="Tahoma"/>
              </a:rPr>
              <a:t>in </a:t>
            </a:r>
            <a:r>
              <a:rPr sz="2400" b="1" spc="-5" dirty="0">
                <a:solidFill>
                  <a:srgbClr val="FF0000"/>
                </a:solidFill>
                <a:latin typeface="Tahoma"/>
                <a:cs typeface="Tahoma"/>
              </a:rPr>
              <a:t>first  column; </a:t>
            </a:r>
            <a:r>
              <a:rPr sz="2400" b="1" dirty="0">
                <a:solidFill>
                  <a:srgbClr val="FF0000"/>
                </a:solidFill>
                <a:latin typeface="Tahoma"/>
                <a:cs typeface="Tahoma"/>
              </a:rPr>
              <a:t>system is</a:t>
            </a:r>
            <a:r>
              <a:rPr sz="2400" b="1" spc="-35" dirty="0">
                <a:solidFill>
                  <a:srgbClr val="FF0000"/>
                </a:solidFill>
                <a:latin typeface="Tahoma"/>
                <a:cs typeface="Tahoma"/>
              </a:rPr>
              <a:t> </a:t>
            </a:r>
            <a:r>
              <a:rPr sz="2400" b="1" spc="-5" dirty="0">
                <a:solidFill>
                  <a:srgbClr val="FF0000"/>
                </a:solidFill>
                <a:latin typeface="Tahoma"/>
                <a:cs typeface="Tahoma"/>
              </a:rPr>
              <a:t>stable</a:t>
            </a:r>
            <a:endParaRPr sz="2400" dirty="0">
              <a:latin typeface="Tahoma"/>
              <a:cs typeface="Tahoma"/>
            </a:endParaRPr>
          </a:p>
        </p:txBody>
      </p:sp>
      <p:sp>
        <p:nvSpPr>
          <p:cNvPr id="8" name="object 8"/>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mc:AlternateContent xmlns:mc="http://schemas.openxmlformats.org/markup-compatibility/2006">
        <mc:Choice xmlns:p14="http://schemas.microsoft.com/office/powerpoint/2010/main" Requires="p14">
          <p:contentPart p14:bwMode="auto" r:id="rId2">
            <p14:nvContentPartPr>
              <p14:cNvPr id="98305" name="Ink 1"/>
              <p14:cNvContentPartPr>
                <a14:cpLocks xmlns:a14="http://schemas.microsoft.com/office/drawing/2010/main" noRot="1" noChangeAspect="1" noEditPoints="1" noChangeArrowheads="1" noChangeShapeType="1"/>
              </p14:cNvContentPartPr>
              <p14:nvPr/>
            </p14:nvContentPartPr>
            <p14:xfrm>
              <a:off x="4456113" y="2392363"/>
              <a:ext cx="465137" cy="250825"/>
            </p14:xfrm>
          </p:contentPart>
        </mc:Choice>
        <mc:Fallback>
          <p:pic>
            <p:nvPicPr>
              <p:cNvPr id="98305" name="Ink 1"/>
              <p:cNvPicPr>
                <a:picLocks noRot="1" noChangeAspect="1" noEditPoints="1" noChangeArrowheads="1" noChangeShapeType="1"/>
              </p:cNvPicPr>
              <p:nvPr/>
            </p:nvPicPr>
            <p:blipFill>
              <a:blip r:embed="rId3"/>
              <a:stretch>
                <a:fillRect/>
              </a:stretch>
            </p:blipFill>
            <p:spPr>
              <a:xfrm>
                <a:off x="4447453" y="2382619"/>
                <a:ext cx="479571" cy="264539"/>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98306" name="Ink 2"/>
              <p14:cNvContentPartPr>
                <a14:cpLocks xmlns:a14="http://schemas.microsoft.com/office/drawing/2010/main" noRot="1" noChangeAspect="1" noEditPoints="1" noChangeArrowheads="1" noChangeShapeType="1"/>
              </p14:cNvContentPartPr>
              <p14:nvPr/>
            </p14:nvContentPartPr>
            <p14:xfrm>
              <a:off x="5054600" y="2197100"/>
              <a:ext cx="1481138" cy="365125"/>
            </p14:xfrm>
          </p:contentPart>
        </mc:Choice>
        <mc:Fallback>
          <p:pic>
            <p:nvPicPr>
              <p:cNvPr id="98306" name="Ink 2"/>
              <p:cNvPicPr>
                <a:picLocks noRot="1" noChangeAspect="1" noEditPoints="1" noChangeArrowheads="1" noChangeShapeType="1"/>
              </p:cNvPicPr>
              <p:nvPr/>
            </p:nvPicPr>
            <p:blipFill>
              <a:blip r:embed="rId5"/>
              <a:stretch>
                <a:fillRect/>
              </a:stretch>
            </p:blipFill>
            <p:spPr>
              <a:xfrm>
                <a:off x="5044886" y="2187775"/>
                <a:ext cx="1496248" cy="384134"/>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98307" name="Ink 3"/>
              <p14:cNvContentPartPr>
                <a14:cpLocks xmlns:a14="http://schemas.microsoft.com/office/drawing/2010/main" noRot="1" noChangeAspect="1" noEditPoints="1" noChangeArrowheads="1" noChangeShapeType="1"/>
              </p14:cNvContentPartPr>
              <p14:nvPr/>
            </p14:nvContentPartPr>
            <p14:xfrm>
              <a:off x="6653213" y="2303463"/>
              <a:ext cx="88900" cy="80962"/>
            </p14:xfrm>
          </p:contentPart>
        </mc:Choice>
        <mc:Fallback>
          <p:pic>
            <p:nvPicPr>
              <p:cNvPr id="98307" name="Ink 3"/>
              <p:cNvPicPr>
                <a:picLocks noRot="1" noChangeAspect="1" noEditPoints="1" noChangeArrowheads="1" noChangeShapeType="1"/>
              </p:cNvPicPr>
              <p:nvPr/>
            </p:nvPicPr>
            <p:blipFill>
              <a:blip r:embed="rId7"/>
              <a:stretch>
                <a:fillRect/>
              </a:stretch>
            </p:blipFill>
            <p:spPr>
              <a:xfrm>
                <a:off x="6647591" y="2293660"/>
                <a:ext cx="104009" cy="99841"/>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98308" name="Ink 4"/>
              <p14:cNvContentPartPr>
                <a14:cpLocks xmlns:a14="http://schemas.microsoft.com/office/drawing/2010/main" noRot="1" noChangeAspect="1" noEditPoints="1" noChangeArrowheads="1" noChangeShapeType="1"/>
              </p14:cNvContentPartPr>
              <p14:nvPr/>
            </p14:nvContentPartPr>
            <p14:xfrm>
              <a:off x="5214938" y="2178050"/>
              <a:ext cx="2928937" cy="804863"/>
            </p14:xfrm>
          </p:contentPart>
        </mc:Choice>
        <mc:Fallback>
          <p:pic>
            <p:nvPicPr>
              <p:cNvPr id="98308" name="Ink 4"/>
              <p:cNvPicPr>
                <a:picLocks noRot="1" noChangeAspect="1" noEditPoints="1" noChangeArrowheads="1" noChangeShapeType="1"/>
              </p:cNvPicPr>
              <p:nvPr/>
            </p:nvPicPr>
            <p:blipFill>
              <a:blip r:embed="rId9"/>
              <a:stretch>
                <a:fillRect/>
              </a:stretch>
            </p:blipFill>
            <p:spPr>
              <a:xfrm>
                <a:off x="5209538" y="2166846"/>
                <a:ext cx="2945497" cy="824018"/>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98309" name="Ink 5"/>
              <p14:cNvContentPartPr>
                <a14:cpLocks xmlns:a14="http://schemas.microsoft.com/office/drawing/2010/main" noRot="1" noChangeAspect="1" noEditPoints="1" noChangeArrowheads="1" noChangeShapeType="1"/>
              </p14:cNvContentPartPr>
              <p14:nvPr/>
            </p14:nvContentPartPr>
            <p14:xfrm>
              <a:off x="7956550" y="2946400"/>
              <a:ext cx="536575" cy="117475"/>
            </p14:xfrm>
          </p:contentPart>
        </mc:Choice>
        <mc:Fallback>
          <p:pic>
            <p:nvPicPr>
              <p:cNvPr id="98309" name="Ink 5"/>
              <p:cNvPicPr>
                <a:picLocks noRot="1" noChangeAspect="1" noEditPoints="1" noChangeArrowheads="1" noChangeShapeType="1"/>
              </p:cNvPicPr>
              <p:nvPr/>
            </p:nvPicPr>
            <p:blipFill>
              <a:blip r:embed="rId11"/>
              <a:stretch>
                <a:fillRect/>
              </a:stretch>
            </p:blipFill>
            <p:spPr>
              <a:xfrm>
                <a:off x="7948267" y="2941324"/>
                <a:ext cx="548819" cy="132703"/>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98310" name="Ink 6"/>
              <p14:cNvContentPartPr>
                <a14:cpLocks xmlns:a14="http://schemas.microsoft.com/office/drawing/2010/main" noRot="1" noChangeAspect="1" noEditPoints="1" noChangeArrowheads="1" noChangeShapeType="1"/>
              </p14:cNvContentPartPr>
              <p14:nvPr/>
            </p14:nvContentPartPr>
            <p14:xfrm>
              <a:off x="4633913" y="3133725"/>
              <a:ext cx="893762" cy="393700"/>
            </p14:xfrm>
          </p:contentPart>
        </mc:Choice>
        <mc:Fallback>
          <p:pic>
            <p:nvPicPr>
              <p:cNvPr id="98310" name="Ink 6"/>
              <p:cNvPicPr>
                <a:picLocks noRot="1" noChangeAspect="1" noEditPoints="1" noChangeArrowheads="1" noChangeShapeType="1"/>
              </p:cNvPicPr>
              <p:nvPr/>
            </p:nvPicPr>
            <p:blipFill>
              <a:blip r:embed="rId13"/>
              <a:stretch>
                <a:fillRect/>
              </a:stretch>
            </p:blipFill>
            <p:spPr>
              <a:xfrm>
                <a:off x="4624550" y="3123982"/>
                <a:ext cx="914288" cy="409217"/>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98311" name="Ink 7"/>
              <p14:cNvContentPartPr>
                <a14:cpLocks xmlns:a14="http://schemas.microsoft.com/office/drawing/2010/main" noRot="1" noChangeAspect="1" noEditPoints="1" noChangeArrowheads="1" noChangeShapeType="1"/>
              </p14:cNvContentPartPr>
              <p14:nvPr/>
            </p14:nvContentPartPr>
            <p14:xfrm>
              <a:off x="5884863" y="2884488"/>
              <a:ext cx="1268412" cy="482600"/>
            </p14:xfrm>
          </p:contentPart>
        </mc:Choice>
        <mc:Fallback>
          <p:pic>
            <p:nvPicPr>
              <p:cNvPr id="98311" name="Ink 7"/>
              <p:cNvPicPr>
                <a:picLocks noRot="1" noChangeAspect="1" noEditPoints="1" noChangeArrowheads="1" noChangeShapeType="1"/>
              </p:cNvPicPr>
              <p:nvPr/>
            </p:nvPicPr>
            <p:blipFill>
              <a:blip r:embed="rId15"/>
              <a:stretch>
                <a:fillRect/>
              </a:stretch>
            </p:blipFill>
            <p:spPr>
              <a:xfrm>
                <a:off x="5875142" y="2875131"/>
                <a:ext cx="1287134" cy="502034"/>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98312" name="Ink 8"/>
              <p14:cNvContentPartPr>
                <a14:cpLocks xmlns:a14="http://schemas.microsoft.com/office/drawing/2010/main" noRot="1" noChangeAspect="1" noEditPoints="1" noChangeArrowheads="1" noChangeShapeType="1"/>
              </p14:cNvContentPartPr>
              <p14:nvPr/>
            </p14:nvContentPartPr>
            <p14:xfrm>
              <a:off x="7554913" y="2867025"/>
              <a:ext cx="1214437" cy="338138"/>
            </p14:xfrm>
          </p:contentPart>
        </mc:Choice>
        <mc:Fallback>
          <p:pic>
            <p:nvPicPr>
              <p:cNvPr id="98312" name="Ink 8"/>
              <p:cNvPicPr>
                <a:picLocks noRot="1" noChangeAspect="1" noEditPoints="1" noChangeArrowheads="1" noChangeShapeType="1"/>
              </p:cNvPicPr>
              <p:nvPr/>
            </p:nvPicPr>
            <p:blipFill>
              <a:blip r:embed="rId17"/>
              <a:stretch>
                <a:fillRect/>
              </a:stretch>
            </p:blipFill>
            <p:spPr>
              <a:xfrm>
                <a:off x="7545557" y="2861276"/>
                <a:ext cx="1228470" cy="35323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98313" name="Ink 9"/>
              <p14:cNvContentPartPr>
                <a14:cpLocks xmlns:a14="http://schemas.microsoft.com/office/drawing/2010/main" noRot="1" noChangeAspect="1" noEditPoints="1" noChangeArrowheads="1" noChangeShapeType="1"/>
              </p14:cNvContentPartPr>
              <p14:nvPr/>
            </p14:nvContentPartPr>
            <p14:xfrm>
              <a:off x="6143625" y="3251200"/>
              <a:ext cx="1268413" cy="544513"/>
            </p14:xfrm>
          </p:contentPart>
        </mc:Choice>
        <mc:Fallback>
          <p:pic>
            <p:nvPicPr>
              <p:cNvPr id="98313" name="Ink 9"/>
              <p:cNvPicPr>
                <a:picLocks noRot="1" noChangeAspect="1" noEditPoints="1" noChangeArrowheads="1" noChangeShapeType="1"/>
              </p:cNvPicPr>
              <p:nvPr/>
            </p:nvPicPr>
            <p:blipFill>
              <a:blip r:embed="rId19"/>
              <a:stretch>
                <a:fillRect/>
              </a:stretch>
            </p:blipFill>
            <p:spPr>
              <a:xfrm>
                <a:off x="6136410" y="3240770"/>
                <a:ext cx="1287172" cy="564294"/>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98314" name="Ink 10"/>
              <p14:cNvContentPartPr>
                <a14:cpLocks xmlns:a14="http://schemas.microsoft.com/office/drawing/2010/main" noRot="1" noChangeAspect="1" noEditPoints="1" noChangeArrowheads="1" noChangeShapeType="1"/>
              </p14:cNvContentPartPr>
              <p14:nvPr/>
            </p14:nvContentPartPr>
            <p14:xfrm>
              <a:off x="6161088" y="4089400"/>
              <a:ext cx="519112" cy="304800"/>
            </p14:xfrm>
          </p:contentPart>
        </mc:Choice>
        <mc:Fallback>
          <p:pic>
            <p:nvPicPr>
              <p:cNvPr id="98314" name="Ink 10"/>
              <p:cNvPicPr>
                <a:picLocks noRot="1" noChangeAspect="1" noEditPoints="1" noChangeArrowheads="1" noChangeShapeType="1"/>
              </p:cNvPicPr>
              <p:nvPr/>
            </p:nvPicPr>
            <p:blipFill>
              <a:blip r:embed="rId21"/>
              <a:stretch>
                <a:fillRect/>
              </a:stretch>
            </p:blipFill>
            <p:spPr>
              <a:xfrm>
                <a:off x="6151656" y="4077816"/>
                <a:ext cx="537976" cy="325796"/>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98315" name="Ink 11"/>
              <p14:cNvContentPartPr>
                <a14:cpLocks xmlns:a14="http://schemas.microsoft.com/office/drawing/2010/main" noRot="1" noChangeAspect="1" noEditPoints="1" noChangeArrowheads="1" noChangeShapeType="1"/>
              </p14:cNvContentPartPr>
              <p14:nvPr/>
            </p14:nvContentPartPr>
            <p14:xfrm>
              <a:off x="6375400" y="4367213"/>
              <a:ext cx="339725" cy="249237"/>
            </p14:xfrm>
          </p:contentPart>
        </mc:Choice>
        <mc:Fallback>
          <p:pic>
            <p:nvPicPr>
              <p:cNvPr id="98315" name="Ink 11"/>
              <p:cNvPicPr>
                <a:picLocks noRot="1" noChangeAspect="1" noEditPoints="1" noChangeArrowheads="1" noChangeShapeType="1"/>
              </p:cNvPicPr>
              <p:nvPr/>
            </p:nvPicPr>
            <p:blipFill>
              <a:blip r:embed="rId23"/>
              <a:stretch>
                <a:fillRect/>
              </a:stretch>
            </p:blipFill>
            <p:spPr>
              <a:xfrm>
                <a:off x="6365973" y="4357821"/>
                <a:ext cx="359666" cy="268381"/>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98316" name="Ink 12"/>
              <p14:cNvContentPartPr>
                <a14:cpLocks xmlns:a14="http://schemas.microsoft.com/office/drawing/2010/main" noRot="1" noChangeAspect="1" noEditPoints="1" noChangeArrowheads="1" noChangeShapeType="1"/>
              </p14:cNvContentPartPr>
              <p14:nvPr/>
            </p14:nvContentPartPr>
            <p14:xfrm>
              <a:off x="6973888" y="3813175"/>
              <a:ext cx="973137" cy="455613"/>
            </p14:xfrm>
          </p:contentPart>
        </mc:Choice>
        <mc:Fallback>
          <p:pic>
            <p:nvPicPr>
              <p:cNvPr id="98316" name="Ink 12"/>
              <p:cNvPicPr>
                <a:picLocks noRot="1" noChangeAspect="1" noEditPoints="1" noChangeArrowheads="1" noChangeShapeType="1"/>
              </p:cNvPicPr>
              <p:nvPr/>
            </p:nvPicPr>
            <p:blipFill>
              <a:blip r:embed="rId25"/>
              <a:stretch>
                <a:fillRect/>
              </a:stretch>
            </p:blipFill>
            <p:spPr>
              <a:xfrm>
                <a:off x="6967410" y="3803450"/>
                <a:ext cx="990052" cy="475422"/>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98317" name="Ink 13"/>
              <p14:cNvContentPartPr>
                <a14:cpLocks xmlns:a14="http://schemas.microsoft.com/office/drawing/2010/main" noRot="1" noChangeAspect="1" noEditPoints="1" noChangeArrowheads="1" noChangeShapeType="1"/>
              </p14:cNvContentPartPr>
              <p14:nvPr/>
            </p14:nvContentPartPr>
            <p14:xfrm>
              <a:off x="6392863" y="4722813"/>
              <a:ext cx="1376362" cy="457200"/>
            </p14:xfrm>
          </p:contentPart>
        </mc:Choice>
        <mc:Fallback>
          <p:pic>
            <p:nvPicPr>
              <p:cNvPr id="98317" name="Ink 13"/>
              <p:cNvPicPr>
                <a:picLocks noRot="1" noChangeAspect="1" noEditPoints="1" noChangeArrowheads="1" noChangeShapeType="1"/>
              </p:cNvPicPr>
              <p:nvPr/>
            </p:nvPicPr>
            <p:blipFill>
              <a:blip r:embed="rId27"/>
              <a:stretch>
                <a:fillRect/>
              </a:stretch>
            </p:blipFill>
            <p:spPr>
              <a:xfrm>
                <a:off x="6383140" y="4711618"/>
                <a:ext cx="1397249" cy="475618"/>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98318" name="Ink 14"/>
              <p14:cNvContentPartPr>
                <a14:cpLocks xmlns:a14="http://schemas.microsoft.com/office/drawing/2010/main" noRot="1" noChangeAspect="1" noEditPoints="1" noChangeArrowheads="1" noChangeShapeType="1"/>
              </p14:cNvContentPartPr>
              <p14:nvPr/>
            </p14:nvContentPartPr>
            <p14:xfrm>
              <a:off x="5178425" y="4732338"/>
              <a:ext cx="1250950" cy="608012"/>
            </p14:xfrm>
          </p:contentPart>
        </mc:Choice>
        <mc:Fallback>
          <p:pic>
            <p:nvPicPr>
              <p:cNvPr id="98318" name="Ink 14"/>
              <p:cNvPicPr>
                <a:picLocks noRot="1" noChangeAspect="1" noEditPoints="1" noChangeArrowheads="1" noChangeShapeType="1"/>
              </p:cNvPicPr>
              <p:nvPr/>
            </p:nvPicPr>
            <p:blipFill>
              <a:blip r:embed="rId29"/>
              <a:stretch>
                <a:fillRect/>
              </a:stretch>
            </p:blipFill>
            <p:spPr>
              <a:xfrm>
                <a:off x="5169073" y="4723006"/>
                <a:ext cx="1271092" cy="62201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98319" name="Ink 15"/>
              <p14:cNvContentPartPr>
                <a14:cpLocks xmlns:a14="http://schemas.microsoft.com/office/drawing/2010/main" noRot="1" noChangeAspect="1" noEditPoints="1" noChangeArrowheads="1" noChangeShapeType="1"/>
              </p14:cNvContentPartPr>
              <p14:nvPr/>
            </p14:nvContentPartPr>
            <p14:xfrm>
              <a:off x="5456238" y="5518150"/>
              <a:ext cx="223837" cy="169863"/>
            </p14:xfrm>
          </p:contentPart>
        </mc:Choice>
        <mc:Fallback>
          <p:pic>
            <p:nvPicPr>
              <p:cNvPr id="98319" name="Ink 15"/>
              <p:cNvPicPr>
                <a:picLocks noRot="1" noChangeAspect="1" noEditPoints="1" noChangeArrowheads="1" noChangeShapeType="1"/>
              </p:cNvPicPr>
              <p:nvPr/>
            </p:nvPicPr>
            <p:blipFill>
              <a:blip r:embed="rId31"/>
              <a:stretch>
                <a:fillRect/>
              </a:stretch>
            </p:blipFill>
            <p:spPr>
              <a:xfrm>
                <a:off x="5446866" y="5511672"/>
                <a:ext cx="242941" cy="182459"/>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98320" name="Ink 16"/>
              <p14:cNvContentPartPr>
                <a14:cpLocks xmlns:a14="http://schemas.microsoft.com/office/drawing/2010/main" noRot="1" noChangeAspect="1" noEditPoints="1" noChangeArrowheads="1" noChangeShapeType="1"/>
              </p14:cNvContentPartPr>
              <p14:nvPr/>
            </p14:nvContentPartPr>
            <p14:xfrm>
              <a:off x="5803900" y="5259388"/>
              <a:ext cx="625475" cy="374650"/>
            </p14:xfrm>
          </p:contentPart>
        </mc:Choice>
        <mc:Fallback>
          <p:pic>
            <p:nvPicPr>
              <p:cNvPr id="98320" name="Ink 16"/>
              <p:cNvPicPr>
                <a:picLocks noRot="1" noChangeAspect="1" noEditPoints="1" noChangeArrowheads="1" noChangeShapeType="1"/>
              </p:cNvPicPr>
              <p:nvPr/>
            </p:nvPicPr>
            <p:blipFill>
              <a:blip r:embed="rId33"/>
              <a:stretch>
                <a:fillRect/>
              </a:stretch>
            </p:blipFill>
            <p:spPr>
              <a:xfrm>
                <a:off x="5794903" y="5249369"/>
                <a:ext cx="644909" cy="393615"/>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98321" name="Ink 17"/>
              <p14:cNvContentPartPr>
                <a14:cpLocks xmlns:a14="http://schemas.microsoft.com/office/drawing/2010/main" noRot="1" noChangeAspect="1" noEditPoints="1" noChangeArrowheads="1" noChangeShapeType="1"/>
              </p14:cNvContentPartPr>
              <p14:nvPr/>
            </p14:nvContentPartPr>
            <p14:xfrm>
              <a:off x="6527800" y="5232400"/>
              <a:ext cx="44450" cy="125413"/>
            </p14:xfrm>
          </p:contentPart>
        </mc:Choice>
        <mc:Fallback>
          <p:pic>
            <p:nvPicPr>
              <p:cNvPr id="98321" name="Ink 17"/>
              <p:cNvPicPr>
                <a:picLocks noRot="1" noChangeAspect="1" noEditPoints="1" noChangeArrowheads="1" noChangeShapeType="1"/>
              </p:cNvPicPr>
              <p:nvPr/>
            </p:nvPicPr>
            <p:blipFill>
              <a:blip r:embed="rId35"/>
              <a:stretch>
                <a:fillRect/>
              </a:stretch>
            </p:blipFill>
            <p:spPr>
              <a:xfrm>
                <a:off x="6517569" y="5221608"/>
                <a:ext cx="65264" cy="147370"/>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98322" name="Ink 18"/>
              <p14:cNvContentPartPr>
                <a14:cpLocks xmlns:a14="http://schemas.microsoft.com/office/drawing/2010/main" noRot="1" noChangeAspect="1" noEditPoints="1" noChangeArrowheads="1" noChangeShapeType="1"/>
              </p14:cNvContentPartPr>
              <p14:nvPr/>
            </p14:nvContentPartPr>
            <p14:xfrm>
              <a:off x="6840538" y="5330825"/>
              <a:ext cx="34925" cy="80963"/>
            </p14:xfrm>
          </p:contentPart>
        </mc:Choice>
        <mc:Fallback>
          <p:pic>
            <p:nvPicPr>
              <p:cNvPr id="98322" name="Ink 18"/>
              <p:cNvPicPr>
                <a:picLocks noRot="1" noChangeAspect="1" noEditPoints="1" noChangeArrowheads="1" noChangeShapeType="1"/>
              </p:cNvPicPr>
              <p:nvPr/>
            </p:nvPicPr>
            <p:blipFill>
              <a:blip r:embed="rId37"/>
              <a:stretch>
                <a:fillRect/>
              </a:stretch>
            </p:blipFill>
            <p:spPr>
              <a:xfrm>
                <a:off x="6834601" y="5320436"/>
                <a:ext cx="50991" cy="98517"/>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98323" name="Ink 19"/>
              <p14:cNvContentPartPr>
                <a14:cpLocks xmlns:a14="http://schemas.microsoft.com/office/drawing/2010/main" noRot="1" noChangeAspect="1" noEditPoints="1" noChangeArrowheads="1" noChangeShapeType="1"/>
              </p14:cNvContentPartPr>
              <p14:nvPr/>
            </p14:nvContentPartPr>
            <p14:xfrm>
              <a:off x="7010400" y="5000625"/>
              <a:ext cx="552450" cy="330200"/>
            </p14:xfrm>
          </p:contentPart>
        </mc:Choice>
        <mc:Fallback>
          <p:pic>
            <p:nvPicPr>
              <p:cNvPr id="98323" name="Ink 19"/>
              <p:cNvPicPr>
                <a:picLocks noRot="1" noChangeAspect="1" noEditPoints="1" noChangeArrowheads="1" noChangeShapeType="1"/>
              </p:cNvPicPr>
              <p:nvPr/>
            </p:nvPicPr>
            <p:blipFill>
              <a:blip r:embed="rId39"/>
              <a:stretch>
                <a:fillRect/>
              </a:stretch>
            </p:blipFill>
            <p:spPr>
              <a:xfrm>
                <a:off x="7000702" y="4993798"/>
                <a:ext cx="567177" cy="341698"/>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98324" name="Ink 20"/>
              <p14:cNvContentPartPr>
                <a14:cpLocks xmlns:a14="http://schemas.microsoft.com/office/drawing/2010/main" noRot="1" noChangeAspect="1" noEditPoints="1" noChangeArrowheads="1" noChangeShapeType="1"/>
              </p14:cNvContentPartPr>
              <p14:nvPr/>
            </p14:nvContentPartPr>
            <p14:xfrm>
              <a:off x="7678738" y="4705350"/>
              <a:ext cx="527050" cy="322263"/>
            </p14:xfrm>
          </p:contentPart>
        </mc:Choice>
        <mc:Fallback>
          <p:pic>
            <p:nvPicPr>
              <p:cNvPr id="98324" name="Ink 20"/>
              <p:cNvPicPr>
                <a:picLocks noRot="1" noChangeAspect="1" noEditPoints="1" noChangeArrowheads="1" noChangeShapeType="1"/>
              </p:cNvPicPr>
              <p:nvPr/>
            </p:nvPicPr>
            <p:blipFill>
              <a:blip r:embed="rId41"/>
              <a:stretch>
                <a:fillRect/>
              </a:stretch>
            </p:blipFill>
            <p:spPr>
              <a:xfrm>
                <a:off x="7669018" y="4699229"/>
                <a:ext cx="546130" cy="337386"/>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98325" name="Ink 21"/>
              <p14:cNvContentPartPr>
                <a14:cpLocks xmlns:a14="http://schemas.microsoft.com/office/drawing/2010/main" noRot="1" noChangeAspect="1" noEditPoints="1" noChangeArrowheads="1" noChangeShapeType="1"/>
              </p14:cNvContentPartPr>
              <p14:nvPr/>
            </p14:nvContentPartPr>
            <p14:xfrm>
              <a:off x="6143625" y="5554663"/>
              <a:ext cx="1857375" cy="1054100"/>
            </p14:xfrm>
          </p:contentPart>
        </mc:Choice>
        <mc:Fallback>
          <p:pic>
            <p:nvPicPr>
              <p:cNvPr id="98325" name="Ink 21"/>
              <p:cNvPicPr>
                <a:picLocks noRot="1" noChangeAspect="1" noEditPoints="1" noChangeArrowheads="1" noChangeShapeType="1"/>
              </p:cNvPicPr>
              <p:nvPr/>
            </p:nvPicPr>
            <p:blipFill>
              <a:blip r:embed="rId43"/>
              <a:stretch>
                <a:fillRect/>
              </a:stretch>
            </p:blipFill>
            <p:spPr>
              <a:xfrm>
                <a:off x="6137138" y="5544576"/>
                <a:ext cx="1873592" cy="1073554"/>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98326" name="Ink 22"/>
              <p14:cNvContentPartPr>
                <a14:cpLocks xmlns:a14="http://schemas.microsoft.com/office/drawing/2010/main" noRot="1" noChangeAspect="1" noEditPoints="1" noChangeArrowheads="1" noChangeShapeType="1"/>
              </p14:cNvContentPartPr>
              <p14:nvPr/>
            </p14:nvContentPartPr>
            <p14:xfrm>
              <a:off x="7089775" y="5956300"/>
              <a:ext cx="1588" cy="9525"/>
            </p14:xfrm>
          </p:contentPart>
        </mc:Choice>
        <mc:Fallback>
          <p:pic>
            <p:nvPicPr>
              <p:cNvPr id="98326" name="Ink 22"/>
              <p:cNvPicPr>
                <a:picLocks noRot="1" noChangeAspect="1" noEditPoints="1" noChangeArrowheads="1" noChangeShapeType="1"/>
              </p:cNvPicPr>
              <p:nvPr/>
            </p:nvPicPr>
            <p:blipFill>
              <a:blip r:embed="rId45"/>
              <a:stretch>
                <a:fillRect/>
              </a:stretch>
            </p:blipFill>
            <p:spPr>
              <a:xfrm>
                <a:off x="7072307" y="5953369"/>
                <a:ext cx="36524" cy="16486"/>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98327" name="Ink 23"/>
              <p14:cNvContentPartPr>
                <a14:cpLocks xmlns:a14="http://schemas.microsoft.com/office/drawing/2010/main" noRot="1" noChangeAspect="1" noEditPoints="1" noChangeArrowheads="1" noChangeShapeType="1"/>
              </p14:cNvContentPartPr>
              <p14:nvPr/>
            </p14:nvContentPartPr>
            <p14:xfrm>
              <a:off x="6661150" y="5857875"/>
              <a:ext cx="9525" cy="9525"/>
            </p14:xfrm>
          </p:contentPart>
        </mc:Choice>
        <mc:Fallback>
          <p:pic>
            <p:nvPicPr>
              <p:cNvPr id="98327" name="Ink 23"/>
              <p:cNvPicPr>
                <a:picLocks noRot="1" noChangeAspect="1" noEditPoints="1" noChangeArrowheads="1" noChangeShapeType="1"/>
              </p:cNvPicPr>
              <p:nvPr/>
            </p:nvPicPr>
            <p:blipFill>
              <a:blip r:embed="rId47"/>
              <a:stretch>
                <a:fillRect/>
              </a:stretch>
            </p:blipFill>
            <p:spPr>
              <a:xfrm>
                <a:off x="6648694" y="5845419"/>
                <a:ext cx="34070" cy="3407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98328" name="Ink 24"/>
              <p14:cNvContentPartPr>
                <a14:cpLocks xmlns:a14="http://schemas.microsoft.com/office/drawing/2010/main" noRot="1" noChangeAspect="1" noEditPoints="1" noChangeArrowheads="1" noChangeShapeType="1"/>
              </p14:cNvContentPartPr>
              <p14:nvPr/>
            </p14:nvContentPartPr>
            <p14:xfrm>
              <a:off x="5705475" y="2009775"/>
              <a:ext cx="9525" cy="1588"/>
            </p14:xfrm>
          </p:contentPart>
        </mc:Choice>
        <mc:Fallback>
          <p:pic>
            <p:nvPicPr>
              <p:cNvPr id="98328" name="Ink 24"/>
              <p:cNvPicPr>
                <a:picLocks noRot="1" noChangeAspect="1" noEditPoints="1" noChangeArrowheads="1" noChangeShapeType="1"/>
              </p:cNvPicPr>
              <p:nvPr/>
            </p:nvPicPr>
            <p:blipFill>
              <a:blip r:embed="rId49"/>
              <a:stretch>
                <a:fillRect/>
              </a:stretch>
            </p:blipFill>
            <p:spPr>
              <a:xfrm>
                <a:off x="0" y="0"/>
                <a:ext cx="9360" cy="0"/>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98329" name="Ink 25"/>
              <p14:cNvContentPartPr>
                <a14:cpLocks xmlns:a14="http://schemas.microsoft.com/office/drawing/2010/main" noRot="1" noChangeAspect="1" noEditPoints="1" noChangeArrowheads="1" noChangeShapeType="1"/>
              </p14:cNvContentPartPr>
              <p14:nvPr/>
            </p14:nvContentPartPr>
            <p14:xfrm>
              <a:off x="4670425" y="1857375"/>
              <a:ext cx="3205163" cy="322263"/>
            </p14:xfrm>
          </p:contentPart>
        </mc:Choice>
        <mc:Fallback>
          <p:pic>
            <p:nvPicPr>
              <p:cNvPr id="98329" name="Ink 25"/>
              <p:cNvPicPr>
                <a:picLocks noRot="1" noChangeAspect="1" noEditPoints="1" noChangeArrowheads="1" noChangeShapeType="1"/>
              </p:cNvPicPr>
              <p:nvPr/>
            </p:nvPicPr>
            <p:blipFill>
              <a:blip r:embed="rId51"/>
              <a:stretch>
                <a:fillRect/>
              </a:stretch>
            </p:blipFill>
            <p:spPr>
              <a:xfrm>
                <a:off x="4661071" y="1847609"/>
                <a:ext cx="3226029" cy="341794"/>
              </a:xfrm>
              <a:prstGeom prst="rect">
                <a:avLst/>
              </a:prstGeom>
            </p:spPr>
          </p:pic>
        </mc:Fallback>
      </mc:AlternateContent>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111618" name="Ink 2"/>
              <p14:cNvContentPartPr>
                <a14:cpLocks xmlns:a14="http://schemas.microsoft.com/office/drawing/2010/main" noRot="1" noChangeAspect="1" noEditPoints="1" noChangeArrowheads="1" noChangeShapeType="1"/>
              </p14:cNvContentPartPr>
              <p14:nvPr/>
            </p14:nvContentPartPr>
            <p14:xfrm>
              <a:off x="5313363" y="1303338"/>
              <a:ext cx="0" cy="0"/>
            </p14:xfrm>
          </p:contentPart>
        </mc:Choice>
        <mc:Fallback>
          <p:pic>
            <p:nvPicPr>
              <p:cNvPr id="111618" name="Ink 2"/>
              <p:cNvPicPr>
                <a:picLocks noRot="1" noChangeAspect="1" noEditPoints="1" noChangeArrowheads="1" noChangeShapeType="1"/>
              </p:cNvPicPr>
              <p:nvPr/>
            </p:nvPicPr>
            <p:blipFill>
              <a:blip r:embed="rId3"/>
              <a:stretch>
                <a:fillRect/>
              </a:stretch>
            </p:blipFill>
            <p:spPr>
              <a:xfrm>
                <a:off x="5313363" y="1303338"/>
                <a:ext cx="0" cy="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11619" name="Ink 3"/>
              <p14:cNvContentPartPr>
                <a14:cpLocks xmlns:a14="http://schemas.microsoft.com/office/drawing/2010/main" noRot="1" noChangeAspect="1" noEditPoints="1" noChangeArrowheads="1" noChangeShapeType="1"/>
              </p14:cNvContentPartPr>
              <p14:nvPr/>
            </p14:nvContentPartPr>
            <p14:xfrm>
              <a:off x="839788" y="214313"/>
              <a:ext cx="625475" cy="339725"/>
            </p14:xfrm>
          </p:contentPart>
        </mc:Choice>
        <mc:Fallback>
          <p:pic>
            <p:nvPicPr>
              <p:cNvPr id="111619" name="Ink 3"/>
              <p:cNvPicPr>
                <a:picLocks noRot="1" noChangeAspect="1" noEditPoints="1" noChangeArrowheads="1" noChangeShapeType="1"/>
              </p:cNvPicPr>
              <p:nvPr/>
            </p:nvPicPr>
            <p:blipFill>
              <a:blip r:embed="rId5"/>
              <a:stretch>
                <a:fillRect/>
              </a:stretch>
            </p:blipFill>
            <p:spPr>
              <a:xfrm>
                <a:off x="831501" y="205611"/>
                <a:ext cx="638446" cy="357853"/>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11620" name="Ink 4"/>
              <p14:cNvContentPartPr>
                <a14:cpLocks xmlns:a14="http://schemas.microsoft.com/office/drawing/2010/main" noRot="1" noChangeAspect="1" noEditPoints="1" noChangeArrowheads="1" noChangeShapeType="1"/>
              </p14:cNvContentPartPr>
              <p14:nvPr/>
            </p14:nvContentPartPr>
            <p14:xfrm>
              <a:off x="1660525" y="115888"/>
              <a:ext cx="1054100" cy="322262"/>
            </p14:xfrm>
          </p:contentPart>
        </mc:Choice>
        <mc:Fallback>
          <p:pic>
            <p:nvPicPr>
              <p:cNvPr id="111620" name="Ink 4"/>
              <p:cNvPicPr>
                <a:picLocks noRot="1" noChangeAspect="1" noEditPoints="1" noChangeArrowheads="1" noChangeShapeType="1"/>
              </p:cNvPicPr>
              <p:nvPr/>
            </p:nvPicPr>
            <p:blipFill>
              <a:blip r:embed="rId7"/>
              <a:stretch>
                <a:fillRect/>
              </a:stretch>
            </p:blipFill>
            <p:spPr>
              <a:xfrm>
                <a:off x="1652242" y="109039"/>
                <a:ext cx="1067785" cy="334879"/>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11621" name="Ink 5"/>
              <p14:cNvContentPartPr>
                <a14:cpLocks xmlns:a14="http://schemas.microsoft.com/office/drawing/2010/main" noRot="1" noChangeAspect="1" noEditPoints="1" noChangeArrowheads="1" noChangeShapeType="1"/>
              </p14:cNvContentPartPr>
              <p14:nvPr/>
            </p14:nvContentPartPr>
            <p14:xfrm>
              <a:off x="2830513" y="88900"/>
              <a:ext cx="723900" cy="268288"/>
            </p14:xfrm>
          </p:contentPart>
        </mc:Choice>
        <mc:Fallback>
          <p:pic>
            <p:nvPicPr>
              <p:cNvPr id="111621" name="Ink 5"/>
              <p:cNvPicPr>
                <a:picLocks noRot="1" noChangeAspect="1" noEditPoints="1" noChangeArrowheads="1" noChangeShapeType="1"/>
              </p:cNvPicPr>
              <p:nvPr/>
            </p:nvPicPr>
            <p:blipFill>
              <a:blip r:embed="rId9"/>
              <a:stretch>
                <a:fillRect/>
              </a:stretch>
            </p:blipFill>
            <p:spPr>
              <a:xfrm>
                <a:off x="2821509" y="78457"/>
                <a:ext cx="739026" cy="284493"/>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11622" name="Ink 6"/>
              <p14:cNvContentPartPr>
                <a14:cpLocks xmlns:a14="http://schemas.microsoft.com/office/drawing/2010/main" noRot="1" noChangeAspect="1" noEditPoints="1" noChangeArrowheads="1" noChangeShapeType="1"/>
              </p14:cNvContentPartPr>
              <p14:nvPr/>
            </p14:nvContentPartPr>
            <p14:xfrm>
              <a:off x="3687763" y="26988"/>
              <a:ext cx="608012" cy="295275"/>
            </p14:xfrm>
          </p:contentPart>
        </mc:Choice>
        <mc:Fallback>
          <p:pic>
            <p:nvPicPr>
              <p:cNvPr id="111622" name="Ink 6"/>
              <p:cNvPicPr>
                <a:picLocks noRot="1" noChangeAspect="1" noEditPoints="1" noChangeArrowheads="1" noChangeShapeType="1"/>
              </p:cNvPicPr>
              <p:nvPr/>
            </p:nvPicPr>
            <p:blipFill>
              <a:blip r:embed="rId11"/>
              <a:stretch>
                <a:fillRect/>
              </a:stretch>
            </p:blipFill>
            <p:spPr>
              <a:xfrm>
                <a:off x="3677666" y="18696"/>
                <a:ext cx="624240" cy="308975"/>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11623" name="Ink 7"/>
              <p14:cNvContentPartPr>
                <a14:cpLocks xmlns:a14="http://schemas.microsoft.com/office/drawing/2010/main" noRot="1" noChangeAspect="1" noEditPoints="1" noChangeArrowheads="1" noChangeShapeType="1"/>
              </p14:cNvContentPartPr>
              <p14:nvPr/>
            </p14:nvContentPartPr>
            <p14:xfrm>
              <a:off x="4518025" y="26988"/>
              <a:ext cx="635000" cy="241300"/>
            </p14:xfrm>
          </p:contentPart>
        </mc:Choice>
        <mc:Fallback>
          <p:pic>
            <p:nvPicPr>
              <p:cNvPr id="111623" name="Ink 7"/>
              <p:cNvPicPr>
                <a:picLocks noRot="1" noChangeAspect="1" noEditPoints="1" noChangeArrowheads="1" noChangeShapeType="1"/>
              </p:cNvPicPr>
              <p:nvPr/>
            </p:nvPicPr>
            <p:blipFill>
              <a:blip r:embed="rId13"/>
              <a:stretch>
                <a:fillRect/>
              </a:stretch>
            </p:blipFill>
            <p:spPr>
              <a:xfrm>
                <a:off x="4509010" y="19077"/>
                <a:ext cx="650505" cy="256044"/>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11624" name="Ink 8"/>
              <p14:cNvContentPartPr>
                <a14:cpLocks xmlns:a14="http://schemas.microsoft.com/office/drawing/2010/main" noRot="1" noChangeAspect="1" noEditPoints="1" noChangeArrowheads="1" noChangeShapeType="1"/>
              </p14:cNvContentPartPr>
              <p14:nvPr/>
            </p14:nvContentPartPr>
            <p14:xfrm>
              <a:off x="5321300" y="53975"/>
              <a:ext cx="590550" cy="169863"/>
            </p14:xfrm>
          </p:contentPart>
        </mc:Choice>
        <mc:Fallback>
          <p:pic>
            <p:nvPicPr>
              <p:cNvPr id="111624" name="Ink 8"/>
              <p:cNvPicPr>
                <a:picLocks noRot="1" noChangeAspect="1" noEditPoints="1" noChangeArrowheads="1" noChangeShapeType="1"/>
              </p:cNvPicPr>
              <p:nvPr/>
            </p:nvPicPr>
            <p:blipFill>
              <a:blip r:embed="rId15"/>
              <a:stretch>
                <a:fillRect/>
              </a:stretch>
            </p:blipFill>
            <p:spPr>
              <a:xfrm>
                <a:off x="5314822" y="46793"/>
                <a:ext cx="607824" cy="18315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11625" name="Ink 9"/>
              <p14:cNvContentPartPr>
                <a14:cpLocks xmlns:a14="http://schemas.microsoft.com/office/drawing/2010/main" noRot="1" noChangeAspect="1" noEditPoints="1" noChangeArrowheads="1" noChangeShapeType="1"/>
              </p14:cNvContentPartPr>
              <p14:nvPr/>
            </p14:nvContentPartPr>
            <p14:xfrm>
              <a:off x="6089650" y="53975"/>
              <a:ext cx="312738" cy="98425"/>
            </p14:xfrm>
          </p:contentPart>
        </mc:Choice>
        <mc:Fallback>
          <p:pic>
            <p:nvPicPr>
              <p:cNvPr id="111625" name="Ink 9"/>
              <p:cNvPicPr>
                <a:picLocks noRot="1" noChangeAspect="1" noEditPoints="1" noChangeArrowheads="1" noChangeShapeType="1"/>
              </p:cNvPicPr>
              <p:nvPr/>
            </p:nvPicPr>
            <p:blipFill>
              <a:blip r:embed="rId17"/>
              <a:stretch>
                <a:fillRect/>
              </a:stretch>
            </p:blipFill>
            <p:spPr>
              <a:xfrm>
                <a:off x="6081315" y="44450"/>
                <a:ext cx="331582" cy="116064"/>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11626" name="Ink 10"/>
              <p14:cNvContentPartPr>
                <a14:cpLocks xmlns:a14="http://schemas.microsoft.com/office/drawing/2010/main" noRot="1" noChangeAspect="1" noEditPoints="1" noChangeArrowheads="1" noChangeShapeType="1"/>
              </p14:cNvContentPartPr>
              <p14:nvPr/>
            </p14:nvContentPartPr>
            <p14:xfrm>
              <a:off x="1008063" y="687388"/>
              <a:ext cx="385762" cy="233362"/>
            </p14:xfrm>
          </p:contentPart>
        </mc:Choice>
        <mc:Fallback>
          <p:pic>
            <p:nvPicPr>
              <p:cNvPr id="111626" name="Ink 10"/>
              <p:cNvPicPr>
                <a:picLocks noRot="1" noChangeAspect="1" noEditPoints="1" noChangeArrowheads="1" noChangeShapeType="1"/>
              </p:cNvPicPr>
              <p:nvPr/>
            </p:nvPicPr>
            <p:blipFill>
              <a:blip r:embed="rId19"/>
              <a:stretch>
                <a:fillRect/>
              </a:stretch>
            </p:blipFill>
            <p:spPr>
              <a:xfrm>
                <a:off x="998707" y="677996"/>
                <a:ext cx="403395" cy="24745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111627" name="Ink 11"/>
              <p14:cNvContentPartPr>
                <a14:cpLocks xmlns:a14="http://schemas.microsoft.com/office/drawing/2010/main" noRot="1" noChangeAspect="1" noEditPoints="1" noChangeArrowheads="1" noChangeShapeType="1"/>
              </p14:cNvContentPartPr>
              <p14:nvPr/>
            </p14:nvContentPartPr>
            <p14:xfrm>
              <a:off x="1544638" y="749300"/>
              <a:ext cx="80962" cy="127000"/>
            </p14:xfrm>
          </p:contentPart>
        </mc:Choice>
        <mc:Fallback>
          <p:pic>
            <p:nvPicPr>
              <p:cNvPr id="111627" name="Ink 11"/>
              <p:cNvPicPr>
                <a:picLocks noRot="1" noChangeAspect="1" noEditPoints="1" noChangeArrowheads="1" noChangeShapeType="1"/>
              </p:cNvPicPr>
              <p:nvPr/>
            </p:nvPicPr>
            <p:blipFill>
              <a:blip r:embed="rId21"/>
              <a:stretch>
                <a:fillRect/>
              </a:stretch>
            </p:blipFill>
            <p:spPr>
              <a:xfrm>
                <a:off x="1537115" y="742655"/>
                <a:ext cx="94217" cy="142875"/>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111628" name="Ink 12"/>
              <p14:cNvContentPartPr>
                <a14:cpLocks xmlns:a14="http://schemas.microsoft.com/office/drawing/2010/main" noRot="1" noChangeAspect="1" noEditPoints="1" noChangeArrowheads="1" noChangeShapeType="1"/>
              </p14:cNvContentPartPr>
              <p14:nvPr/>
            </p14:nvContentPartPr>
            <p14:xfrm>
              <a:off x="1884363" y="463550"/>
              <a:ext cx="1581150" cy="385763"/>
            </p14:xfrm>
          </p:contentPart>
        </mc:Choice>
        <mc:Fallback>
          <p:pic>
            <p:nvPicPr>
              <p:cNvPr id="111628" name="Ink 12"/>
              <p:cNvPicPr>
                <a:picLocks noRot="1" noChangeAspect="1" noEditPoints="1" noChangeArrowheads="1" noChangeShapeType="1"/>
              </p:cNvPicPr>
              <p:nvPr/>
            </p:nvPicPr>
            <p:blipFill>
              <a:blip r:embed="rId23"/>
              <a:stretch>
                <a:fillRect/>
              </a:stretch>
            </p:blipFill>
            <p:spPr>
              <a:xfrm>
                <a:off x="1875001" y="453427"/>
                <a:ext cx="1595554" cy="405648"/>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111629" name="Ink 13"/>
              <p14:cNvContentPartPr>
                <a14:cpLocks xmlns:a14="http://schemas.microsoft.com/office/drawing/2010/main" noRot="1" noChangeAspect="1" noEditPoints="1" noChangeArrowheads="1" noChangeShapeType="1"/>
              </p14:cNvContentPartPr>
              <p14:nvPr/>
            </p14:nvContentPartPr>
            <p14:xfrm>
              <a:off x="3598863" y="588963"/>
              <a:ext cx="231775" cy="142875"/>
            </p14:xfrm>
          </p:contentPart>
        </mc:Choice>
        <mc:Fallback>
          <p:pic>
            <p:nvPicPr>
              <p:cNvPr id="111629" name="Ink 13"/>
              <p:cNvPicPr>
                <a:picLocks noRot="1" noChangeAspect="1" noEditPoints="1" noChangeArrowheads="1" noChangeShapeType="1"/>
              </p:cNvPicPr>
              <p:nvPr/>
            </p:nvPicPr>
            <p:blipFill>
              <a:blip r:embed="rId25"/>
              <a:stretch>
                <a:fillRect/>
              </a:stretch>
            </p:blipFill>
            <p:spPr>
              <a:xfrm>
                <a:off x="3590265" y="578861"/>
                <a:ext cx="251478" cy="159111"/>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111630" name="Ink 14"/>
              <p14:cNvContentPartPr>
                <a14:cpLocks xmlns:a14="http://schemas.microsoft.com/office/drawing/2010/main" noRot="1" noChangeAspect="1" noEditPoints="1" noChangeArrowheads="1" noChangeShapeType="1"/>
              </p14:cNvContentPartPr>
              <p14:nvPr/>
            </p14:nvContentPartPr>
            <p14:xfrm>
              <a:off x="4017963" y="588963"/>
              <a:ext cx="231775" cy="161925"/>
            </p14:xfrm>
          </p:contentPart>
        </mc:Choice>
        <mc:Fallback>
          <p:pic>
            <p:nvPicPr>
              <p:cNvPr id="111630" name="Ink 14"/>
              <p:cNvPicPr>
                <a:picLocks noRot="1" noChangeAspect="1" noEditPoints="1" noChangeArrowheads="1" noChangeShapeType="1"/>
              </p:cNvPicPr>
              <p:nvPr/>
            </p:nvPicPr>
            <p:blipFill>
              <a:blip r:embed="rId27"/>
              <a:stretch>
                <a:fillRect/>
              </a:stretch>
            </p:blipFill>
            <p:spPr>
              <a:xfrm>
                <a:off x="4009365" y="584616"/>
                <a:ext cx="248612" cy="170981"/>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111631" name="Ink 15"/>
              <p14:cNvContentPartPr>
                <a14:cpLocks xmlns:a14="http://schemas.microsoft.com/office/drawing/2010/main" noRot="1" noChangeAspect="1" noEditPoints="1" noChangeArrowheads="1" noChangeShapeType="1"/>
              </p14:cNvContentPartPr>
              <p14:nvPr/>
            </p14:nvContentPartPr>
            <p14:xfrm>
              <a:off x="4589463" y="428625"/>
              <a:ext cx="411162" cy="241300"/>
            </p14:xfrm>
          </p:contentPart>
        </mc:Choice>
        <mc:Fallback>
          <p:pic>
            <p:nvPicPr>
              <p:cNvPr id="111631" name="Ink 15"/>
              <p:cNvPicPr>
                <a:picLocks noRot="1" noChangeAspect="1" noEditPoints="1" noChangeArrowheads="1" noChangeShapeType="1"/>
              </p:cNvPicPr>
              <p:nvPr/>
            </p:nvPicPr>
            <p:blipFill>
              <a:blip r:embed="rId29"/>
              <a:stretch>
                <a:fillRect/>
              </a:stretch>
            </p:blipFill>
            <p:spPr>
              <a:xfrm>
                <a:off x="4582616" y="419621"/>
                <a:ext cx="423054" cy="255706"/>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111632" name="Ink 16"/>
              <p14:cNvContentPartPr>
                <a14:cpLocks xmlns:a14="http://schemas.microsoft.com/office/drawing/2010/main" noRot="1" noChangeAspect="1" noEditPoints="1" noChangeArrowheads="1" noChangeShapeType="1"/>
              </p14:cNvContentPartPr>
              <p14:nvPr/>
            </p14:nvContentPartPr>
            <p14:xfrm>
              <a:off x="5160963" y="347663"/>
              <a:ext cx="1196975" cy="287337"/>
            </p14:xfrm>
          </p:contentPart>
        </mc:Choice>
        <mc:Fallback>
          <p:pic>
            <p:nvPicPr>
              <p:cNvPr id="111632" name="Ink 16"/>
              <p:cNvPicPr>
                <a:picLocks noRot="1" noChangeAspect="1" noEditPoints="1" noChangeArrowheads="1" noChangeShapeType="1"/>
              </p:cNvPicPr>
              <p:nvPr/>
            </p:nvPicPr>
            <p:blipFill>
              <a:blip r:embed="rId31"/>
              <a:stretch>
                <a:fillRect/>
              </a:stretch>
            </p:blipFill>
            <p:spPr>
              <a:xfrm>
                <a:off x="5152686" y="338661"/>
                <a:ext cx="1215689" cy="304981"/>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111633" name="Ink 17"/>
              <p14:cNvContentPartPr>
                <a14:cpLocks xmlns:a14="http://schemas.microsoft.com/office/drawing/2010/main" noRot="1" noChangeAspect="1" noEditPoints="1" noChangeArrowheads="1" noChangeShapeType="1"/>
              </p14:cNvContentPartPr>
              <p14:nvPr/>
            </p14:nvContentPartPr>
            <p14:xfrm>
              <a:off x="3571875" y="1054100"/>
              <a:ext cx="1588" cy="9525"/>
            </p14:xfrm>
          </p:contentPart>
        </mc:Choice>
        <mc:Fallback>
          <p:pic>
            <p:nvPicPr>
              <p:cNvPr id="111633" name="Ink 17"/>
              <p:cNvPicPr>
                <a:picLocks noRot="1" noChangeAspect="1" noEditPoints="1" noChangeArrowheads="1" noChangeShapeType="1"/>
              </p:cNvPicPr>
              <p:nvPr/>
            </p:nvPicPr>
            <p:blipFill>
              <a:blip r:embed="rId33"/>
              <a:stretch>
                <a:fillRect/>
              </a:stretch>
            </p:blipFill>
            <p:spPr>
              <a:xfrm>
                <a:off x="3528999" y="1044209"/>
                <a:ext cx="87340" cy="28209"/>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111634" name="Ink 18"/>
              <p14:cNvContentPartPr>
                <a14:cpLocks xmlns:a14="http://schemas.microsoft.com/office/drawing/2010/main" noRot="1" noChangeAspect="1" noEditPoints="1" noChangeArrowheads="1" noChangeShapeType="1"/>
              </p14:cNvContentPartPr>
              <p14:nvPr/>
            </p14:nvContentPartPr>
            <p14:xfrm>
              <a:off x="973138" y="1204913"/>
              <a:ext cx="1187450" cy="474662"/>
            </p14:xfrm>
          </p:contentPart>
        </mc:Choice>
        <mc:Fallback>
          <p:pic>
            <p:nvPicPr>
              <p:cNvPr id="111634" name="Ink 18"/>
              <p:cNvPicPr>
                <a:picLocks noRot="1" noChangeAspect="1" noEditPoints="1" noChangeArrowheads="1" noChangeShapeType="1"/>
              </p:cNvPicPr>
              <p:nvPr/>
            </p:nvPicPr>
            <p:blipFill>
              <a:blip r:embed="rId35"/>
              <a:stretch>
                <a:fillRect/>
              </a:stretch>
            </p:blipFill>
            <p:spPr>
              <a:xfrm>
                <a:off x="966669" y="1195528"/>
                <a:ext cx="1204701" cy="491988"/>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111635" name="Ink 19"/>
              <p14:cNvContentPartPr>
                <a14:cpLocks xmlns:a14="http://schemas.microsoft.com/office/drawing/2010/main" noRot="1" noChangeAspect="1" noEditPoints="1" noChangeArrowheads="1" noChangeShapeType="1"/>
              </p14:cNvContentPartPr>
              <p14:nvPr/>
            </p14:nvContentPartPr>
            <p14:xfrm>
              <a:off x="2652713" y="911225"/>
              <a:ext cx="1554162" cy="366713"/>
            </p14:xfrm>
          </p:contentPart>
        </mc:Choice>
        <mc:Fallback>
          <p:pic>
            <p:nvPicPr>
              <p:cNvPr id="111635" name="Ink 19"/>
              <p:cNvPicPr>
                <a:picLocks noRot="1" noChangeAspect="1" noEditPoints="1" noChangeArrowheads="1" noChangeShapeType="1"/>
              </p:cNvPicPr>
              <p:nvPr/>
            </p:nvPicPr>
            <p:blipFill>
              <a:blip r:embed="rId37"/>
              <a:stretch>
                <a:fillRect/>
              </a:stretch>
            </p:blipFill>
            <p:spPr>
              <a:xfrm>
                <a:off x="2647671" y="901831"/>
                <a:ext cx="1565327" cy="38550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111636" name="Ink 20"/>
              <p14:cNvContentPartPr>
                <a14:cpLocks xmlns:a14="http://schemas.microsoft.com/office/drawing/2010/main" noRot="1" noChangeAspect="1" noEditPoints="1" noChangeArrowheads="1" noChangeShapeType="1"/>
              </p14:cNvContentPartPr>
              <p14:nvPr/>
            </p14:nvContentPartPr>
            <p14:xfrm>
              <a:off x="2490788" y="857250"/>
              <a:ext cx="5357812" cy="4394200"/>
            </p14:xfrm>
          </p:contentPart>
        </mc:Choice>
        <mc:Fallback>
          <p:pic>
            <p:nvPicPr>
              <p:cNvPr id="111636" name="Ink 20"/>
              <p:cNvPicPr>
                <a:picLocks noRot="1" noChangeAspect="1" noEditPoints="1" noChangeArrowheads="1" noChangeShapeType="1"/>
              </p:cNvPicPr>
              <p:nvPr/>
            </p:nvPicPr>
            <p:blipFill>
              <a:blip r:embed="rId39"/>
              <a:stretch>
                <a:fillRect/>
              </a:stretch>
            </p:blipFill>
            <p:spPr>
              <a:xfrm>
                <a:off x="2482148" y="847888"/>
                <a:ext cx="5376533" cy="4412205"/>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111637" name="Ink 21"/>
              <p14:cNvContentPartPr>
                <a14:cpLocks xmlns:a14="http://schemas.microsoft.com/office/drawing/2010/main" noRot="1" noChangeAspect="1" noEditPoints="1" noChangeArrowheads="1" noChangeShapeType="1"/>
              </p14:cNvContentPartPr>
              <p14:nvPr/>
            </p14:nvContentPartPr>
            <p14:xfrm>
              <a:off x="2741613" y="1357313"/>
              <a:ext cx="2312987" cy="465137"/>
            </p14:xfrm>
          </p:contentPart>
        </mc:Choice>
        <mc:Fallback>
          <p:pic>
            <p:nvPicPr>
              <p:cNvPr id="111637" name="Ink 21"/>
              <p:cNvPicPr>
                <a:picLocks noRot="1" noChangeAspect="1" noEditPoints="1" noChangeArrowheads="1" noChangeShapeType="1"/>
              </p:cNvPicPr>
              <p:nvPr/>
            </p:nvPicPr>
            <p:blipFill>
              <a:blip r:embed="rId41"/>
              <a:stretch>
                <a:fillRect/>
              </a:stretch>
            </p:blipFill>
            <p:spPr>
              <a:xfrm>
                <a:off x="2734053" y="1348306"/>
                <a:ext cx="2327387" cy="483152"/>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111638" name="Ink 22"/>
              <p14:cNvContentPartPr>
                <a14:cpLocks xmlns:a14="http://schemas.microsoft.com/office/drawing/2010/main" noRot="1" noChangeAspect="1" noEditPoints="1" noChangeArrowheads="1" noChangeShapeType="1"/>
              </p14:cNvContentPartPr>
              <p14:nvPr/>
            </p14:nvContentPartPr>
            <p14:xfrm>
              <a:off x="5197475" y="1303338"/>
              <a:ext cx="1785938" cy="331787"/>
            </p14:xfrm>
          </p:contentPart>
        </mc:Choice>
        <mc:Fallback>
          <p:pic>
            <p:nvPicPr>
              <p:cNvPr id="111638" name="Ink 22"/>
              <p:cNvPicPr>
                <a:picLocks noRot="1" noChangeAspect="1" noEditPoints="1" noChangeArrowheads="1" noChangeShapeType="1"/>
              </p:cNvPicPr>
              <p:nvPr/>
            </p:nvPicPr>
            <p:blipFill>
              <a:blip r:embed="rId43"/>
              <a:stretch>
                <a:fillRect/>
              </a:stretch>
            </p:blipFill>
            <p:spPr>
              <a:xfrm>
                <a:off x="5191349" y="1294302"/>
                <a:ext cx="1803956" cy="347328"/>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111639" name="Ink 23"/>
              <p14:cNvContentPartPr>
                <a14:cpLocks xmlns:a14="http://schemas.microsoft.com/office/drawing/2010/main" noRot="1" noChangeAspect="1" noEditPoints="1" noChangeArrowheads="1" noChangeShapeType="1"/>
              </p14:cNvContentPartPr>
              <p14:nvPr/>
            </p14:nvContentPartPr>
            <p14:xfrm>
              <a:off x="1062038" y="1793875"/>
              <a:ext cx="1169987" cy="438150"/>
            </p14:xfrm>
          </p:contentPart>
        </mc:Choice>
        <mc:Fallback>
          <p:pic>
            <p:nvPicPr>
              <p:cNvPr id="111639" name="Ink 23"/>
              <p:cNvPicPr>
                <a:picLocks noRot="1" noChangeAspect="1" noEditPoints="1" noChangeArrowheads="1" noChangeShapeType="1"/>
              </p:cNvPicPr>
              <p:nvPr/>
            </p:nvPicPr>
            <p:blipFill>
              <a:blip r:embed="rId45"/>
              <a:stretch>
                <a:fillRect/>
              </a:stretch>
            </p:blipFill>
            <p:spPr>
              <a:xfrm>
                <a:off x="1051598" y="1784514"/>
                <a:ext cx="1185827" cy="457591"/>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111640" name="Ink 24"/>
              <p14:cNvContentPartPr>
                <a14:cpLocks xmlns:a14="http://schemas.microsoft.com/office/drawing/2010/main" noRot="1" noChangeAspect="1" noEditPoints="1" noChangeArrowheads="1" noChangeShapeType="1"/>
              </p14:cNvContentPartPr>
              <p14:nvPr/>
            </p14:nvContentPartPr>
            <p14:xfrm>
              <a:off x="2813050" y="1901825"/>
              <a:ext cx="258763" cy="295275"/>
            </p14:xfrm>
          </p:contentPart>
        </mc:Choice>
        <mc:Fallback>
          <p:pic>
            <p:nvPicPr>
              <p:cNvPr id="111640" name="Ink 24"/>
              <p:cNvPicPr>
                <a:picLocks noRot="1" noChangeAspect="1" noEditPoints="1" noChangeArrowheads="1" noChangeShapeType="1"/>
              </p:cNvPicPr>
              <p:nvPr/>
            </p:nvPicPr>
            <p:blipFill>
              <a:blip r:embed="rId47"/>
              <a:stretch>
                <a:fillRect/>
              </a:stretch>
            </p:blipFill>
            <p:spPr>
              <a:xfrm>
                <a:off x="2805832" y="1893533"/>
                <a:ext cx="275364" cy="31222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111641" name="Ink 25"/>
              <p14:cNvContentPartPr>
                <a14:cpLocks xmlns:a14="http://schemas.microsoft.com/office/drawing/2010/main" noRot="1" noChangeAspect="1" noEditPoints="1" noChangeArrowheads="1" noChangeShapeType="1"/>
              </p14:cNvContentPartPr>
              <p14:nvPr/>
            </p14:nvContentPartPr>
            <p14:xfrm>
              <a:off x="3197225" y="1990725"/>
              <a:ext cx="133350" cy="144463"/>
            </p14:xfrm>
          </p:contentPart>
        </mc:Choice>
        <mc:Fallback>
          <p:pic>
            <p:nvPicPr>
              <p:cNvPr id="111641" name="Ink 25"/>
              <p:cNvPicPr>
                <a:picLocks noRot="1" noChangeAspect="1" noEditPoints="1" noChangeArrowheads="1" noChangeShapeType="1"/>
              </p:cNvPicPr>
              <p:nvPr/>
            </p:nvPicPr>
            <p:blipFill>
              <a:blip r:embed="rId49"/>
              <a:stretch>
                <a:fillRect/>
              </a:stretch>
            </p:blipFill>
            <p:spPr>
              <a:xfrm>
                <a:off x="3187079" y="1980146"/>
                <a:ext cx="150743" cy="161974"/>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111642" name="Ink 26"/>
              <p14:cNvContentPartPr>
                <a14:cpLocks xmlns:a14="http://schemas.microsoft.com/office/drawing/2010/main" noRot="1" noChangeAspect="1" noEditPoints="1" noChangeArrowheads="1" noChangeShapeType="1"/>
              </p14:cNvContentPartPr>
              <p14:nvPr/>
            </p14:nvContentPartPr>
            <p14:xfrm>
              <a:off x="4330700" y="1812925"/>
              <a:ext cx="357188" cy="276225"/>
            </p14:xfrm>
          </p:contentPart>
        </mc:Choice>
        <mc:Fallback>
          <p:pic>
            <p:nvPicPr>
              <p:cNvPr id="111642" name="Ink 26"/>
              <p:cNvPicPr>
                <a:picLocks noRot="1" noChangeAspect="1" noEditPoints="1" noChangeArrowheads="1" noChangeShapeType="1"/>
              </p:cNvPicPr>
              <p:nvPr/>
            </p:nvPicPr>
            <p:blipFill>
              <a:blip r:embed="rId51"/>
              <a:stretch>
                <a:fillRect/>
              </a:stretch>
            </p:blipFill>
            <p:spPr>
              <a:xfrm>
                <a:off x="4321017" y="1804293"/>
                <a:ext cx="376195" cy="293849"/>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111643" name="Ink 27"/>
              <p14:cNvContentPartPr>
                <a14:cpLocks xmlns:a14="http://schemas.microsoft.com/office/drawing/2010/main" noRot="1" noChangeAspect="1" noEditPoints="1" noChangeArrowheads="1" noChangeShapeType="1"/>
              </p14:cNvContentPartPr>
              <p14:nvPr/>
            </p14:nvContentPartPr>
            <p14:xfrm>
              <a:off x="5527675" y="1857375"/>
              <a:ext cx="152400" cy="142875"/>
            </p14:xfrm>
          </p:contentPart>
        </mc:Choice>
        <mc:Fallback>
          <p:pic>
            <p:nvPicPr>
              <p:cNvPr id="111643" name="Ink 27"/>
              <p:cNvPicPr>
                <a:picLocks noRot="1" noChangeAspect="1" noEditPoints="1" noChangeArrowheads="1" noChangeShapeType="1"/>
              </p:cNvPicPr>
              <p:nvPr/>
            </p:nvPicPr>
            <p:blipFill>
              <a:blip r:embed="rId53"/>
              <a:stretch>
                <a:fillRect/>
              </a:stretch>
            </p:blipFill>
            <p:spPr>
              <a:xfrm>
                <a:off x="5518285" y="1846578"/>
                <a:ext cx="170457" cy="162669"/>
              </a:xfrm>
              <a:prstGeom prst="rect">
                <a:avLst/>
              </a:prstGeom>
            </p:spPr>
          </p:pic>
        </mc:Fallback>
      </mc:AlternateContent>
      <mc:AlternateContent xmlns:mc="http://schemas.openxmlformats.org/markup-compatibility/2006">
        <mc:Choice xmlns:p14="http://schemas.microsoft.com/office/powerpoint/2010/main" Requires="p14">
          <p:contentPart p14:bwMode="auto" r:id="rId54">
            <p14:nvContentPartPr>
              <p14:cNvPr id="111644" name="Ink 28"/>
              <p14:cNvContentPartPr>
                <a14:cpLocks xmlns:a14="http://schemas.microsoft.com/office/drawing/2010/main" noRot="1" noChangeAspect="1" noEditPoints="1" noChangeArrowheads="1" noChangeShapeType="1"/>
              </p14:cNvContentPartPr>
              <p14:nvPr/>
            </p14:nvContentPartPr>
            <p14:xfrm>
              <a:off x="5830888" y="1741488"/>
              <a:ext cx="376237" cy="231775"/>
            </p14:xfrm>
          </p:contentPart>
        </mc:Choice>
        <mc:Fallback>
          <p:pic>
            <p:nvPicPr>
              <p:cNvPr id="111644" name="Ink 28"/>
              <p:cNvPicPr>
                <a:picLocks noRot="1" noChangeAspect="1" noEditPoints="1" noChangeArrowheads="1" noChangeShapeType="1"/>
              </p:cNvPicPr>
              <p:nvPr/>
            </p:nvPicPr>
            <p:blipFill>
              <a:blip r:embed="rId55"/>
              <a:stretch>
                <a:fillRect/>
              </a:stretch>
            </p:blipFill>
            <p:spPr>
              <a:xfrm>
                <a:off x="5821844" y="1731816"/>
                <a:ext cx="390346" cy="250761"/>
              </a:xfrm>
              <a:prstGeom prst="rect">
                <a:avLst/>
              </a:prstGeom>
            </p:spPr>
          </p:pic>
        </mc:Fallback>
      </mc:AlternateContent>
      <mc:AlternateContent xmlns:mc="http://schemas.openxmlformats.org/markup-compatibility/2006">
        <mc:Choice xmlns:p14="http://schemas.microsoft.com/office/powerpoint/2010/main" Requires="p14">
          <p:contentPart p14:bwMode="auto" r:id="rId56">
            <p14:nvContentPartPr>
              <p14:cNvPr id="111645" name="Ink 29"/>
              <p14:cNvContentPartPr>
                <a14:cpLocks xmlns:a14="http://schemas.microsoft.com/office/drawing/2010/main" noRot="1" noChangeAspect="1" noEditPoints="1" noChangeArrowheads="1" noChangeShapeType="1"/>
              </p14:cNvContentPartPr>
              <p14:nvPr/>
            </p14:nvContentPartPr>
            <p14:xfrm>
              <a:off x="3508375" y="2535238"/>
              <a:ext cx="366713" cy="304800"/>
            </p14:xfrm>
          </p:contentPart>
        </mc:Choice>
        <mc:Fallback>
          <p:pic>
            <p:nvPicPr>
              <p:cNvPr id="111645" name="Ink 29"/>
              <p:cNvPicPr>
                <a:picLocks noRot="1" noChangeAspect="1" noEditPoints="1" noChangeArrowheads="1" noChangeShapeType="1"/>
              </p:cNvPicPr>
              <p:nvPr/>
            </p:nvPicPr>
            <p:blipFill>
              <a:blip r:embed="rId57"/>
              <a:stretch>
                <a:fillRect/>
              </a:stretch>
            </p:blipFill>
            <p:spPr>
              <a:xfrm>
                <a:off x="3500098" y="2530182"/>
                <a:ext cx="383627" cy="318884"/>
              </a:xfrm>
              <a:prstGeom prst="rect">
                <a:avLst/>
              </a:prstGeom>
            </p:spPr>
          </p:pic>
        </mc:Fallback>
      </mc:AlternateContent>
      <mc:AlternateContent xmlns:mc="http://schemas.openxmlformats.org/markup-compatibility/2006">
        <mc:Choice xmlns:p14="http://schemas.microsoft.com/office/powerpoint/2010/main" Requires="p14">
          <p:contentPart p14:bwMode="auto" r:id="rId58">
            <p14:nvContentPartPr>
              <p14:cNvPr id="111646" name="Ink 30"/>
              <p14:cNvContentPartPr>
                <a14:cpLocks xmlns:a14="http://schemas.microsoft.com/office/drawing/2010/main" noRot="1" noChangeAspect="1" noEditPoints="1" noChangeArrowheads="1" noChangeShapeType="1"/>
              </p14:cNvContentPartPr>
              <p14:nvPr/>
            </p14:nvContentPartPr>
            <p14:xfrm>
              <a:off x="4098925" y="2517775"/>
              <a:ext cx="714375" cy="366713"/>
            </p14:xfrm>
          </p:contentPart>
        </mc:Choice>
        <mc:Fallback>
          <p:pic>
            <p:nvPicPr>
              <p:cNvPr id="111646" name="Ink 30"/>
              <p:cNvPicPr>
                <a:picLocks noRot="1" noChangeAspect="1" noEditPoints="1" noChangeArrowheads="1" noChangeShapeType="1"/>
              </p:cNvPicPr>
              <p:nvPr/>
            </p:nvPicPr>
            <p:blipFill>
              <a:blip r:embed="rId59"/>
              <a:stretch>
                <a:fillRect/>
              </a:stretch>
            </p:blipFill>
            <p:spPr>
              <a:xfrm>
                <a:off x="4092450" y="2508400"/>
                <a:ext cx="730562" cy="381136"/>
              </a:xfrm>
              <a:prstGeom prst="rect">
                <a:avLst/>
              </a:prstGeom>
            </p:spPr>
          </p:pic>
        </mc:Fallback>
      </mc:AlternateContent>
      <mc:AlternateContent xmlns:mc="http://schemas.openxmlformats.org/markup-compatibility/2006">
        <mc:Choice xmlns:p14="http://schemas.microsoft.com/office/powerpoint/2010/main" Requires="p14">
          <p:contentPart p14:bwMode="auto" r:id="rId60">
            <p14:nvContentPartPr>
              <p14:cNvPr id="111647" name="Ink 31"/>
              <p14:cNvContentPartPr>
                <a14:cpLocks xmlns:a14="http://schemas.microsoft.com/office/drawing/2010/main" noRot="1" noChangeAspect="1" noEditPoints="1" noChangeArrowheads="1" noChangeShapeType="1"/>
              </p14:cNvContentPartPr>
              <p14:nvPr/>
            </p14:nvContentPartPr>
            <p14:xfrm>
              <a:off x="5072063" y="2384425"/>
              <a:ext cx="723900" cy="465138"/>
            </p14:xfrm>
          </p:contentPart>
        </mc:Choice>
        <mc:Fallback>
          <p:pic>
            <p:nvPicPr>
              <p:cNvPr id="111647" name="Ink 31"/>
              <p:cNvPicPr>
                <a:picLocks noRot="1" noChangeAspect="1" noEditPoints="1" noChangeArrowheads="1" noChangeShapeType="1"/>
              </p:cNvPicPr>
              <p:nvPr/>
            </p:nvPicPr>
            <p:blipFill>
              <a:blip r:embed="rId61"/>
              <a:stretch>
                <a:fillRect/>
              </a:stretch>
            </p:blipFill>
            <p:spPr>
              <a:xfrm>
                <a:off x="5062685" y="2375858"/>
                <a:ext cx="742295" cy="477632"/>
              </a:xfrm>
              <a:prstGeom prst="rect">
                <a:avLst/>
              </a:prstGeom>
            </p:spPr>
          </p:pic>
        </mc:Fallback>
      </mc:AlternateContent>
      <mc:AlternateContent xmlns:mc="http://schemas.openxmlformats.org/markup-compatibility/2006">
        <mc:Choice xmlns:p14="http://schemas.microsoft.com/office/powerpoint/2010/main" Requires="p14">
          <p:contentPart p14:bwMode="auto" r:id="rId62">
            <p14:nvContentPartPr>
              <p14:cNvPr id="111648" name="Ink 32"/>
              <p14:cNvContentPartPr>
                <a14:cpLocks xmlns:a14="http://schemas.microsoft.com/office/drawing/2010/main" noRot="1" noChangeAspect="1" noEditPoints="1" noChangeArrowheads="1" noChangeShapeType="1"/>
              </p14:cNvContentPartPr>
              <p14:nvPr/>
            </p14:nvContentPartPr>
            <p14:xfrm>
              <a:off x="5991225" y="2347913"/>
              <a:ext cx="1527175" cy="376237"/>
            </p14:xfrm>
          </p:contentPart>
        </mc:Choice>
        <mc:Fallback>
          <p:pic>
            <p:nvPicPr>
              <p:cNvPr id="111648" name="Ink 32"/>
              <p:cNvPicPr>
                <a:picLocks noRot="1" noChangeAspect="1" noEditPoints="1" noChangeArrowheads="1" noChangeShapeType="1"/>
              </p:cNvPicPr>
              <p:nvPr/>
            </p:nvPicPr>
            <p:blipFill>
              <a:blip r:embed="rId63"/>
              <a:stretch>
                <a:fillRect/>
              </a:stretch>
            </p:blipFill>
            <p:spPr>
              <a:xfrm>
                <a:off x="5982220" y="2339256"/>
                <a:ext cx="1547705" cy="389223"/>
              </a:xfrm>
              <a:prstGeom prst="rect">
                <a:avLst/>
              </a:prstGeom>
            </p:spPr>
          </p:pic>
        </mc:Fallback>
      </mc:AlternateContent>
      <mc:AlternateContent xmlns:mc="http://schemas.openxmlformats.org/markup-compatibility/2006">
        <mc:Choice xmlns:p14="http://schemas.microsoft.com/office/powerpoint/2010/main" Requires="p14">
          <p:contentPart p14:bwMode="auto" r:id="rId64">
            <p14:nvContentPartPr>
              <p14:cNvPr id="111649" name="Ink 33"/>
              <p14:cNvContentPartPr>
                <a14:cpLocks xmlns:a14="http://schemas.microsoft.com/office/drawing/2010/main" noRot="1" noChangeAspect="1" noEditPoints="1" noChangeArrowheads="1" noChangeShapeType="1"/>
              </p14:cNvContentPartPr>
              <p14:nvPr/>
            </p14:nvContentPartPr>
            <p14:xfrm>
              <a:off x="3535363" y="3017838"/>
              <a:ext cx="447675" cy="366712"/>
            </p14:xfrm>
          </p:contentPart>
        </mc:Choice>
        <mc:Fallback>
          <p:pic>
            <p:nvPicPr>
              <p:cNvPr id="111649" name="Ink 33"/>
              <p:cNvPicPr>
                <a:picLocks noRot="1" noChangeAspect="1" noEditPoints="1" noChangeArrowheads="1" noChangeShapeType="1"/>
              </p:cNvPicPr>
              <p:nvPr/>
            </p:nvPicPr>
            <p:blipFill>
              <a:blip r:embed="rId65"/>
              <a:stretch>
                <a:fillRect/>
              </a:stretch>
            </p:blipFill>
            <p:spPr>
              <a:xfrm>
                <a:off x="3528125" y="3007752"/>
                <a:ext cx="462513" cy="383643"/>
              </a:xfrm>
              <a:prstGeom prst="rect">
                <a:avLst/>
              </a:prstGeom>
            </p:spPr>
          </p:pic>
        </mc:Fallback>
      </mc:AlternateContent>
      <mc:AlternateContent xmlns:mc="http://schemas.openxmlformats.org/markup-compatibility/2006">
        <mc:Choice xmlns:p14="http://schemas.microsoft.com/office/powerpoint/2010/main" Requires="p14">
          <p:contentPart p14:bwMode="auto" r:id="rId66">
            <p14:nvContentPartPr>
              <p14:cNvPr id="111650" name="Ink 34"/>
              <p14:cNvContentPartPr>
                <a14:cpLocks xmlns:a14="http://schemas.microsoft.com/office/drawing/2010/main" noRot="1" noChangeAspect="1" noEditPoints="1" noChangeArrowheads="1" noChangeShapeType="1"/>
              </p14:cNvContentPartPr>
              <p14:nvPr/>
            </p14:nvContentPartPr>
            <p14:xfrm>
              <a:off x="5089525" y="3062288"/>
              <a:ext cx="187325" cy="188912"/>
            </p14:xfrm>
          </p:contentPart>
        </mc:Choice>
        <mc:Fallback>
          <p:pic>
            <p:nvPicPr>
              <p:cNvPr id="111650" name="Ink 34"/>
              <p:cNvPicPr>
                <a:picLocks noRot="1" noChangeAspect="1" noEditPoints="1" noChangeArrowheads="1" noChangeShapeType="1"/>
              </p:cNvPicPr>
              <p:nvPr/>
            </p:nvPicPr>
            <p:blipFill>
              <a:blip r:embed="rId67"/>
              <a:stretch>
                <a:fillRect/>
              </a:stretch>
            </p:blipFill>
            <p:spPr>
              <a:xfrm>
                <a:off x="5080896" y="3052861"/>
                <a:ext cx="201347" cy="202691"/>
              </a:xfrm>
              <a:prstGeom prst="rect">
                <a:avLst/>
              </a:prstGeom>
            </p:spPr>
          </p:pic>
        </mc:Fallback>
      </mc:AlternateContent>
      <mc:AlternateContent xmlns:mc="http://schemas.openxmlformats.org/markup-compatibility/2006">
        <mc:Choice xmlns:p14="http://schemas.microsoft.com/office/powerpoint/2010/main" Requires="p14">
          <p:contentPart p14:bwMode="auto" r:id="rId68">
            <p14:nvContentPartPr>
              <p14:cNvPr id="111651" name="Ink 35"/>
              <p14:cNvContentPartPr>
                <a14:cpLocks xmlns:a14="http://schemas.microsoft.com/office/drawing/2010/main" noRot="1" noChangeAspect="1" noEditPoints="1" noChangeArrowheads="1" noChangeShapeType="1"/>
              </p14:cNvContentPartPr>
              <p14:nvPr/>
            </p14:nvContentPartPr>
            <p14:xfrm>
              <a:off x="5446713" y="2840038"/>
              <a:ext cx="401637" cy="392112"/>
            </p14:xfrm>
          </p:contentPart>
        </mc:Choice>
        <mc:Fallback>
          <p:pic>
            <p:nvPicPr>
              <p:cNvPr id="111651" name="Ink 35"/>
              <p:cNvPicPr>
                <a:picLocks noRot="1" noChangeAspect="1" noEditPoints="1" noChangeArrowheads="1" noChangeShapeType="1"/>
              </p:cNvPicPr>
              <p:nvPr/>
            </p:nvPicPr>
            <p:blipFill>
              <a:blip r:embed="rId69"/>
              <a:stretch>
                <a:fillRect/>
              </a:stretch>
            </p:blipFill>
            <p:spPr>
              <a:xfrm>
                <a:off x="5438465" y="2833234"/>
                <a:ext cx="418491" cy="405003"/>
              </a:xfrm>
              <a:prstGeom prst="rect">
                <a:avLst/>
              </a:prstGeom>
            </p:spPr>
          </p:pic>
        </mc:Fallback>
      </mc:AlternateContent>
      <mc:AlternateContent xmlns:mc="http://schemas.openxmlformats.org/markup-compatibility/2006">
        <mc:Choice xmlns:p14="http://schemas.microsoft.com/office/powerpoint/2010/main" Requires="p14">
          <p:contentPart p14:bwMode="auto" r:id="rId70">
            <p14:nvContentPartPr>
              <p14:cNvPr id="111652" name="Ink 36"/>
              <p14:cNvContentPartPr>
                <a14:cpLocks xmlns:a14="http://schemas.microsoft.com/office/drawing/2010/main" noRot="1" noChangeAspect="1" noEditPoints="1" noChangeArrowheads="1" noChangeShapeType="1"/>
              </p14:cNvContentPartPr>
              <p14:nvPr/>
            </p14:nvContentPartPr>
            <p14:xfrm>
              <a:off x="6964363" y="2857500"/>
              <a:ext cx="295275" cy="206375"/>
            </p14:xfrm>
          </p:contentPart>
        </mc:Choice>
        <mc:Fallback>
          <p:pic>
            <p:nvPicPr>
              <p:cNvPr id="111652" name="Ink 36"/>
              <p:cNvPicPr>
                <a:picLocks noRot="1" noChangeAspect="1" noEditPoints="1" noChangeArrowheads="1" noChangeShapeType="1"/>
              </p:cNvPicPr>
              <p:nvPr/>
            </p:nvPicPr>
            <p:blipFill>
              <a:blip r:embed="rId71"/>
              <a:stretch>
                <a:fillRect/>
              </a:stretch>
            </p:blipFill>
            <p:spPr>
              <a:xfrm>
                <a:off x="6955700" y="2852475"/>
                <a:ext cx="309714" cy="220373"/>
              </a:xfrm>
              <a:prstGeom prst="rect">
                <a:avLst/>
              </a:prstGeom>
            </p:spPr>
          </p:pic>
        </mc:Fallback>
      </mc:AlternateContent>
      <mc:AlternateContent xmlns:mc="http://schemas.openxmlformats.org/markup-compatibility/2006">
        <mc:Choice xmlns:p14="http://schemas.microsoft.com/office/powerpoint/2010/main" Requires="p14">
          <p:contentPart p14:bwMode="auto" r:id="rId72">
            <p14:nvContentPartPr>
              <p14:cNvPr id="111653" name="Ink 37"/>
              <p14:cNvContentPartPr>
                <a14:cpLocks xmlns:a14="http://schemas.microsoft.com/office/drawing/2010/main" noRot="1" noChangeAspect="1" noEditPoints="1" noChangeArrowheads="1" noChangeShapeType="1"/>
              </p14:cNvContentPartPr>
              <p14:nvPr/>
            </p14:nvContentPartPr>
            <p14:xfrm>
              <a:off x="4491038" y="3867150"/>
              <a:ext cx="420687" cy="330200"/>
            </p14:xfrm>
          </p:contentPart>
        </mc:Choice>
        <mc:Fallback>
          <p:pic>
            <p:nvPicPr>
              <p:cNvPr id="111653" name="Ink 37"/>
              <p:cNvPicPr>
                <a:picLocks noRot="1" noChangeAspect="1" noEditPoints="1" noChangeArrowheads="1" noChangeShapeType="1"/>
              </p:cNvPicPr>
              <p:nvPr/>
            </p:nvPicPr>
            <p:blipFill>
              <a:blip r:embed="rId73"/>
              <a:stretch>
                <a:fillRect/>
              </a:stretch>
            </p:blipFill>
            <p:spPr>
              <a:xfrm>
                <a:off x="4483865" y="3857491"/>
                <a:ext cx="433957" cy="347372"/>
              </a:xfrm>
              <a:prstGeom prst="rect">
                <a:avLst/>
              </a:prstGeom>
            </p:spPr>
          </p:pic>
        </mc:Fallback>
      </mc:AlternateContent>
      <mc:AlternateContent xmlns:mc="http://schemas.openxmlformats.org/markup-compatibility/2006">
        <mc:Choice xmlns:p14="http://schemas.microsoft.com/office/powerpoint/2010/main" Requires="p14">
          <p:contentPart p14:bwMode="auto" r:id="rId74">
            <p14:nvContentPartPr>
              <p14:cNvPr id="111654" name="Ink 38"/>
              <p14:cNvContentPartPr>
                <a14:cpLocks xmlns:a14="http://schemas.microsoft.com/office/drawing/2010/main" noRot="1" noChangeAspect="1" noEditPoints="1" noChangeArrowheads="1" noChangeShapeType="1"/>
              </p14:cNvContentPartPr>
              <p14:nvPr/>
            </p14:nvContentPartPr>
            <p14:xfrm>
              <a:off x="5153025" y="4010025"/>
              <a:ext cx="187325" cy="142875"/>
            </p14:xfrm>
          </p:contentPart>
        </mc:Choice>
        <mc:Fallback>
          <p:pic>
            <p:nvPicPr>
              <p:cNvPr id="111654" name="Ink 38"/>
              <p:cNvPicPr>
                <a:picLocks noRot="1" noChangeAspect="1" noEditPoints="1" noChangeArrowheads="1" noChangeShapeType="1"/>
              </p:cNvPicPr>
              <p:nvPr/>
            </p:nvPicPr>
            <p:blipFill>
              <a:blip r:embed="rId75"/>
              <a:stretch>
                <a:fillRect/>
              </a:stretch>
            </p:blipFill>
            <p:spPr>
              <a:xfrm>
                <a:off x="5143659" y="4000332"/>
                <a:ext cx="202815" cy="157952"/>
              </a:xfrm>
              <a:prstGeom prst="rect">
                <a:avLst/>
              </a:prstGeom>
            </p:spPr>
          </p:pic>
        </mc:Fallback>
      </mc:AlternateContent>
      <mc:AlternateContent xmlns:mc="http://schemas.openxmlformats.org/markup-compatibility/2006">
        <mc:Choice xmlns:p14="http://schemas.microsoft.com/office/powerpoint/2010/main" Requires="p14">
          <p:contentPart p14:bwMode="auto" r:id="rId76">
            <p14:nvContentPartPr>
              <p14:cNvPr id="111655" name="Ink 39"/>
              <p14:cNvContentPartPr>
                <a14:cpLocks xmlns:a14="http://schemas.microsoft.com/office/drawing/2010/main" noRot="1" noChangeAspect="1" noEditPoints="1" noChangeArrowheads="1" noChangeShapeType="1"/>
              </p14:cNvContentPartPr>
              <p14:nvPr/>
            </p14:nvContentPartPr>
            <p14:xfrm>
              <a:off x="5545138" y="3795713"/>
              <a:ext cx="446087" cy="320675"/>
            </p14:xfrm>
          </p:contentPart>
        </mc:Choice>
        <mc:Fallback>
          <p:pic>
            <p:nvPicPr>
              <p:cNvPr id="111655" name="Ink 39"/>
              <p:cNvPicPr>
                <a:picLocks noRot="1" noChangeAspect="1" noEditPoints="1" noChangeArrowheads="1" noChangeShapeType="1"/>
              </p:cNvPicPr>
              <p:nvPr/>
            </p:nvPicPr>
            <p:blipFill>
              <a:blip r:embed="rId77"/>
              <a:stretch>
                <a:fillRect/>
              </a:stretch>
            </p:blipFill>
            <p:spPr>
              <a:xfrm>
                <a:off x="5535815" y="3788936"/>
                <a:ext cx="459355" cy="336013"/>
              </a:xfrm>
              <a:prstGeom prst="rect">
                <a:avLst/>
              </a:prstGeom>
            </p:spPr>
          </p:pic>
        </mc:Fallback>
      </mc:AlternateContent>
      <mc:AlternateContent xmlns:mc="http://schemas.openxmlformats.org/markup-compatibility/2006">
        <mc:Choice xmlns:p14="http://schemas.microsoft.com/office/powerpoint/2010/main" Requires="p14">
          <p:contentPart p14:bwMode="auto" r:id="rId78">
            <p14:nvContentPartPr>
              <p14:cNvPr id="111656" name="Ink 40"/>
              <p14:cNvContentPartPr>
                <a14:cpLocks xmlns:a14="http://schemas.microsoft.com/office/drawing/2010/main" noRot="1" noChangeAspect="1" noEditPoints="1" noChangeArrowheads="1" noChangeShapeType="1"/>
              </p14:cNvContentPartPr>
              <p14:nvPr/>
            </p14:nvContentPartPr>
            <p14:xfrm>
              <a:off x="6170613" y="3884613"/>
              <a:ext cx="438150" cy="258762"/>
            </p14:xfrm>
          </p:contentPart>
        </mc:Choice>
        <mc:Fallback>
          <p:pic>
            <p:nvPicPr>
              <p:cNvPr id="111656" name="Ink 40"/>
              <p:cNvPicPr>
                <a:picLocks noRot="1" noChangeAspect="1" noEditPoints="1" noChangeArrowheads="1" noChangeShapeType="1"/>
              </p:cNvPicPr>
              <p:nvPr/>
            </p:nvPicPr>
            <p:blipFill>
              <a:blip r:embed="rId79"/>
              <a:stretch>
                <a:fillRect/>
              </a:stretch>
            </p:blipFill>
            <p:spPr>
              <a:xfrm>
                <a:off x="6161190" y="3874191"/>
                <a:ext cx="457358" cy="273497"/>
              </a:xfrm>
              <a:prstGeom prst="rect">
                <a:avLst/>
              </a:prstGeom>
            </p:spPr>
          </p:pic>
        </mc:Fallback>
      </mc:AlternateContent>
      <mc:AlternateContent xmlns:mc="http://schemas.openxmlformats.org/markup-compatibility/2006">
        <mc:Choice xmlns:p14="http://schemas.microsoft.com/office/powerpoint/2010/main" Requires="p14">
          <p:contentPart p14:bwMode="auto" r:id="rId80">
            <p14:nvContentPartPr>
              <p14:cNvPr id="111657" name="Ink 41"/>
              <p14:cNvContentPartPr>
                <a14:cpLocks xmlns:a14="http://schemas.microsoft.com/office/drawing/2010/main" noRot="1" noChangeAspect="1" noEditPoints="1" noChangeArrowheads="1" noChangeShapeType="1"/>
              </p14:cNvContentPartPr>
              <p14:nvPr/>
            </p14:nvContentPartPr>
            <p14:xfrm>
              <a:off x="4598988" y="4286250"/>
              <a:ext cx="704850" cy="268288"/>
            </p14:xfrm>
          </p:contentPart>
        </mc:Choice>
        <mc:Fallback>
          <p:pic>
            <p:nvPicPr>
              <p:cNvPr id="111657" name="Ink 41"/>
              <p:cNvPicPr>
                <a:picLocks noRot="1" noChangeAspect="1" noEditPoints="1" noChangeArrowheads="1" noChangeShapeType="1"/>
              </p:cNvPicPr>
              <p:nvPr/>
            </p:nvPicPr>
            <p:blipFill>
              <a:blip r:embed="rId81"/>
              <a:stretch>
                <a:fillRect/>
              </a:stretch>
            </p:blipFill>
            <p:spPr>
              <a:xfrm>
                <a:off x="4589998" y="4278688"/>
                <a:ext cx="718515" cy="284853"/>
              </a:xfrm>
              <a:prstGeom prst="rect">
                <a:avLst/>
              </a:prstGeom>
            </p:spPr>
          </p:pic>
        </mc:Fallback>
      </mc:AlternateContent>
      <mc:AlternateContent xmlns:mc="http://schemas.openxmlformats.org/markup-compatibility/2006">
        <mc:Choice xmlns:p14="http://schemas.microsoft.com/office/powerpoint/2010/main" Requires="p14">
          <p:contentPart p14:bwMode="auto" r:id="rId82">
            <p14:nvContentPartPr>
              <p14:cNvPr id="111658" name="Ink 42"/>
              <p14:cNvContentPartPr>
                <a14:cpLocks xmlns:a14="http://schemas.microsoft.com/office/drawing/2010/main" noRot="1" noChangeAspect="1" noEditPoints="1" noChangeArrowheads="1" noChangeShapeType="1"/>
              </p14:cNvContentPartPr>
              <p14:nvPr/>
            </p14:nvContentPartPr>
            <p14:xfrm>
              <a:off x="5678488" y="4205288"/>
              <a:ext cx="304800" cy="215900"/>
            </p14:xfrm>
          </p:contentPart>
        </mc:Choice>
        <mc:Fallback>
          <p:pic>
            <p:nvPicPr>
              <p:cNvPr id="111658" name="Ink 42"/>
              <p:cNvPicPr>
                <a:picLocks noRot="1" noChangeAspect="1" noEditPoints="1" noChangeArrowheads="1" noChangeShapeType="1"/>
              </p:cNvPicPr>
              <p:nvPr/>
            </p:nvPicPr>
            <p:blipFill>
              <a:blip r:embed="rId83"/>
              <a:stretch>
                <a:fillRect/>
              </a:stretch>
            </p:blipFill>
            <p:spPr>
              <a:xfrm>
                <a:off x="5669831" y="4198417"/>
                <a:ext cx="318507" cy="230004"/>
              </a:xfrm>
              <a:prstGeom prst="rect">
                <a:avLst/>
              </a:prstGeom>
            </p:spPr>
          </p:pic>
        </mc:Fallback>
      </mc:AlternateContent>
      <mc:AlternateContent xmlns:mc="http://schemas.openxmlformats.org/markup-compatibility/2006">
        <mc:Choice xmlns:p14="http://schemas.microsoft.com/office/powerpoint/2010/main" Requires="p14">
          <p:contentPart p14:bwMode="auto" r:id="rId84">
            <p14:nvContentPartPr>
              <p14:cNvPr id="111659" name="Ink 43"/>
              <p14:cNvContentPartPr>
                <a14:cpLocks xmlns:a14="http://schemas.microsoft.com/office/drawing/2010/main" noRot="1" noChangeAspect="1" noEditPoints="1" noChangeArrowheads="1" noChangeShapeType="1"/>
              </p14:cNvContentPartPr>
              <p14:nvPr/>
            </p14:nvContentPartPr>
            <p14:xfrm>
              <a:off x="6197600" y="4321175"/>
              <a:ext cx="169863" cy="117475"/>
            </p14:xfrm>
          </p:contentPart>
        </mc:Choice>
        <mc:Fallback>
          <p:pic>
            <p:nvPicPr>
              <p:cNvPr id="111659" name="Ink 43"/>
              <p:cNvPicPr>
                <a:picLocks noRot="1" noChangeAspect="1" noEditPoints="1" noChangeArrowheads="1" noChangeShapeType="1"/>
              </p:cNvPicPr>
              <p:nvPr/>
            </p:nvPicPr>
            <p:blipFill>
              <a:blip r:embed="rId85"/>
              <a:stretch>
                <a:fillRect/>
              </a:stretch>
            </p:blipFill>
            <p:spPr>
              <a:xfrm>
                <a:off x="6188603" y="4311355"/>
                <a:ext cx="182459" cy="132750"/>
              </a:xfrm>
              <a:prstGeom prst="rect">
                <a:avLst/>
              </a:prstGeom>
            </p:spPr>
          </p:pic>
        </mc:Fallback>
      </mc:AlternateContent>
      <mc:AlternateContent xmlns:mc="http://schemas.openxmlformats.org/markup-compatibility/2006">
        <mc:Choice xmlns:p14="http://schemas.microsoft.com/office/powerpoint/2010/main" Requires="p14">
          <p:contentPart p14:bwMode="auto" r:id="rId86">
            <p14:nvContentPartPr>
              <p14:cNvPr id="111660" name="Ink 44"/>
              <p14:cNvContentPartPr>
                <a14:cpLocks xmlns:a14="http://schemas.microsoft.com/office/drawing/2010/main" noRot="1" noChangeAspect="1" noEditPoints="1" noChangeArrowheads="1" noChangeShapeType="1"/>
              </p14:cNvContentPartPr>
              <p14:nvPr/>
            </p14:nvContentPartPr>
            <p14:xfrm>
              <a:off x="6554788" y="4259263"/>
              <a:ext cx="125412" cy="152400"/>
            </p14:xfrm>
          </p:contentPart>
        </mc:Choice>
        <mc:Fallback>
          <p:pic>
            <p:nvPicPr>
              <p:cNvPr id="111660" name="Ink 44"/>
              <p:cNvPicPr>
                <a:picLocks noRot="1" noChangeAspect="1" noEditPoints="1" noChangeArrowheads="1" noChangeShapeType="1"/>
              </p:cNvPicPr>
              <p:nvPr/>
            </p:nvPicPr>
            <p:blipFill>
              <a:blip r:embed="rId87"/>
              <a:stretch>
                <a:fillRect/>
              </a:stretch>
            </p:blipFill>
            <p:spPr>
              <a:xfrm>
                <a:off x="6546451" y="4248790"/>
                <a:ext cx="139548" cy="166845"/>
              </a:xfrm>
              <a:prstGeom prst="rect">
                <a:avLst/>
              </a:prstGeom>
            </p:spPr>
          </p:pic>
        </mc:Fallback>
      </mc:AlternateContent>
      <mc:AlternateContent xmlns:mc="http://schemas.openxmlformats.org/markup-compatibility/2006">
        <mc:Choice xmlns:p14="http://schemas.microsoft.com/office/powerpoint/2010/main" Requires="p14">
          <p:contentPart p14:bwMode="auto" r:id="rId88">
            <p14:nvContentPartPr>
              <p14:cNvPr id="111661" name="Ink 45"/>
              <p14:cNvContentPartPr>
                <a14:cpLocks xmlns:a14="http://schemas.microsoft.com/office/drawing/2010/main" noRot="1" noChangeAspect="1" noEditPoints="1" noChangeArrowheads="1" noChangeShapeType="1"/>
              </p14:cNvContentPartPr>
              <p14:nvPr/>
            </p14:nvContentPartPr>
            <p14:xfrm>
              <a:off x="6062663" y="5419725"/>
              <a:ext cx="1587" cy="9525"/>
            </p14:xfrm>
          </p:contentPart>
        </mc:Choice>
        <mc:Fallback>
          <p:pic>
            <p:nvPicPr>
              <p:cNvPr id="111661" name="Ink 45"/>
              <p:cNvPicPr>
                <a:picLocks noRot="1" noChangeAspect="1" noEditPoints="1" noChangeArrowheads="1" noChangeShapeType="1"/>
              </p:cNvPicPr>
              <p:nvPr/>
            </p:nvPicPr>
            <p:blipFill>
              <a:blip r:embed="rId89"/>
              <a:stretch>
                <a:fillRect/>
              </a:stretch>
            </p:blipFill>
            <p:spPr>
              <a:xfrm>
                <a:off x="6021401" y="5410200"/>
                <a:ext cx="84111" cy="28209"/>
              </a:xfrm>
              <a:prstGeom prst="rect">
                <a:avLst/>
              </a:prstGeom>
            </p:spPr>
          </p:pic>
        </mc:Fallback>
      </mc:AlternateContent>
      <mc:AlternateContent xmlns:mc="http://schemas.openxmlformats.org/markup-compatibility/2006">
        <mc:Choice xmlns:p14="http://schemas.microsoft.com/office/powerpoint/2010/main" Requires="p14">
          <p:contentPart p14:bwMode="auto" r:id="rId90">
            <p14:nvContentPartPr>
              <p14:cNvPr id="111662" name="Ink 46"/>
              <p14:cNvContentPartPr>
                <a14:cpLocks xmlns:a14="http://schemas.microsoft.com/office/drawing/2010/main" noRot="1" noChangeAspect="1" noEditPoints="1" noChangeArrowheads="1" noChangeShapeType="1"/>
              </p14:cNvContentPartPr>
              <p14:nvPr/>
            </p14:nvContentPartPr>
            <p14:xfrm>
              <a:off x="2697163" y="5143500"/>
              <a:ext cx="4205287" cy="1133475"/>
            </p14:xfrm>
          </p:contentPart>
        </mc:Choice>
        <mc:Fallback>
          <p:pic>
            <p:nvPicPr>
              <p:cNvPr id="111662" name="Ink 46"/>
              <p:cNvPicPr>
                <a:picLocks noRot="1" noChangeAspect="1" noEditPoints="1" noChangeArrowheads="1" noChangeShapeType="1"/>
              </p:cNvPicPr>
              <p:nvPr/>
            </p:nvPicPr>
            <p:blipFill>
              <a:blip r:embed="rId91"/>
              <a:stretch>
                <a:fillRect/>
              </a:stretch>
            </p:blipFill>
            <p:spPr>
              <a:xfrm>
                <a:off x="2687808" y="5135216"/>
                <a:ext cx="4223638" cy="1150043"/>
              </a:xfrm>
              <a:prstGeom prst="rect">
                <a:avLst/>
              </a:prstGeom>
            </p:spPr>
          </p:pic>
        </mc:Fallback>
      </mc:AlternateContent>
      <mc:AlternateContent xmlns:mc="http://schemas.openxmlformats.org/markup-compatibility/2006">
        <mc:Choice xmlns:p14="http://schemas.microsoft.com/office/powerpoint/2010/main" Requires="p14">
          <p:contentPart p14:bwMode="auto" r:id="rId92">
            <p14:nvContentPartPr>
              <p14:cNvPr id="111663" name="Ink 47"/>
              <p14:cNvContentPartPr>
                <a14:cpLocks xmlns:a14="http://schemas.microsoft.com/office/drawing/2010/main" noRot="1" noChangeAspect="1" noEditPoints="1" noChangeArrowheads="1" noChangeShapeType="1"/>
              </p14:cNvContentPartPr>
              <p14:nvPr/>
            </p14:nvContentPartPr>
            <p14:xfrm>
              <a:off x="7151688" y="5089525"/>
              <a:ext cx="563562" cy="322263"/>
            </p14:xfrm>
          </p:contentPart>
        </mc:Choice>
        <mc:Fallback>
          <p:pic>
            <p:nvPicPr>
              <p:cNvPr id="111663" name="Ink 47"/>
              <p:cNvPicPr>
                <a:picLocks noRot="1" noChangeAspect="1" noEditPoints="1" noChangeArrowheads="1" noChangeShapeType="1"/>
              </p:cNvPicPr>
              <p:nvPr/>
            </p:nvPicPr>
            <p:blipFill>
              <a:blip r:embed="rId93"/>
              <a:stretch>
                <a:fillRect/>
              </a:stretch>
            </p:blipFill>
            <p:spPr>
              <a:xfrm>
                <a:off x="7143761" y="5083751"/>
                <a:ext cx="581218" cy="333450"/>
              </a:xfrm>
              <a:prstGeom prst="rect">
                <a:avLst/>
              </a:prstGeom>
            </p:spPr>
          </p:pic>
        </mc:Fallback>
      </mc:AlternateContent>
      <mc:AlternateContent xmlns:mc="http://schemas.openxmlformats.org/markup-compatibility/2006">
        <mc:Choice xmlns:p14="http://schemas.microsoft.com/office/powerpoint/2010/main" Requires="p14">
          <p:contentPart p14:bwMode="auto" r:id="rId94">
            <p14:nvContentPartPr>
              <p14:cNvPr id="111664" name="Ink 48"/>
              <p14:cNvContentPartPr>
                <a14:cpLocks xmlns:a14="http://schemas.microsoft.com/office/drawing/2010/main" noRot="1" noChangeAspect="1" noEditPoints="1" noChangeArrowheads="1" noChangeShapeType="1"/>
              </p14:cNvContentPartPr>
              <p14:nvPr/>
            </p14:nvContentPartPr>
            <p14:xfrm>
              <a:off x="2232025" y="6348413"/>
              <a:ext cx="285750" cy="206375"/>
            </p14:xfrm>
          </p:contentPart>
        </mc:Choice>
        <mc:Fallback>
          <p:pic>
            <p:nvPicPr>
              <p:cNvPr id="111664" name="Ink 48"/>
              <p:cNvPicPr>
                <a:picLocks noRot="1" noChangeAspect="1" noEditPoints="1" noChangeArrowheads="1" noChangeShapeType="1"/>
              </p:cNvPicPr>
              <p:nvPr/>
            </p:nvPicPr>
            <p:blipFill>
              <a:blip r:embed="rId95"/>
              <a:stretch>
                <a:fillRect/>
              </a:stretch>
            </p:blipFill>
            <p:spPr>
              <a:xfrm>
                <a:off x="2224127" y="6344437"/>
                <a:ext cx="301904" cy="216134"/>
              </a:xfrm>
              <a:prstGeom prst="rect">
                <a:avLst/>
              </a:prstGeom>
            </p:spPr>
          </p:pic>
        </mc:Fallback>
      </mc:AlternateContent>
      <mc:AlternateContent xmlns:mc="http://schemas.openxmlformats.org/markup-compatibility/2006">
        <mc:Choice xmlns:p14="http://schemas.microsoft.com/office/powerpoint/2010/main" Requires="p14">
          <p:contentPart p14:bwMode="auto" r:id="rId96">
            <p14:nvContentPartPr>
              <p14:cNvPr id="111665" name="Ink 49"/>
              <p14:cNvContentPartPr>
                <a14:cpLocks xmlns:a14="http://schemas.microsoft.com/office/drawing/2010/main" noRot="1" noChangeAspect="1" noEditPoints="1" noChangeArrowheads="1" noChangeShapeType="1"/>
              </p14:cNvContentPartPr>
              <p14:nvPr/>
            </p14:nvContentPartPr>
            <p14:xfrm>
              <a:off x="3027363" y="6107113"/>
              <a:ext cx="1589087" cy="661987"/>
            </p14:xfrm>
          </p:contentPart>
        </mc:Choice>
        <mc:Fallback>
          <p:pic>
            <p:nvPicPr>
              <p:cNvPr id="111665" name="Ink 49"/>
              <p:cNvPicPr>
                <a:picLocks noRot="1" noChangeAspect="1" noEditPoints="1" noChangeArrowheads="1" noChangeShapeType="1"/>
              </p:cNvPicPr>
              <p:nvPr/>
            </p:nvPicPr>
            <p:blipFill>
              <a:blip r:embed="rId97"/>
              <a:stretch>
                <a:fillRect/>
              </a:stretch>
            </p:blipFill>
            <p:spPr>
              <a:xfrm>
                <a:off x="3018754" y="6098811"/>
                <a:ext cx="1606305" cy="678230"/>
              </a:xfrm>
              <a:prstGeom prst="rect">
                <a:avLst/>
              </a:prstGeom>
            </p:spPr>
          </p:pic>
        </mc:Fallback>
      </mc:AlternateContent>
      <mc:AlternateContent xmlns:mc="http://schemas.openxmlformats.org/markup-compatibility/2006">
        <mc:Choice xmlns:p14="http://schemas.microsoft.com/office/powerpoint/2010/main" Requires="p14">
          <p:contentPart p14:bwMode="auto" r:id="rId98">
            <p14:nvContentPartPr>
              <p14:cNvPr id="111666" name="Ink 50"/>
              <p14:cNvContentPartPr>
                <a14:cpLocks xmlns:a14="http://schemas.microsoft.com/office/drawing/2010/main" noRot="1" noChangeAspect="1" noEditPoints="1" noChangeArrowheads="1" noChangeShapeType="1"/>
              </p14:cNvContentPartPr>
              <p14:nvPr/>
            </p14:nvContentPartPr>
            <p14:xfrm>
              <a:off x="4795838" y="5803900"/>
              <a:ext cx="1589087" cy="536575"/>
            </p14:xfrm>
          </p:contentPart>
        </mc:Choice>
        <mc:Fallback>
          <p:pic>
            <p:nvPicPr>
              <p:cNvPr id="111666" name="Ink 50"/>
              <p:cNvPicPr>
                <a:picLocks noRot="1" noChangeAspect="1" noEditPoints="1" noChangeArrowheads="1" noChangeShapeType="1"/>
              </p:cNvPicPr>
              <p:nvPr/>
            </p:nvPicPr>
            <p:blipFill>
              <a:blip r:embed="rId99"/>
              <a:stretch>
                <a:fillRect/>
              </a:stretch>
            </p:blipFill>
            <p:spPr>
              <a:xfrm>
                <a:off x="4787573" y="5794170"/>
                <a:ext cx="1606696" cy="554233"/>
              </a:xfrm>
              <a:prstGeom prst="rect">
                <a:avLst/>
              </a:prstGeom>
            </p:spPr>
          </p:pic>
        </mc:Fallback>
      </mc:AlternateContent>
      <mc:AlternateContent xmlns:mc="http://schemas.openxmlformats.org/markup-compatibility/2006">
        <mc:Choice xmlns:p14="http://schemas.microsoft.com/office/powerpoint/2010/main" Requires="p14">
          <p:contentPart p14:bwMode="auto" r:id="rId100">
            <p14:nvContentPartPr>
              <p14:cNvPr id="111667" name="Ink 51"/>
              <p14:cNvContentPartPr>
                <a14:cpLocks xmlns:a14="http://schemas.microsoft.com/office/drawing/2010/main" noRot="1" noChangeAspect="1" noEditPoints="1" noChangeArrowheads="1" noChangeShapeType="1"/>
              </p14:cNvContentPartPr>
              <p14:nvPr/>
            </p14:nvContentPartPr>
            <p14:xfrm>
              <a:off x="6554788" y="5867400"/>
              <a:ext cx="133350" cy="125413"/>
            </p14:xfrm>
          </p:contentPart>
        </mc:Choice>
        <mc:Fallback>
          <p:pic>
            <p:nvPicPr>
              <p:cNvPr id="111667" name="Ink 51"/>
              <p:cNvPicPr>
                <a:picLocks noRot="1" noChangeAspect="1" noEditPoints="1" noChangeArrowheads="1" noChangeShapeType="1"/>
              </p:cNvPicPr>
              <p:nvPr/>
            </p:nvPicPr>
            <p:blipFill>
              <a:blip r:embed="rId101"/>
              <a:stretch>
                <a:fillRect/>
              </a:stretch>
            </p:blipFill>
            <p:spPr>
              <a:xfrm>
                <a:off x="6545850" y="5860130"/>
                <a:ext cx="147650" cy="141044"/>
              </a:xfrm>
              <a:prstGeom prst="rect">
                <a:avLst/>
              </a:prstGeom>
            </p:spPr>
          </p:pic>
        </mc:Fallback>
      </mc:AlternateContent>
      <mc:AlternateContent xmlns:mc="http://schemas.openxmlformats.org/markup-compatibility/2006">
        <mc:Choice xmlns:p14="http://schemas.microsoft.com/office/powerpoint/2010/main" Requires="p14">
          <p:contentPart p14:bwMode="auto" r:id="rId102">
            <p14:nvContentPartPr>
              <p14:cNvPr id="111668" name="Ink 52"/>
              <p14:cNvContentPartPr>
                <a14:cpLocks xmlns:a14="http://schemas.microsoft.com/office/drawing/2010/main" noRot="1" noChangeAspect="1" noEditPoints="1" noChangeArrowheads="1" noChangeShapeType="1"/>
              </p14:cNvContentPartPr>
              <p14:nvPr/>
            </p14:nvContentPartPr>
            <p14:xfrm>
              <a:off x="6840538" y="5786438"/>
              <a:ext cx="133350" cy="115887"/>
            </p14:xfrm>
          </p:contentPart>
        </mc:Choice>
        <mc:Fallback>
          <p:pic>
            <p:nvPicPr>
              <p:cNvPr id="111668" name="Ink 52"/>
              <p:cNvPicPr>
                <a:picLocks noRot="1" noChangeAspect="1" noEditPoints="1" noChangeArrowheads="1" noChangeShapeType="1"/>
              </p:cNvPicPr>
              <p:nvPr/>
            </p:nvPicPr>
            <p:blipFill>
              <a:blip r:embed="rId103"/>
              <a:stretch>
                <a:fillRect/>
              </a:stretch>
            </p:blipFill>
            <p:spPr>
              <a:xfrm>
                <a:off x="6831366" y="5779684"/>
                <a:ext cx="152047" cy="131528"/>
              </a:xfrm>
              <a:prstGeom prst="rect">
                <a:avLst/>
              </a:prstGeom>
            </p:spPr>
          </p:pic>
        </mc:Fallback>
      </mc:AlternateContent>
      <mc:AlternateContent xmlns:mc="http://schemas.openxmlformats.org/markup-compatibility/2006">
        <mc:Choice xmlns:p14="http://schemas.microsoft.com/office/powerpoint/2010/main" Requires="p14">
          <p:contentPart p14:bwMode="auto" r:id="rId104">
            <p14:nvContentPartPr>
              <p14:cNvPr id="111669" name="Ink 53"/>
              <p14:cNvContentPartPr>
                <a14:cpLocks xmlns:a14="http://schemas.microsoft.com/office/drawing/2010/main" noRot="1" noChangeAspect="1" noEditPoints="1" noChangeArrowheads="1" noChangeShapeType="1"/>
              </p14:cNvContentPartPr>
              <p14:nvPr/>
            </p14:nvContentPartPr>
            <p14:xfrm>
              <a:off x="4133850" y="6500813"/>
              <a:ext cx="598488" cy="349250"/>
            </p14:xfrm>
          </p:contentPart>
        </mc:Choice>
        <mc:Fallback>
          <p:pic>
            <p:nvPicPr>
              <p:cNvPr id="111669" name="Ink 53"/>
              <p:cNvPicPr>
                <a:picLocks noRot="1" noChangeAspect="1" noEditPoints="1" noChangeArrowheads="1" noChangeShapeType="1"/>
              </p:cNvPicPr>
              <p:nvPr/>
            </p:nvPicPr>
            <p:blipFill>
              <a:blip r:embed="rId105"/>
              <a:stretch>
                <a:fillRect/>
              </a:stretch>
            </p:blipFill>
            <p:spPr>
              <a:xfrm>
                <a:off x="4125573" y="6495028"/>
                <a:ext cx="615403" cy="362627"/>
              </a:xfrm>
              <a:prstGeom prst="rect">
                <a:avLst/>
              </a:prstGeom>
            </p:spPr>
          </p:pic>
        </mc:Fallback>
      </mc:AlternateContent>
      <mc:AlternateContent xmlns:mc="http://schemas.openxmlformats.org/markup-compatibility/2006">
        <mc:Choice xmlns:p14="http://schemas.microsoft.com/office/powerpoint/2010/main" Requires="p14">
          <p:contentPart p14:bwMode="auto" r:id="rId106">
            <p14:nvContentPartPr>
              <p14:cNvPr id="111670" name="Ink 54"/>
              <p14:cNvContentPartPr>
                <a14:cpLocks xmlns:a14="http://schemas.microsoft.com/office/drawing/2010/main" noRot="1" noChangeAspect="1" noEditPoints="1" noChangeArrowheads="1" noChangeShapeType="1"/>
              </p14:cNvContentPartPr>
              <p14:nvPr/>
            </p14:nvContentPartPr>
            <p14:xfrm>
              <a:off x="4956175" y="6340475"/>
              <a:ext cx="544513" cy="320675"/>
            </p14:xfrm>
          </p:contentPart>
        </mc:Choice>
        <mc:Fallback>
          <p:pic>
            <p:nvPicPr>
              <p:cNvPr id="111670" name="Ink 54"/>
              <p:cNvPicPr>
                <a:picLocks noRot="1" noChangeAspect="1" noEditPoints="1" noChangeArrowheads="1" noChangeShapeType="1"/>
              </p:cNvPicPr>
              <p:nvPr/>
            </p:nvPicPr>
            <p:blipFill>
              <a:blip r:embed="rId107"/>
              <a:stretch>
                <a:fillRect/>
              </a:stretch>
            </p:blipFill>
            <p:spPr>
              <a:xfrm>
                <a:off x="4947184" y="6332925"/>
                <a:ext cx="562136" cy="335774"/>
              </a:xfrm>
              <a:prstGeom prst="rect">
                <a:avLst/>
              </a:prstGeom>
            </p:spPr>
          </p:pic>
        </mc:Fallback>
      </mc:AlternateContent>
      <mc:AlternateContent xmlns:mc="http://schemas.openxmlformats.org/markup-compatibility/2006">
        <mc:Choice xmlns:p14="http://schemas.microsoft.com/office/powerpoint/2010/main" Requires="p14">
          <p:contentPart p14:bwMode="auto" r:id="rId108">
            <p14:nvContentPartPr>
              <p14:cNvPr id="111671" name="Ink 55"/>
              <p14:cNvContentPartPr>
                <a14:cpLocks xmlns:a14="http://schemas.microsoft.com/office/drawing/2010/main" noRot="1" noChangeAspect="1" noEditPoints="1" noChangeArrowheads="1" noChangeShapeType="1"/>
              </p14:cNvContentPartPr>
              <p14:nvPr/>
            </p14:nvContentPartPr>
            <p14:xfrm>
              <a:off x="5705475" y="6037263"/>
              <a:ext cx="1189038" cy="490537"/>
            </p14:xfrm>
          </p:contentPart>
        </mc:Choice>
        <mc:Fallback>
          <p:pic>
            <p:nvPicPr>
              <p:cNvPr id="111671" name="Ink 55"/>
              <p:cNvPicPr>
                <a:picLocks noRot="1" noChangeAspect="1" noEditPoints="1" noChangeArrowheads="1" noChangeShapeType="1"/>
              </p:cNvPicPr>
              <p:nvPr/>
            </p:nvPicPr>
            <p:blipFill>
              <a:blip r:embed="rId109"/>
              <a:stretch>
                <a:fillRect/>
              </a:stretch>
            </p:blipFill>
            <p:spPr>
              <a:xfrm>
                <a:off x="5696827" y="6028638"/>
                <a:ext cx="1205612" cy="504193"/>
              </a:xfrm>
              <a:prstGeom prst="rect">
                <a:avLst/>
              </a:prstGeom>
            </p:spPr>
          </p:pic>
        </mc:Fallback>
      </mc:AlternateContent>
      <mc:AlternateContent xmlns:mc="http://schemas.openxmlformats.org/markup-compatibility/2006">
        <mc:Choice xmlns:p14="http://schemas.microsoft.com/office/powerpoint/2010/main" Requires="p14">
          <p:contentPart p14:bwMode="auto" r:id="rId110">
            <p14:nvContentPartPr>
              <p14:cNvPr id="111672" name="Ink 56"/>
              <p14:cNvContentPartPr>
                <a14:cpLocks xmlns:a14="http://schemas.microsoft.com/office/drawing/2010/main" noRot="1" noChangeAspect="1" noEditPoints="1" noChangeArrowheads="1" noChangeShapeType="1"/>
              </p14:cNvContentPartPr>
              <p14:nvPr/>
            </p14:nvContentPartPr>
            <p14:xfrm>
              <a:off x="3232150" y="3313113"/>
              <a:ext cx="5091113" cy="544512"/>
            </p14:xfrm>
          </p:contentPart>
        </mc:Choice>
        <mc:Fallback>
          <p:pic>
            <p:nvPicPr>
              <p:cNvPr id="111672" name="Ink 56"/>
              <p:cNvPicPr>
                <a:picLocks noRot="1" noChangeAspect="1" noEditPoints="1" noChangeArrowheads="1" noChangeShapeType="1"/>
              </p:cNvPicPr>
              <p:nvPr/>
            </p:nvPicPr>
            <p:blipFill>
              <a:blip r:embed="rId111"/>
              <a:stretch>
                <a:fillRect/>
              </a:stretch>
            </p:blipFill>
            <p:spPr>
              <a:xfrm>
                <a:off x="3227469" y="3304110"/>
                <a:ext cx="5104435" cy="559277"/>
              </a:xfrm>
              <a:prstGeom prst="rect">
                <a:avLst/>
              </a:prstGeom>
            </p:spPr>
          </p:pic>
        </mc:Fallback>
      </mc:AlternateContent>
      <mc:AlternateContent xmlns:mc="http://schemas.openxmlformats.org/markup-compatibility/2006">
        <mc:Choice xmlns:p14="http://schemas.microsoft.com/office/powerpoint/2010/main" Requires="p14">
          <p:contentPart p14:bwMode="auto" r:id="rId112">
            <p14:nvContentPartPr>
              <p14:cNvPr id="111673" name="Ink 57"/>
              <p14:cNvContentPartPr>
                <a14:cpLocks xmlns:a14="http://schemas.microsoft.com/office/drawing/2010/main" noRot="1" noChangeAspect="1" noEditPoints="1" noChangeArrowheads="1" noChangeShapeType="1"/>
              </p14:cNvContentPartPr>
              <p14:nvPr/>
            </p14:nvContentPartPr>
            <p14:xfrm>
              <a:off x="5473700" y="4848225"/>
              <a:ext cx="179388" cy="152400"/>
            </p14:xfrm>
          </p:contentPart>
        </mc:Choice>
        <mc:Fallback>
          <p:pic>
            <p:nvPicPr>
              <p:cNvPr id="111673" name="Ink 57"/>
              <p:cNvPicPr>
                <a:picLocks noRot="1" noChangeAspect="1" noEditPoints="1" noChangeArrowheads="1" noChangeShapeType="1"/>
              </p:cNvPicPr>
              <p:nvPr/>
            </p:nvPicPr>
            <p:blipFill>
              <a:blip r:embed="rId113"/>
              <a:stretch>
                <a:fillRect/>
              </a:stretch>
            </p:blipFill>
            <p:spPr>
              <a:xfrm>
                <a:off x="5465530" y="4837752"/>
                <a:ext cx="197860" cy="172263"/>
              </a:xfrm>
              <a:prstGeom prst="rect">
                <a:avLst/>
              </a:prstGeom>
            </p:spPr>
          </p:pic>
        </mc:Fallback>
      </mc:AlternateContent>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9740" y="160731"/>
            <a:ext cx="31216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8</a:t>
            </a:r>
          </a:p>
        </p:txBody>
      </p:sp>
      <p:sp>
        <p:nvSpPr>
          <p:cNvPr id="3" name="object 3"/>
          <p:cNvSpPr txBox="1"/>
          <p:nvPr/>
        </p:nvSpPr>
        <p:spPr>
          <a:xfrm>
            <a:off x="764540" y="1022350"/>
            <a:ext cx="293687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Comment </a:t>
            </a:r>
            <a:r>
              <a:rPr sz="2400" spc="-5" dirty="0">
                <a:latin typeface="Tahoma"/>
                <a:cs typeface="Tahoma"/>
              </a:rPr>
              <a:t>on</a:t>
            </a:r>
            <a:r>
              <a:rPr sz="2400" spc="-60" dirty="0">
                <a:latin typeface="Tahoma"/>
                <a:cs typeface="Tahoma"/>
              </a:rPr>
              <a:t> </a:t>
            </a:r>
            <a:r>
              <a:rPr sz="2400" spc="-30" dirty="0">
                <a:latin typeface="Tahoma"/>
                <a:cs typeface="Tahoma"/>
              </a:rPr>
              <a:t>stability.</a:t>
            </a:r>
            <a:endParaRPr sz="2400">
              <a:latin typeface="Tahoma"/>
              <a:cs typeface="Tahoma"/>
            </a:endParaRPr>
          </a:p>
        </p:txBody>
      </p:sp>
      <p:sp>
        <p:nvSpPr>
          <p:cNvPr id="4" name="object 4"/>
          <p:cNvSpPr txBox="1"/>
          <p:nvPr/>
        </p:nvSpPr>
        <p:spPr>
          <a:xfrm>
            <a:off x="3875130" y="1004390"/>
            <a:ext cx="4352925" cy="413384"/>
          </a:xfrm>
          <a:prstGeom prst="rect">
            <a:avLst/>
          </a:prstGeom>
        </p:spPr>
        <p:txBody>
          <a:bodyPr vert="horz" wrap="square" lIns="0" tIns="11430" rIns="0" bIns="0" rtlCol="0">
            <a:spAutoFit/>
          </a:bodyPr>
          <a:lstStyle/>
          <a:p>
            <a:pPr marL="38100">
              <a:lnSpc>
                <a:spcPct val="100000"/>
              </a:lnSpc>
              <a:spcBef>
                <a:spcPts val="90"/>
              </a:spcBef>
            </a:pPr>
            <a:r>
              <a:rPr sz="2550" i="1" spc="-120" dirty="0">
                <a:latin typeface="Times New Roman"/>
                <a:cs typeface="Times New Roman"/>
              </a:rPr>
              <a:t>s</a:t>
            </a:r>
            <a:r>
              <a:rPr sz="2175" spc="-179" baseline="44061" dirty="0">
                <a:latin typeface="Times New Roman"/>
                <a:cs typeface="Times New Roman"/>
              </a:rPr>
              <a:t>6 </a:t>
            </a:r>
            <a:r>
              <a:rPr sz="2550" spc="-245" dirty="0">
                <a:latin typeface="Symbol"/>
                <a:cs typeface="Symbol"/>
              </a:rPr>
              <a:t></a:t>
            </a:r>
            <a:r>
              <a:rPr sz="2550" spc="-245" dirty="0">
                <a:latin typeface="Times New Roman"/>
                <a:cs typeface="Times New Roman"/>
              </a:rPr>
              <a:t> </a:t>
            </a:r>
            <a:r>
              <a:rPr sz="2550" spc="-160" dirty="0">
                <a:latin typeface="Times New Roman"/>
                <a:cs typeface="Times New Roman"/>
              </a:rPr>
              <a:t>2</a:t>
            </a:r>
            <a:r>
              <a:rPr sz="2550" i="1" spc="-160" dirty="0">
                <a:latin typeface="Times New Roman"/>
                <a:cs typeface="Times New Roman"/>
              </a:rPr>
              <a:t>s</a:t>
            </a:r>
            <a:r>
              <a:rPr sz="2175" spc="-240" baseline="44061" dirty="0">
                <a:latin typeface="Times New Roman"/>
                <a:cs typeface="Times New Roman"/>
              </a:rPr>
              <a:t>5 </a:t>
            </a:r>
            <a:r>
              <a:rPr sz="2550" spc="-245" dirty="0">
                <a:latin typeface="Symbol"/>
                <a:cs typeface="Symbol"/>
              </a:rPr>
              <a:t></a:t>
            </a:r>
            <a:r>
              <a:rPr sz="2550" spc="-245" dirty="0">
                <a:latin typeface="Times New Roman"/>
                <a:cs typeface="Times New Roman"/>
              </a:rPr>
              <a:t> </a:t>
            </a:r>
            <a:r>
              <a:rPr sz="2550" spc="-155" dirty="0">
                <a:latin typeface="Times New Roman"/>
                <a:cs typeface="Times New Roman"/>
              </a:rPr>
              <a:t>8</a:t>
            </a:r>
            <a:r>
              <a:rPr sz="2550" i="1" spc="-155" dirty="0">
                <a:latin typeface="Times New Roman"/>
                <a:cs typeface="Times New Roman"/>
              </a:rPr>
              <a:t>s</a:t>
            </a:r>
            <a:r>
              <a:rPr sz="2175" spc="-232" baseline="44061" dirty="0">
                <a:latin typeface="Times New Roman"/>
                <a:cs typeface="Times New Roman"/>
              </a:rPr>
              <a:t>4 </a:t>
            </a:r>
            <a:r>
              <a:rPr sz="2550" spc="-165" dirty="0">
                <a:latin typeface="Symbol"/>
                <a:cs typeface="Symbol"/>
              </a:rPr>
              <a:t></a:t>
            </a:r>
            <a:r>
              <a:rPr sz="2550" spc="-165" dirty="0">
                <a:latin typeface="Times New Roman"/>
                <a:cs typeface="Times New Roman"/>
              </a:rPr>
              <a:t>12</a:t>
            </a:r>
            <a:r>
              <a:rPr sz="2550" i="1" spc="-165" dirty="0">
                <a:latin typeface="Times New Roman"/>
                <a:cs typeface="Times New Roman"/>
              </a:rPr>
              <a:t>s</a:t>
            </a:r>
            <a:r>
              <a:rPr sz="2175" spc="-247" baseline="44061" dirty="0">
                <a:latin typeface="Times New Roman"/>
                <a:cs typeface="Times New Roman"/>
              </a:rPr>
              <a:t>3 </a:t>
            </a:r>
            <a:r>
              <a:rPr sz="2550" spc="-245" dirty="0">
                <a:latin typeface="Symbol"/>
                <a:cs typeface="Symbol"/>
              </a:rPr>
              <a:t></a:t>
            </a:r>
            <a:r>
              <a:rPr sz="2550" spc="-245" dirty="0">
                <a:latin typeface="Times New Roman"/>
                <a:cs typeface="Times New Roman"/>
              </a:rPr>
              <a:t> </a:t>
            </a:r>
            <a:r>
              <a:rPr sz="2550" spc="-180" dirty="0">
                <a:latin typeface="Times New Roman"/>
                <a:cs typeface="Times New Roman"/>
              </a:rPr>
              <a:t>20</a:t>
            </a:r>
            <a:r>
              <a:rPr sz="2550" i="1" spc="-180" dirty="0">
                <a:latin typeface="Times New Roman"/>
                <a:cs typeface="Times New Roman"/>
              </a:rPr>
              <a:t>s</a:t>
            </a:r>
            <a:r>
              <a:rPr sz="2175" spc="-270" baseline="44061" dirty="0">
                <a:latin typeface="Times New Roman"/>
                <a:cs typeface="Times New Roman"/>
              </a:rPr>
              <a:t>2 </a:t>
            </a:r>
            <a:r>
              <a:rPr sz="2550" spc="-190" dirty="0">
                <a:latin typeface="Symbol"/>
                <a:cs typeface="Symbol"/>
              </a:rPr>
              <a:t></a:t>
            </a:r>
            <a:r>
              <a:rPr sz="2550" spc="-190" dirty="0">
                <a:latin typeface="Times New Roman"/>
                <a:cs typeface="Times New Roman"/>
              </a:rPr>
              <a:t>16</a:t>
            </a:r>
            <a:r>
              <a:rPr sz="2550" i="1" spc="-190" dirty="0">
                <a:latin typeface="Times New Roman"/>
                <a:cs typeface="Times New Roman"/>
              </a:rPr>
              <a:t>s </a:t>
            </a:r>
            <a:r>
              <a:rPr sz="2550" spc="-195" dirty="0">
                <a:latin typeface="Symbol"/>
                <a:cs typeface="Symbol"/>
              </a:rPr>
              <a:t></a:t>
            </a:r>
            <a:r>
              <a:rPr sz="2550" spc="-195" dirty="0">
                <a:latin typeface="Times New Roman"/>
                <a:cs typeface="Times New Roman"/>
              </a:rPr>
              <a:t>16 </a:t>
            </a:r>
            <a:r>
              <a:rPr sz="2550" spc="-245" dirty="0">
                <a:latin typeface="Symbol"/>
                <a:cs typeface="Symbol"/>
              </a:rPr>
              <a:t></a:t>
            </a:r>
            <a:r>
              <a:rPr sz="2550" spc="-400" dirty="0">
                <a:latin typeface="Times New Roman"/>
                <a:cs typeface="Times New Roman"/>
              </a:rPr>
              <a:t> </a:t>
            </a:r>
            <a:r>
              <a:rPr sz="2550" spc="-225" dirty="0">
                <a:latin typeface="Times New Roman"/>
                <a:cs typeface="Times New Roman"/>
              </a:rPr>
              <a:t>0</a:t>
            </a:r>
            <a:endParaRPr sz="2550" dirty="0">
              <a:latin typeface="Times New Roman"/>
              <a:cs typeface="Times New Roman"/>
            </a:endParaRPr>
          </a:p>
        </p:txBody>
      </p:sp>
      <p:sp>
        <p:nvSpPr>
          <p:cNvPr id="5" name="object 5"/>
          <p:cNvSpPr txBox="1"/>
          <p:nvPr/>
        </p:nvSpPr>
        <p:spPr>
          <a:xfrm>
            <a:off x="936493" y="17570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6" name="object 6"/>
          <p:cNvSpPr txBox="1"/>
          <p:nvPr/>
        </p:nvSpPr>
        <p:spPr>
          <a:xfrm>
            <a:off x="921969" y="36931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7" name="object 7"/>
          <p:cNvSpPr/>
          <p:nvPr/>
        </p:nvSpPr>
        <p:spPr>
          <a:xfrm>
            <a:off x="1372361" y="17533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graphicFrame>
        <p:nvGraphicFramePr>
          <p:cNvPr id="8" name="object 8"/>
          <p:cNvGraphicFramePr>
            <a:graphicFrameLocks noGrp="1"/>
          </p:cNvGraphicFramePr>
          <p:nvPr/>
        </p:nvGraphicFramePr>
        <p:xfrm>
          <a:off x="1512958" y="1976283"/>
          <a:ext cx="2879089" cy="2818671"/>
        </p:xfrm>
        <a:graphic>
          <a:graphicData uri="http://schemas.openxmlformats.org/drawingml/2006/table">
            <a:tbl>
              <a:tblPr firstRow="1" bandRow="1">
                <a:tableStyleId>{2D5ABB26-0587-4C30-8999-92F81FD0307C}</a:tableStyleId>
              </a:tblPr>
              <a:tblGrid>
                <a:gridCol w="608965"/>
                <a:gridCol w="871219"/>
                <a:gridCol w="1398905"/>
              </a:tblGrid>
              <a:tr h="464001">
                <a:tc>
                  <a:txBody>
                    <a:bodyPr/>
                    <a:lstStyle/>
                    <a:p>
                      <a:pPr marL="127000">
                        <a:lnSpc>
                          <a:spcPts val="2345"/>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R="635" algn="ctr">
                        <a:lnSpc>
                          <a:spcPts val="2815"/>
                        </a:lnSpc>
                      </a:pPr>
                      <a:r>
                        <a:rPr sz="2550" dirty="0">
                          <a:latin typeface="Times New Roman"/>
                          <a:cs typeface="Times New Roman"/>
                        </a:rPr>
                        <a:t>8</a:t>
                      </a:r>
                      <a:endParaRPr sz="2550">
                        <a:latin typeface="Times New Roman"/>
                        <a:cs typeface="Times New Roman"/>
                      </a:endParaRPr>
                    </a:p>
                  </a:txBody>
                  <a:tcPr marL="0" marR="0" marT="0" marB="0"/>
                </a:tc>
                <a:tc>
                  <a:txBody>
                    <a:bodyPr/>
                    <a:lstStyle/>
                    <a:p>
                      <a:pPr marL="292735">
                        <a:lnSpc>
                          <a:spcPts val="2890"/>
                        </a:lnSpc>
                        <a:tabLst>
                          <a:tab pos="1036955" algn="l"/>
                        </a:tabLst>
                      </a:pPr>
                      <a:r>
                        <a:rPr sz="2650" dirty="0">
                          <a:latin typeface="Times New Roman"/>
                          <a:cs typeface="Times New Roman"/>
                        </a:rPr>
                        <a:t>20	</a:t>
                      </a:r>
                      <a:r>
                        <a:rPr sz="3675" spc="104" baseline="-2267" dirty="0">
                          <a:latin typeface="Times New Roman"/>
                          <a:cs typeface="Times New Roman"/>
                        </a:rPr>
                        <a:t>16</a:t>
                      </a:r>
                      <a:endParaRPr sz="3675" baseline="-2267">
                        <a:latin typeface="Times New Roman"/>
                        <a:cs typeface="Times New Roman"/>
                      </a:endParaRPr>
                    </a:p>
                  </a:txBody>
                  <a:tcPr marL="0" marR="0" marT="0" marB="0"/>
                </a:tc>
              </a:tr>
              <a:tr h="584081">
                <a:tc>
                  <a:txBody>
                    <a:bodyPr/>
                    <a:lstStyle/>
                    <a:p>
                      <a:pPr marL="95250">
                        <a:lnSpc>
                          <a:spcPct val="100000"/>
                        </a:lnSpc>
                        <a:spcBef>
                          <a:spcPts val="390"/>
                        </a:spcBef>
                      </a:pPr>
                      <a:r>
                        <a:rPr sz="2650" dirty="0">
                          <a:latin typeface="Times New Roman"/>
                          <a:cs typeface="Times New Roman"/>
                        </a:rPr>
                        <a:t>2</a:t>
                      </a:r>
                      <a:endParaRPr sz="2650">
                        <a:latin typeface="Times New Roman"/>
                        <a:cs typeface="Times New Roman"/>
                      </a:endParaRPr>
                    </a:p>
                  </a:txBody>
                  <a:tcPr marL="0" marR="0" marT="49530" marB="0"/>
                </a:tc>
                <a:tc>
                  <a:txBody>
                    <a:bodyPr/>
                    <a:lstStyle/>
                    <a:p>
                      <a:pPr marL="253365">
                        <a:lnSpc>
                          <a:spcPct val="100000"/>
                        </a:lnSpc>
                        <a:spcBef>
                          <a:spcPts val="459"/>
                        </a:spcBef>
                      </a:pPr>
                      <a:r>
                        <a:rPr sz="2700" spc="-80" dirty="0">
                          <a:latin typeface="Times New Roman"/>
                          <a:cs typeface="Times New Roman"/>
                        </a:rPr>
                        <a:t>12</a:t>
                      </a:r>
                      <a:endParaRPr sz="2700">
                        <a:latin typeface="Times New Roman"/>
                        <a:cs typeface="Times New Roman"/>
                      </a:endParaRPr>
                    </a:p>
                  </a:txBody>
                  <a:tcPr marL="0" marR="0" marT="58419" marB="0"/>
                </a:tc>
                <a:tc>
                  <a:txBody>
                    <a:bodyPr/>
                    <a:lstStyle/>
                    <a:p>
                      <a:pPr marL="319405">
                        <a:lnSpc>
                          <a:spcPct val="100000"/>
                        </a:lnSpc>
                        <a:spcBef>
                          <a:spcPts val="565"/>
                        </a:spcBef>
                      </a:pPr>
                      <a:r>
                        <a:rPr sz="2450" spc="70" dirty="0">
                          <a:latin typeface="Times New Roman"/>
                          <a:cs typeface="Times New Roman"/>
                        </a:rPr>
                        <a:t>16</a:t>
                      </a:r>
                      <a:endParaRPr sz="2450">
                        <a:latin typeface="Times New Roman"/>
                        <a:cs typeface="Times New Roman"/>
                      </a:endParaRPr>
                    </a:p>
                  </a:txBody>
                  <a:tcPr marL="0" marR="0" marT="71755" marB="0"/>
                </a:tc>
              </a:tr>
              <a:tr h="632380">
                <a:tc>
                  <a:txBody>
                    <a:bodyPr/>
                    <a:lstStyle/>
                    <a:p>
                      <a:pPr marL="57785">
                        <a:lnSpc>
                          <a:spcPct val="100000"/>
                        </a:lnSpc>
                        <a:spcBef>
                          <a:spcPts val="575"/>
                        </a:spcBef>
                      </a:pPr>
                      <a:r>
                        <a:rPr sz="2600" i="1" spc="140" dirty="0">
                          <a:latin typeface="Times New Roman"/>
                          <a:cs typeface="Times New Roman"/>
                        </a:rPr>
                        <a:t>b</a:t>
                      </a:r>
                      <a:r>
                        <a:rPr sz="1500" spc="140" dirty="0">
                          <a:latin typeface="Times New Roman"/>
                          <a:cs typeface="Times New Roman"/>
                        </a:rPr>
                        <a:t>1</a:t>
                      </a:r>
                      <a:endParaRPr sz="1500">
                        <a:latin typeface="Times New Roman"/>
                        <a:cs typeface="Times New Roman"/>
                      </a:endParaRPr>
                    </a:p>
                  </a:txBody>
                  <a:tcPr marL="0" marR="0" marT="73025" marB="0"/>
                </a:tc>
                <a:tc>
                  <a:txBody>
                    <a:bodyPr/>
                    <a:lstStyle/>
                    <a:p>
                      <a:pPr marL="44450" algn="ctr">
                        <a:lnSpc>
                          <a:spcPct val="100000"/>
                        </a:lnSpc>
                        <a:spcBef>
                          <a:spcPts val="575"/>
                        </a:spcBef>
                      </a:pPr>
                      <a:r>
                        <a:rPr sz="2600" i="1" spc="-165" dirty="0">
                          <a:latin typeface="Times New Roman"/>
                          <a:cs typeface="Times New Roman"/>
                        </a:rPr>
                        <a:t>b</a:t>
                      </a:r>
                      <a:r>
                        <a:rPr sz="1500" spc="-165" dirty="0">
                          <a:latin typeface="Times New Roman"/>
                          <a:cs typeface="Times New Roman"/>
                        </a:rPr>
                        <a:t>2</a:t>
                      </a:r>
                      <a:endParaRPr sz="1500">
                        <a:latin typeface="Times New Roman"/>
                        <a:cs typeface="Times New Roman"/>
                      </a:endParaRPr>
                    </a:p>
                  </a:txBody>
                  <a:tcPr marL="0" marR="0" marT="73025" marB="0"/>
                </a:tc>
                <a:tc>
                  <a:txBody>
                    <a:bodyPr/>
                    <a:lstStyle/>
                    <a:p>
                      <a:pPr marL="325755">
                        <a:lnSpc>
                          <a:spcPct val="100000"/>
                        </a:lnSpc>
                        <a:spcBef>
                          <a:spcPts val="575"/>
                        </a:spcBef>
                      </a:pPr>
                      <a:r>
                        <a:rPr sz="2600" i="1" spc="-180" dirty="0">
                          <a:latin typeface="Times New Roman"/>
                          <a:cs typeface="Times New Roman"/>
                        </a:rPr>
                        <a:t>b</a:t>
                      </a:r>
                      <a:r>
                        <a:rPr sz="1500" spc="-180" dirty="0">
                          <a:latin typeface="Times New Roman"/>
                          <a:cs typeface="Times New Roman"/>
                        </a:rPr>
                        <a:t>3</a:t>
                      </a:r>
                      <a:endParaRPr sz="1500">
                        <a:latin typeface="Times New Roman"/>
                        <a:cs typeface="Times New Roman"/>
                      </a:endParaRPr>
                    </a:p>
                  </a:txBody>
                  <a:tcPr marL="0" marR="0" marT="73025" marB="0"/>
                </a:tc>
              </a:tr>
              <a:tr h="639832">
                <a:tc>
                  <a:txBody>
                    <a:bodyPr/>
                    <a:lstStyle/>
                    <a:p>
                      <a:pPr marL="59690">
                        <a:lnSpc>
                          <a:spcPct val="100000"/>
                        </a:lnSpc>
                        <a:spcBef>
                          <a:spcPts val="1000"/>
                        </a:spcBef>
                      </a:pP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a:txBody>
                  <a:tcPr marL="0" marR="0" marT="127000" marB="0"/>
                </a:tc>
                <a:tc>
                  <a:txBody>
                    <a:bodyPr/>
                    <a:lstStyle/>
                    <a:p>
                      <a:pPr marL="269875">
                        <a:lnSpc>
                          <a:spcPct val="100000"/>
                        </a:lnSpc>
                        <a:spcBef>
                          <a:spcPts val="1000"/>
                        </a:spcBef>
                      </a:pPr>
                      <a:r>
                        <a:rPr sz="2500" i="1" spc="-125" dirty="0">
                          <a:latin typeface="Times New Roman"/>
                          <a:cs typeface="Times New Roman"/>
                        </a:rPr>
                        <a:t>c</a:t>
                      </a:r>
                      <a:r>
                        <a:rPr sz="2500" i="1" spc="-420" dirty="0">
                          <a:latin typeface="Times New Roman"/>
                          <a:cs typeface="Times New Roman"/>
                        </a:rPr>
                        <a:t> </a:t>
                      </a:r>
                      <a:r>
                        <a:rPr sz="1450" spc="-85" dirty="0">
                          <a:latin typeface="Times New Roman"/>
                          <a:cs typeface="Times New Roman"/>
                        </a:rPr>
                        <a:t>2</a:t>
                      </a:r>
                      <a:endParaRPr sz="1450">
                        <a:latin typeface="Times New Roman"/>
                        <a:cs typeface="Times New Roman"/>
                      </a:endParaRPr>
                    </a:p>
                  </a:txBody>
                  <a:tcPr marL="0" marR="0" marT="127000" marB="0"/>
                </a:tc>
                <a:tc>
                  <a:txBody>
                    <a:bodyPr/>
                    <a:lstStyle/>
                    <a:p>
                      <a:pPr>
                        <a:lnSpc>
                          <a:spcPct val="100000"/>
                        </a:lnSpc>
                      </a:pPr>
                      <a:endParaRPr sz="2000">
                        <a:latin typeface="Times New Roman"/>
                        <a:cs typeface="Times New Roman"/>
                      </a:endParaRPr>
                    </a:p>
                  </a:txBody>
                  <a:tcPr marL="0" marR="0" marT="0" marB="0"/>
                </a:tc>
              </a:tr>
              <a:tr h="498377">
                <a:tc>
                  <a:txBody>
                    <a:bodyPr/>
                    <a:lstStyle/>
                    <a:p>
                      <a:pPr marL="31750">
                        <a:lnSpc>
                          <a:spcPts val="3125"/>
                        </a:lnSpc>
                        <a:spcBef>
                          <a:spcPts val="700"/>
                        </a:spcBef>
                      </a:pPr>
                      <a:r>
                        <a:rPr sz="2650" i="1" spc="10" dirty="0">
                          <a:latin typeface="Times New Roman"/>
                          <a:cs typeface="Times New Roman"/>
                        </a:rPr>
                        <a:t>d</a:t>
                      </a:r>
                      <a:r>
                        <a:rPr sz="1500" spc="10" dirty="0">
                          <a:latin typeface="Times New Roman"/>
                          <a:cs typeface="Times New Roman"/>
                        </a:rPr>
                        <a:t>1</a:t>
                      </a:r>
                      <a:endParaRPr sz="1500">
                        <a:latin typeface="Times New Roman"/>
                        <a:cs typeface="Times New Roman"/>
                      </a:endParaRPr>
                    </a:p>
                  </a:txBody>
                  <a:tcPr marL="0" marR="0" marT="88900" marB="0"/>
                </a:tc>
                <a:tc>
                  <a:txBody>
                    <a:bodyPr/>
                    <a:lstStyle/>
                    <a:p>
                      <a:pPr>
                        <a:lnSpc>
                          <a:spcPct val="100000"/>
                        </a:lnSpc>
                      </a:pPr>
                      <a:endParaRPr sz="2000">
                        <a:latin typeface="Times New Roman"/>
                        <a:cs typeface="Times New Roman"/>
                      </a:endParaRPr>
                    </a:p>
                  </a:txBody>
                  <a:tcPr marL="0" marR="0" marT="0" marB="0"/>
                </a:tc>
                <a:tc>
                  <a:txBody>
                    <a:bodyPr/>
                    <a:lstStyle/>
                    <a:p>
                      <a:pPr>
                        <a:lnSpc>
                          <a:spcPct val="100000"/>
                        </a:lnSpc>
                      </a:pPr>
                      <a:endParaRPr sz="2000">
                        <a:latin typeface="Times New Roman"/>
                        <a:cs typeface="Times New Roman"/>
                      </a:endParaRPr>
                    </a:p>
                  </a:txBody>
                  <a:tcPr marL="0" marR="0" marT="0" marB="0"/>
                </a:tc>
              </a:tr>
            </a:tbl>
          </a:graphicData>
        </a:graphic>
      </p:graphicFrame>
      <p:sp>
        <p:nvSpPr>
          <p:cNvPr id="9" name="object 9"/>
          <p:cNvSpPr txBox="1"/>
          <p:nvPr/>
        </p:nvSpPr>
        <p:spPr>
          <a:xfrm>
            <a:off x="1484904" y="4936726"/>
            <a:ext cx="280035" cy="1065530"/>
          </a:xfrm>
          <a:prstGeom prst="rect">
            <a:avLst/>
          </a:prstGeom>
        </p:spPr>
        <p:txBody>
          <a:bodyPr vert="horz" wrap="square" lIns="0" tIns="100965" rIns="0" bIns="0" rtlCol="0">
            <a:spAutoFit/>
          </a:bodyPr>
          <a:lstStyle/>
          <a:p>
            <a:pPr marL="31115">
              <a:lnSpc>
                <a:spcPct val="100000"/>
              </a:lnSpc>
              <a:spcBef>
                <a:spcPts val="795"/>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700">
              <a:lnSpc>
                <a:spcPct val="100000"/>
              </a:lnSpc>
              <a:spcBef>
                <a:spcPts val="82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0" name="object 10"/>
          <p:cNvSpPr/>
          <p:nvPr/>
        </p:nvSpPr>
        <p:spPr>
          <a:xfrm>
            <a:off x="6057533" y="2295988"/>
            <a:ext cx="1538605" cy="0"/>
          </a:xfrm>
          <a:custGeom>
            <a:avLst/>
            <a:gdLst/>
            <a:ahLst/>
            <a:cxnLst/>
            <a:rect l="l" t="t" r="r" b="b"/>
            <a:pathLst>
              <a:path w="1538604">
                <a:moveTo>
                  <a:pt x="0" y="0"/>
                </a:moveTo>
                <a:lnTo>
                  <a:pt x="1538359" y="0"/>
                </a:lnTo>
              </a:path>
            </a:pathLst>
          </a:custGeom>
          <a:ln w="14026">
            <a:solidFill>
              <a:srgbClr val="000000"/>
            </a:solidFill>
          </a:ln>
        </p:spPr>
        <p:txBody>
          <a:bodyPr wrap="square" lIns="0" tIns="0" rIns="0" bIns="0" rtlCol="0"/>
          <a:lstStyle/>
          <a:p>
            <a:endParaRPr/>
          </a:p>
        </p:txBody>
      </p:sp>
      <p:sp>
        <p:nvSpPr>
          <p:cNvPr id="11" name="object 11"/>
          <p:cNvSpPr txBox="1"/>
          <p:nvPr/>
        </p:nvSpPr>
        <p:spPr>
          <a:xfrm>
            <a:off x="5596267" y="2063538"/>
            <a:ext cx="408305" cy="377825"/>
          </a:xfrm>
          <a:prstGeom prst="rect">
            <a:avLst/>
          </a:prstGeom>
        </p:spPr>
        <p:txBody>
          <a:bodyPr vert="horz" wrap="square" lIns="0" tIns="13970" rIns="0" bIns="0" rtlCol="0">
            <a:spAutoFit/>
          </a:bodyPr>
          <a:lstStyle/>
          <a:p>
            <a:pPr marL="12700">
              <a:lnSpc>
                <a:spcPct val="100000"/>
              </a:lnSpc>
              <a:spcBef>
                <a:spcPts val="110"/>
              </a:spcBef>
            </a:pPr>
            <a:r>
              <a:rPr sz="2300" i="1" spc="-155" dirty="0">
                <a:latin typeface="Times New Roman"/>
                <a:cs typeface="Times New Roman"/>
              </a:rPr>
              <a:t>b</a:t>
            </a:r>
            <a:r>
              <a:rPr sz="1300" spc="-155" dirty="0">
                <a:latin typeface="Times New Roman"/>
                <a:cs typeface="Times New Roman"/>
              </a:rPr>
              <a:t>1</a:t>
            </a:r>
            <a:r>
              <a:rPr sz="1300" spc="-150" dirty="0">
                <a:latin typeface="Times New Roman"/>
                <a:cs typeface="Times New Roman"/>
              </a:rPr>
              <a:t> </a:t>
            </a:r>
            <a:r>
              <a:rPr sz="2300" spc="-175" dirty="0">
                <a:latin typeface="Symbol"/>
                <a:cs typeface="Symbol"/>
              </a:rPr>
              <a:t></a:t>
            </a:r>
            <a:endParaRPr sz="2300">
              <a:latin typeface="Symbol"/>
              <a:cs typeface="Symbol"/>
            </a:endParaRPr>
          </a:p>
        </p:txBody>
      </p:sp>
      <p:sp>
        <p:nvSpPr>
          <p:cNvPr id="12" name="object 12"/>
          <p:cNvSpPr txBox="1"/>
          <p:nvPr/>
        </p:nvSpPr>
        <p:spPr>
          <a:xfrm>
            <a:off x="6056374" y="1878276"/>
            <a:ext cx="1542415" cy="377825"/>
          </a:xfrm>
          <a:prstGeom prst="rect">
            <a:avLst/>
          </a:prstGeom>
        </p:spPr>
        <p:txBody>
          <a:bodyPr vert="horz" wrap="square" lIns="0" tIns="13970" rIns="0" bIns="0" rtlCol="0">
            <a:spAutoFit/>
          </a:bodyPr>
          <a:lstStyle/>
          <a:p>
            <a:pPr marL="12700">
              <a:lnSpc>
                <a:spcPct val="100000"/>
              </a:lnSpc>
              <a:spcBef>
                <a:spcPts val="110"/>
              </a:spcBef>
            </a:pPr>
            <a:r>
              <a:rPr sz="2300" spc="-114" dirty="0">
                <a:latin typeface="Times New Roman"/>
                <a:cs typeface="Times New Roman"/>
              </a:rPr>
              <a:t>(2</a:t>
            </a:r>
            <a:r>
              <a:rPr sz="2300" spc="-370" dirty="0">
                <a:latin typeface="Times New Roman"/>
                <a:cs typeface="Times New Roman"/>
              </a:rPr>
              <a:t> </a:t>
            </a:r>
            <a:r>
              <a:rPr sz="2300" spc="-175" dirty="0">
                <a:latin typeface="Symbol"/>
                <a:cs typeface="Symbol"/>
              </a:rPr>
              <a:t></a:t>
            </a:r>
            <a:r>
              <a:rPr sz="2300" spc="-370" dirty="0">
                <a:latin typeface="Times New Roman"/>
                <a:cs typeface="Times New Roman"/>
              </a:rPr>
              <a:t> </a:t>
            </a:r>
            <a:r>
              <a:rPr sz="2300" spc="-160" dirty="0">
                <a:latin typeface="Times New Roman"/>
                <a:cs typeface="Times New Roman"/>
              </a:rPr>
              <a:t>8)</a:t>
            </a:r>
            <a:r>
              <a:rPr sz="2300" spc="-225" dirty="0">
                <a:latin typeface="Times New Roman"/>
                <a:cs typeface="Times New Roman"/>
              </a:rPr>
              <a:t> </a:t>
            </a:r>
            <a:r>
              <a:rPr sz="2300" spc="-175" dirty="0">
                <a:latin typeface="Symbol"/>
                <a:cs typeface="Symbol"/>
              </a:rPr>
              <a:t></a:t>
            </a:r>
            <a:r>
              <a:rPr sz="2300" spc="-260" dirty="0">
                <a:latin typeface="Times New Roman"/>
                <a:cs typeface="Times New Roman"/>
              </a:rPr>
              <a:t> </a:t>
            </a:r>
            <a:r>
              <a:rPr sz="2300" spc="-210" dirty="0">
                <a:latin typeface="Times New Roman"/>
                <a:cs typeface="Times New Roman"/>
              </a:rPr>
              <a:t>(12</a:t>
            </a:r>
            <a:r>
              <a:rPr sz="2300" spc="-365" dirty="0">
                <a:latin typeface="Times New Roman"/>
                <a:cs typeface="Times New Roman"/>
              </a:rPr>
              <a:t> </a:t>
            </a:r>
            <a:r>
              <a:rPr sz="2300" spc="-175" dirty="0">
                <a:latin typeface="Symbol"/>
                <a:cs typeface="Symbol"/>
              </a:rPr>
              <a:t></a:t>
            </a:r>
            <a:r>
              <a:rPr sz="2300" spc="-175" dirty="0">
                <a:latin typeface="Times New Roman"/>
                <a:cs typeface="Times New Roman"/>
              </a:rPr>
              <a:t>1)</a:t>
            </a:r>
            <a:endParaRPr sz="2300">
              <a:latin typeface="Times New Roman"/>
              <a:cs typeface="Times New Roman"/>
            </a:endParaRPr>
          </a:p>
        </p:txBody>
      </p:sp>
      <p:sp>
        <p:nvSpPr>
          <p:cNvPr id="13" name="object 13"/>
          <p:cNvSpPr txBox="1"/>
          <p:nvPr/>
        </p:nvSpPr>
        <p:spPr>
          <a:xfrm>
            <a:off x="6756317" y="22926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2</a:t>
            </a:r>
            <a:endParaRPr sz="2300">
              <a:latin typeface="Times New Roman"/>
              <a:cs typeface="Times New Roman"/>
            </a:endParaRPr>
          </a:p>
        </p:txBody>
      </p:sp>
      <p:sp>
        <p:nvSpPr>
          <p:cNvPr id="14" name="object 14"/>
          <p:cNvSpPr/>
          <p:nvPr/>
        </p:nvSpPr>
        <p:spPr>
          <a:xfrm>
            <a:off x="6033615" y="3819988"/>
            <a:ext cx="1678939" cy="0"/>
          </a:xfrm>
          <a:custGeom>
            <a:avLst/>
            <a:gdLst/>
            <a:ahLst/>
            <a:cxnLst/>
            <a:rect l="l" t="t" r="r" b="b"/>
            <a:pathLst>
              <a:path w="1678940">
                <a:moveTo>
                  <a:pt x="0" y="0"/>
                </a:moveTo>
                <a:lnTo>
                  <a:pt x="1678442" y="0"/>
                </a:lnTo>
              </a:path>
            </a:pathLst>
          </a:custGeom>
          <a:ln w="14026">
            <a:solidFill>
              <a:srgbClr val="000000"/>
            </a:solidFill>
          </a:ln>
        </p:spPr>
        <p:txBody>
          <a:bodyPr wrap="square" lIns="0" tIns="0" rIns="0" bIns="0" rtlCol="0"/>
          <a:lstStyle/>
          <a:p>
            <a:endParaRPr/>
          </a:p>
        </p:txBody>
      </p:sp>
      <p:sp>
        <p:nvSpPr>
          <p:cNvPr id="15" name="object 15"/>
          <p:cNvSpPr txBox="1"/>
          <p:nvPr/>
        </p:nvSpPr>
        <p:spPr>
          <a:xfrm>
            <a:off x="5520621" y="2779290"/>
            <a:ext cx="2220595" cy="1000760"/>
          </a:xfrm>
          <a:prstGeom prst="rect">
            <a:avLst/>
          </a:prstGeom>
        </p:spPr>
        <p:txBody>
          <a:bodyPr vert="horz" wrap="square" lIns="0" tIns="13335" rIns="0" bIns="0" rtlCol="0">
            <a:spAutoFit/>
          </a:bodyPr>
          <a:lstStyle/>
          <a:p>
            <a:pPr marL="193040">
              <a:lnSpc>
                <a:spcPct val="100000"/>
              </a:lnSpc>
              <a:spcBef>
                <a:spcPts val="105"/>
              </a:spcBef>
            </a:pPr>
            <a:r>
              <a:rPr sz="2600" i="1" spc="235" dirty="0">
                <a:latin typeface="Times New Roman"/>
                <a:cs typeface="Times New Roman"/>
              </a:rPr>
              <a:t>b</a:t>
            </a:r>
            <a:r>
              <a:rPr sz="1500" spc="235" dirty="0">
                <a:latin typeface="Times New Roman"/>
                <a:cs typeface="Times New Roman"/>
              </a:rPr>
              <a:t>1 </a:t>
            </a:r>
            <a:r>
              <a:rPr sz="2600" spc="445" dirty="0">
                <a:latin typeface="Symbol"/>
                <a:cs typeface="Symbol"/>
              </a:rPr>
              <a:t></a:t>
            </a:r>
            <a:r>
              <a:rPr sz="2600" spc="135" dirty="0">
                <a:latin typeface="Times New Roman"/>
                <a:cs typeface="Times New Roman"/>
              </a:rPr>
              <a:t> </a:t>
            </a:r>
            <a:r>
              <a:rPr sz="2600" spc="405" dirty="0">
                <a:latin typeface="Times New Roman"/>
                <a:cs typeface="Times New Roman"/>
              </a:rPr>
              <a:t>2</a:t>
            </a:r>
            <a:endParaRPr sz="2600">
              <a:latin typeface="Times New Roman"/>
              <a:cs typeface="Times New Roman"/>
            </a:endParaRPr>
          </a:p>
          <a:p>
            <a:pPr marL="38100">
              <a:lnSpc>
                <a:spcPct val="100000"/>
              </a:lnSpc>
              <a:spcBef>
                <a:spcPts val="1789"/>
              </a:spcBef>
            </a:pPr>
            <a:r>
              <a:rPr sz="3450" i="1" spc="-135" baseline="-35024" dirty="0">
                <a:latin typeface="Times New Roman"/>
                <a:cs typeface="Times New Roman"/>
              </a:rPr>
              <a:t>b</a:t>
            </a:r>
            <a:r>
              <a:rPr sz="1950" spc="-135" baseline="-61965" dirty="0">
                <a:latin typeface="Times New Roman"/>
                <a:cs typeface="Times New Roman"/>
              </a:rPr>
              <a:t>2</a:t>
            </a:r>
            <a:r>
              <a:rPr sz="1950" spc="-104" baseline="-61965" dirty="0">
                <a:latin typeface="Times New Roman"/>
                <a:cs typeface="Times New Roman"/>
              </a:rPr>
              <a:t> </a:t>
            </a:r>
            <a:r>
              <a:rPr sz="3450" spc="-262" baseline="-35024" dirty="0">
                <a:latin typeface="Symbol"/>
                <a:cs typeface="Symbol"/>
              </a:rPr>
              <a:t></a:t>
            </a:r>
            <a:r>
              <a:rPr sz="3450" spc="30" baseline="-35024" dirty="0">
                <a:latin typeface="Times New Roman"/>
                <a:cs typeface="Times New Roman"/>
              </a:rPr>
              <a:t> </a:t>
            </a:r>
            <a:r>
              <a:rPr sz="2300" spc="-114" dirty="0">
                <a:latin typeface="Times New Roman"/>
                <a:cs typeface="Times New Roman"/>
              </a:rPr>
              <a:t>(2</a:t>
            </a:r>
            <a:r>
              <a:rPr sz="2300" spc="-360" dirty="0">
                <a:latin typeface="Times New Roman"/>
                <a:cs typeface="Times New Roman"/>
              </a:rPr>
              <a:t> </a:t>
            </a:r>
            <a:r>
              <a:rPr sz="2300" spc="-175" dirty="0">
                <a:latin typeface="Symbol"/>
                <a:cs typeface="Symbol"/>
              </a:rPr>
              <a:t></a:t>
            </a:r>
            <a:r>
              <a:rPr sz="2300" spc="-280" dirty="0">
                <a:latin typeface="Times New Roman"/>
                <a:cs typeface="Times New Roman"/>
              </a:rPr>
              <a:t> </a:t>
            </a:r>
            <a:r>
              <a:rPr sz="2300" spc="-155" dirty="0">
                <a:latin typeface="Times New Roman"/>
                <a:cs typeface="Times New Roman"/>
              </a:rPr>
              <a:t>20)</a:t>
            </a:r>
            <a:r>
              <a:rPr sz="2300" spc="-220" dirty="0">
                <a:latin typeface="Times New Roman"/>
                <a:cs typeface="Times New Roman"/>
              </a:rPr>
              <a:t> </a:t>
            </a:r>
            <a:r>
              <a:rPr sz="2300" spc="-175" dirty="0">
                <a:latin typeface="Symbol"/>
                <a:cs typeface="Symbol"/>
              </a:rPr>
              <a:t></a:t>
            </a:r>
            <a:r>
              <a:rPr sz="2300" spc="-245" dirty="0">
                <a:latin typeface="Times New Roman"/>
                <a:cs typeface="Times New Roman"/>
              </a:rPr>
              <a:t> </a:t>
            </a:r>
            <a:r>
              <a:rPr sz="2300" spc="-204" dirty="0">
                <a:latin typeface="Times New Roman"/>
                <a:cs typeface="Times New Roman"/>
              </a:rPr>
              <a:t>(16</a:t>
            </a:r>
            <a:r>
              <a:rPr sz="2300" spc="-370" dirty="0">
                <a:latin typeface="Times New Roman"/>
                <a:cs typeface="Times New Roman"/>
              </a:rPr>
              <a:t> </a:t>
            </a:r>
            <a:r>
              <a:rPr sz="2300" spc="-175" dirty="0">
                <a:latin typeface="Symbol"/>
                <a:cs typeface="Symbol"/>
              </a:rPr>
              <a:t></a:t>
            </a:r>
            <a:r>
              <a:rPr sz="2300" spc="-175" dirty="0">
                <a:latin typeface="Times New Roman"/>
                <a:cs typeface="Times New Roman"/>
              </a:rPr>
              <a:t>1)</a:t>
            </a:r>
            <a:endParaRPr sz="2300">
              <a:latin typeface="Times New Roman"/>
              <a:cs typeface="Times New Roman"/>
            </a:endParaRPr>
          </a:p>
        </p:txBody>
      </p:sp>
      <p:sp>
        <p:nvSpPr>
          <p:cNvPr id="16" name="object 16"/>
          <p:cNvSpPr txBox="1"/>
          <p:nvPr/>
        </p:nvSpPr>
        <p:spPr>
          <a:xfrm>
            <a:off x="5742999" y="3629930"/>
            <a:ext cx="1210945" cy="1172845"/>
          </a:xfrm>
          <a:prstGeom prst="rect">
            <a:avLst/>
          </a:prstGeom>
        </p:spPr>
        <p:txBody>
          <a:bodyPr vert="horz" wrap="square" lIns="0" tIns="200660" rIns="0" bIns="0" rtlCol="0">
            <a:spAutoFit/>
          </a:bodyPr>
          <a:lstStyle/>
          <a:p>
            <a:pPr marR="5080" algn="r">
              <a:lnSpc>
                <a:spcPct val="100000"/>
              </a:lnSpc>
              <a:spcBef>
                <a:spcPts val="1580"/>
              </a:spcBef>
            </a:pPr>
            <a:r>
              <a:rPr sz="2300" spc="-160" dirty="0">
                <a:latin typeface="Times New Roman"/>
                <a:cs typeface="Times New Roman"/>
              </a:rPr>
              <a:t>2</a:t>
            </a:r>
            <a:endParaRPr sz="2300">
              <a:latin typeface="Times New Roman"/>
              <a:cs typeface="Times New Roman"/>
            </a:endParaRPr>
          </a:p>
          <a:p>
            <a:pPr marL="12700">
              <a:lnSpc>
                <a:spcPct val="100000"/>
              </a:lnSpc>
              <a:spcBef>
                <a:spcPts val="1670"/>
              </a:spcBef>
            </a:pPr>
            <a:r>
              <a:rPr sz="2600" i="1" spc="340" dirty="0">
                <a:latin typeface="Times New Roman"/>
                <a:cs typeface="Times New Roman"/>
              </a:rPr>
              <a:t>b</a:t>
            </a:r>
            <a:r>
              <a:rPr sz="1500" spc="340" dirty="0">
                <a:latin typeface="Times New Roman"/>
                <a:cs typeface="Times New Roman"/>
              </a:rPr>
              <a:t>2 </a:t>
            </a:r>
            <a:r>
              <a:rPr sz="2600" spc="450" dirty="0">
                <a:latin typeface="Symbol"/>
                <a:cs typeface="Symbol"/>
              </a:rPr>
              <a:t></a:t>
            </a:r>
            <a:r>
              <a:rPr sz="2600" spc="-210" dirty="0">
                <a:latin typeface="Times New Roman"/>
                <a:cs typeface="Times New Roman"/>
              </a:rPr>
              <a:t> </a:t>
            </a:r>
            <a:r>
              <a:rPr sz="2600" spc="325" dirty="0">
                <a:latin typeface="Times New Roman"/>
                <a:cs typeface="Times New Roman"/>
              </a:rPr>
              <a:t>12</a:t>
            </a:r>
            <a:endParaRPr sz="2600">
              <a:latin typeface="Times New Roman"/>
              <a:cs typeface="Times New Roman"/>
            </a:endParaRPr>
          </a:p>
        </p:txBody>
      </p:sp>
      <p:sp>
        <p:nvSpPr>
          <p:cNvPr id="17" name="object 17"/>
          <p:cNvSpPr/>
          <p:nvPr/>
        </p:nvSpPr>
        <p:spPr>
          <a:xfrm>
            <a:off x="6090745" y="5420188"/>
            <a:ext cx="1548765" cy="0"/>
          </a:xfrm>
          <a:custGeom>
            <a:avLst/>
            <a:gdLst/>
            <a:ahLst/>
            <a:cxnLst/>
            <a:rect l="l" t="t" r="r" b="b"/>
            <a:pathLst>
              <a:path w="1548765">
                <a:moveTo>
                  <a:pt x="0" y="0"/>
                </a:moveTo>
                <a:lnTo>
                  <a:pt x="1548176" y="0"/>
                </a:lnTo>
              </a:path>
            </a:pathLst>
          </a:custGeom>
          <a:ln w="14026">
            <a:solidFill>
              <a:srgbClr val="000000"/>
            </a:solidFill>
          </a:ln>
        </p:spPr>
        <p:txBody>
          <a:bodyPr wrap="square" lIns="0" tIns="0" rIns="0" bIns="0" rtlCol="0"/>
          <a:lstStyle/>
          <a:p>
            <a:endParaRPr/>
          </a:p>
        </p:txBody>
      </p:sp>
      <p:sp>
        <p:nvSpPr>
          <p:cNvPr id="18" name="object 18"/>
          <p:cNvSpPr txBox="1"/>
          <p:nvPr/>
        </p:nvSpPr>
        <p:spPr>
          <a:xfrm>
            <a:off x="5613055" y="5187738"/>
            <a:ext cx="425450" cy="377825"/>
          </a:xfrm>
          <a:prstGeom prst="rect">
            <a:avLst/>
          </a:prstGeom>
        </p:spPr>
        <p:txBody>
          <a:bodyPr vert="horz" wrap="square" lIns="0" tIns="13970" rIns="0" bIns="0" rtlCol="0">
            <a:spAutoFit/>
          </a:bodyPr>
          <a:lstStyle/>
          <a:p>
            <a:pPr marL="12700">
              <a:lnSpc>
                <a:spcPct val="100000"/>
              </a:lnSpc>
              <a:spcBef>
                <a:spcPts val="110"/>
              </a:spcBef>
            </a:pPr>
            <a:r>
              <a:rPr sz="2300" i="1" spc="-110" dirty="0">
                <a:latin typeface="Times New Roman"/>
                <a:cs typeface="Times New Roman"/>
              </a:rPr>
              <a:t>b</a:t>
            </a:r>
            <a:r>
              <a:rPr sz="1300" spc="-110" dirty="0">
                <a:latin typeface="Times New Roman"/>
                <a:cs typeface="Times New Roman"/>
              </a:rPr>
              <a:t>3</a:t>
            </a:r>
            <a:r>
              <a:rPr sz="1300" spc="65" dirty="0">
                <a:latin typeface="Times New Roman"/>
                <a:cs typeface="Times New Roman"/>
              </a:rPr>
              <a:t> </a:t>
            </a:r>
            <a:r>
              <a:rPr sz="2300" spc="-175" dirty="0">
                <a:latin typeface="Symbol"/>
                <a:cs typeface="Symbol"/>
              </a:rPr>
              <a:t></a:t>
            </a:r>
            <a:endParaRPr sz="2300">
              <a:latin typeface="Symbol"/>
              <a:cs typeface="Symbol"/>
            </a:endParaRPr>
          </a:p>
        </p:txBody>
      </p:sp>
      <p:sp>
        <p:nvSpPr>
          <p:cNvPr id="19" name="object 19"/>
          <p:cNvSpPr txBox="1"/>
          <p:nvPr/>
        </p:nvSpPr>
        <p:spPr>
          <a:xfrm>
            <a:off x="6089595" y="5002476"/>
            <a:ext cx="1551940" cy="377825"/>
          </a:xfrm>
          <a:prstGeom prst="rect">
            <a:avLst/>
          </a:prstGeom>
        </p:spPr>
        <p:txBody>
          <a:bodyPr vert="horz" wrap="square" lIns="0" tIns="13970" rIns="0" bIns="0" rtlCol="0">
            <a:spAutoFit/>
          </a:bodyPr>
          <a:lstStyle/>
          <a:p>
            <a:pPr marL="12700">
              <a:lnSpc>
                <a:spcPct val="100000"/>
              </a:lnSpc>
              <a:spcBef>
                <a:spcPts val="110"/>
              </a:spcBef>
            </a:pPr>
            <a:r>
              <a:rPr sz="2300" spc="-120" dirty="0">
                <a:latin typeface="Times New Roman"/>
                <a:cs typeface="Times New Roman"/>
              </a:rPr>
              <a:t>(2</a:t>
            </a:r>
            <a:r>
              <a:rPr sz="2300" spc="-370" dirty="0">
                <a:latin typeface="Times New Roman"/>
                <a:cs typeface="Times New Roman"/>
              </a:rPr>
              <a:t> </a:t>
            </a:r>
            <a:r>
              <a:rPr sz="2300" spc="-140" dirty="0">
                <a:latin typeface="Symbol"/>
                <a:cs typeface="Symbol"/>
              </a:rPr>
              <a:t></a:t>
            </a:r>
            <a:r>
              <a:rPr sz="2300" spc="-140" dirty="0">
                <a:latin typeface="Times New Roman"/>
                <a:cs typeface="Times New Roman"/>
              </a:rPr>
              <a:t>16)</a:t>
            </a:r>
            <a:r>
              <a:rPr sz="2300" spc="-225" dirty="0">
                <a:latin typeface="Times New Roman"/>
                <a:cs typeface="Times New Roman"/>
              </a:rPr>
              <a:t> </a:t>
            </a:r>
            <a:r>
              <a:rPr sz="2300" spc="-175" dirty="0">
                <a:latin typeface="Symbol"/>
                <a:cs typeface="Symbol"/>
              </a:rPr>
              <a:t></a:t>
            </a:r>
            <a:r>
              <a:rPr sz="2300" spc="-270" dirty="0">
                <a:latin typeface="Times New Roman"/>
                <a:cs typeface="Times New Roman"/>
              </a:rPr>
              <a:t> </a:t>
            </a:r>
            <a:r>
              <a:rPr sz="2300" spc="-130" dirty="0">
                <a:latin typeface="Times New Roman"/>
                <a:cs typeface="Times New Roman"/>
              </a:rPr>
              <a:t>(0</a:t>
            </a:r>
            <a:r>
              <a:rPr sz="2300" spc="-365" dirty="0">
                <a:latin typeface="Times New Roman"/>
                <a:cs typeface="Times New Roman"/>
              </a:rPr>
              <a:t> </a:t>
            </a:r>
            <a:r>
              <a:rPr sz="2300" spc="-180" dirty="0">
                <a:latin typeface="Symbol"/>
                <a:cs typeface="Symbol"/>
              </a:rPr>
              <a:t></a:t>
            </a:r>
            <a:r>
              <a:rPr sz="2300" spc="-180" dirty="0">
                <a:latin typeface="Times New Roman"/>
                <a:cs typeface="Times New Roman"/>
              </a:rPr>
              <a:t>1)</a:t>
            </a:r>
            <a:endParaRPr sz="2300">
              <a:latin typeface="Times New Roman"/>
              <a:cs typeface="Times New Roman"/>
            </a:endParaRPr>
          </a:p>
        </p:txBody>
      </p:sp>
      <p:sp>
        <p:nvSpPr>
          <p:cNvPr id="20" name="object 20"/>
          <p:cNvSpPr txBox="1"/>
          <p:nvPr/>
        </p:nvSpPr>
        <p:spPr>
          <a:xfrm>
            <a:off x="6794124" y="54168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2</a:t>
            </a:r>
            <a:endParaRPr sz="2300">
              <a:latin typeface="Times New Roman"/>
              <a:cs typeface="Times New Roman"/>
            </a:endParaRPr>
          </a:p>
        </p:txBody>
      </p:sp>
      <p:sp>
        <p:nvSpPr>
          <p:cNvPr id="21" name="object 21"/>
          <p:cNvSpPr txBox="1"/>
          <p:nvPr/>
        </p:nvSpPr>
        <p:spPr>
          <a:xfrm>
            <a:off x="5735440" y="5979690"/>
            <a:ext cx="1167765" cy="422909"/>
          </a:xfrm>
          <a:prstGeom prst="rect">
            <a:avLst/>
          </a:prstGeom>
        </p:spPr>
        <p:txBody>
          <a:bodyPr vert="horz" wrap="square" lIns="0" tIns="13335" rIns="0" bIns="0" rtlCol="0">
            <a:spAutoFit/>
          </a:bodyPr>
          <a:lstStyle/>
          <a:p>
            <a:pPr marL="12700">
              <a:lnSpc>
                <a:spcPct val="100000"/>
              </a:lnSpc>
              <a:spcBef>
                <a:spcPts val="105"/>
              </a:spcBef>
            </a:pPr>
            <a:r>
              <a:rPr sz="2600" i="1" spc="315" dirty="0">
                <a:latin typeface="Times New Roman"/>
                <a:cs typeface="Times New Roman"/>
              </a:rPr>
              <a:t>b</a:t>
            </a:r>
            <a:r>
              <a:rPr sz="1500" spc="315" dirty="0">
                <a:latin typeface="Times New Roman"/>
                <a:cs typeface="Times New Roman"/>
              </a:rPr>
              <a:t>3 </a:t>
            </a:r>
            <a:r>
              <a:rPr sz="2600" spc="450" dirty="0">
                <a:latin typeface="Symbol"/>
                <a:cs typeface="Symbol"/>
              </a:rPr>
              <a:t></a:t>
            </a:r>
            <a:r>
              <a:rPr sz="2600" spc="-254" dirty="0">
                <a:latin typeface="Times New Roman"/>
                <a:cs typeface="Times New Roman"/>
              </a:rPr>
              <a:t> </a:t>
            </a:r>
            <a:r>
              <a:rPr sz="2600" spc="325" dirty="0">
                <a:latin typeface="Times New Roman"/>
                <a:cs typeface="Times New Roman"/>
              </a:rPr>
              <a:t>16</a:t>
            </a:r>
            <a:endParaRPr sz="2600">
              <a:latin typeface="Times New Roman"/>
              <a:cs typeface="Times New Roman"/>
            </a:endParaRPr>
          </a:p>
        </p:txBody>
      </p:sp>
      <p:sp>
        <p:nvSpPr>
          <p:cNvPr id="22" name="object 22"/>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3596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8</a:t>
            </a:r>
          </a:p>
        </p:txBody>
      </p:sp>
      <p:sp>
        <p:nvSpPr>
          <p:cNvPr id="3" name="object 3"/>
          <p:cNvSpPr txBox="1"/>
          <p:nvPr/>
        </p:nvSpPr>
        <p:spPr>
          <a:xfrm>
            <a:off x="6705601" y="160731"/>
            <a:ext cx="2022220"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dirty="0">
              <a:latin typeface="Carlito"/>
              <a:cs typeface="Carlito"/>
            </a:endParaRPr>
          </a:p>
        </p:txBody>
      </p:sp>
      <p:sp>
        <p:nvSpPr>
          <p:cNvPr id="4" name="object 4"/>
          <p:cNvSpPr txBox="1"/>
          <p:nvPr/>
        </p:nvSpPr>
        <p:spPr>
          <a:xfrm>
            <a:off x="555493" y="13760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540969" y="3312133"/>
            <a:ext cx="280670" cy="1635760"/>
          </a:xfrm>
          <a:prstGeom prst="rect">
            <a:avLst/>
          </a:prstGeom>
        </p:spPr>
        <p:txBody>
          <a:bodyPr vert="horz" wrap="square" lIns="0" tIns="12700" rIns="0" bIns="0" rtlCol="0">
            <a:spAutoFit/>
          </a:bodyPr>
          <a:lstStyle/>
          <a:p>
            <a:pPr marL="43815">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41910">
              <a:lnSpc>
                <a:spcPct val="100000"/>
              </a:lnSpc>
              <a:spcBef>
                <a:spcPts val="198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a:p>
            <a:pPr marL="38100">
              <a:lnSpc>
                <a:spcPct val="100000"/>
              </a:lnSpc>
              <a:spcBef>
                <a:spcPts val="1689"/>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6" name="object 6"/>
          <p:cNvSpPr txBox="1"/>
          <p:nvPr/>
        </p:nvSpPr>
        <p:spPr>
          <a:xfrm>
            <a:off x="738322" y="5265149"/>
            <a:ext cx="123825" cy="262890"/>
          </a:xfrm>
          <a:prstGeom prst="rect">
            <a:avLst/>
          </a:prstGeom>
        </p:spPr>
        <p:txBody>
          <a:bodyPr vert="horz" wrap="square" lIns="0" tIns="13335" rIns="0" bIns="0" rtlCol="0">
            <a:spAutoFit/>
          </a:bodyPr>
          <a:lstStyle/>
          <a:p>
            <a:pPr marL="12700">
              <a:lnSpc>
                <a:spcPct val="100000"/>
              </a:lnSpc>
              <a:spcBef>
                <a:spcPts val="105"/>
              </a:spcBef>
            </a:pPr>
            <a:r>
              <a:rPr sz="1550" spc="-5" dirty="0">
                <a:latin typeface="Times New Roman"/>
                <a:cs typeface="Times New Roman"/>
              </a:rPr>
              <a:t>0</a:t>
            </a:r>
            <a:endParaRPr sz="1550">
              <a:latin typeface="Times New Roman"/>
              <a:cs typeface="Times New Roman"/>
            </a:endParaRPr>
          </a:p>
        </p:txBody>
      </p:sp>
      <p:sp>
        <p:nvSpPr>
          <p:cNvPr id="7" name="object 7"/>
          <p:cNvSpPr txBox="1"/>
          <p:nvPr/>
        </p:nvSpPr>
        <p:spPr>
          <a:xfrm>
            <a:off x="580893" y="5273174"/>
            <a:ext cx="157480" cy="436880"/>
          </a:xfrm>
          <a:prstGeom prst="rect">
            <a:avLst/>
          </a:prstGeom>
        </p:spPr>
        <p:txBody>
          <a:bodyPr vert="horz" wrap="square" lIns="0" tIns="12700" rIns="0" bIns="0" rtlCol="0">
            <a:spAutoFit/>
          </a:bodyPr>
          <a:lstStyle/>
          <a:p>
            <a:pPr marL="12700">
              <a:lnSpc>
                <a:spcPct val="100000"/>
              </a:lnSpc>
              <a:spcBef>
                <a:spcPts val="100"/>
              </a:spcBef>
            </a:pPr>
            <a:r>
              <a:rPr sz="2700" i="1" spc="-15" dirty="0">
                <a:latin typeface="Times New Roman"/>
                <a:cs typeface="Times New Roman"/>
              </a:rPr>
              <a:t>s</a:t>
            </a:r>
            <a:endParaRPr sz="2700">
              <a:latin typeface="Times New Roman"/>
              <a:cs typeface="Times New Roman"/>
            </a:endParaRPr>
          </a:p>
        </p:txBody>
      </p:sp>
      <p:sp>
        <p:nvSpPr>
          <p:cNvPr id="8" name="object 8"/>
          <p:cNvSpPr/>
          <p:nvPr/>
        </p:nvSpPr>
        <p:spPr>
          <a:xfrm>
            <a:off x="991361" y="13723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9" name="object 9"/>
          <p:cNvSpPr txBox="1"/>
          <p:nvPr/>
        </p:nvSpPr>
        <p:spPr>
          <a:xfrm>
            <a:off x="1103904" y="4555726"/>
            <a:ext cx="280035" cy="1065530"/>
          </a:xfrm>
          <a:prstGeom prst="rect">
            <a:avLst/>
          </a:prstGeom>
        </p:spPr>
        <p:txBody>
          <a:bodyPr vert="horz" wrap="square" lIns="0" tIns="100965" rIns="0" bIns="0" rtlCol="0">
            <a:spAutoFit/>
          </a:bodyPr>
          <a:lstStyle/>
          <a:p>
            <a:pPr marL="31115">
              <a:lnSpc>
                <a:spcPct val="100000"/>
              </a:lnSpc>
              <a:spcBef>
                <a:spcPts val="795"/>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700">
              <a:lnSpc>
                <a:spcPct val="100000"/>
              </a:lnSpc>
              <a:spcBef>
                <a:spcPts val="82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graphicFrame>
        <p:nvGraphicFramePr>
          <p:cNvPr id="10" name="object 10"/>
          <p:cNvGraphicFramePr>
            <a:graphicFrameLocks noGrp="1"/>
          </p:cNvGraphicFramePr>
          <p:nvPr/>
        </p:nvGraphicFramePr>
        <p:xfrm>
          <a:off x="1131958" y="1595283"/>
          <a:ext cx="2881630" cy="2818671"/>
        </p:xfrm>
        <a:graphic>
          <a:graphicData uri="http://schemas.openxmlformats.org/drawingml/2006/table">
            <a:tbl>
              <a:tblPr firstRow="1" bandRow="1">
                <a:tableStyleId>{2D5ABB26-0587-4C30-8999-92F81FD0307C}</a:tableStyleId>
              </a:tblPr>
              <a:tblGrid>
                <a:gridCol w="581025"/>
                <a:gridCol w="907415"/>
                <a:gridCol w="836930"/>
                <a:gridCol w="556260"/>
              </a:tblGrid>
              <a:tr h="464001">
                <a:tc>
                  <a:txBody>
                    <a:bodyPr/>
                    <a:lstStyle/>
                    <a:p>
                      <a:pPr marL="127000">
                        <a:lnSpc>
                          <a:spcPts val="2345"/>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L="12065" algn="ctr">
                        <a:lnSpc>
                          <a:spcPts val="2815"/>
                        </a:lnSpc>
                      </a:pPr>
                      <a:r>
                        <a:rPr sz="2550" dirty="0">
                          <a:latin typeface="Times New Roman"/>
                          <a:cs typeface="Times New Roman"/>
                        </a:rPr>
                        <a:t>8</a:t>
                      </a:r>
                      <a:endParaRPr sz="2550">
                        <a:latin typeface="Times New Roman"/>
                        <a:cs typeface="Times New Roman"/>
                      </a:endParaRPr>
                    </a:p>
                  </a:txBody>
                  <a:tcPr marL="0" marR="0" marT="0" marB="0"/>
                </a:tc>
                <a:tc>
                  <a:txBody>
                    <a:bodyPr/>
                    <a:lstStyle/>
                    <a:p>
                      <a:pPr marL="285750">
                        <a:lnSpc>
                          <a:spcPts val="2890"/>
                        </a:lnSpc>
                      </a:pPr>
                      <a:r>
                        <a:rPr sz="2650" spc="-30" dirty="0">
                          <a:latin typeface="Times New Roman"/>
                          <a:cs typeface="Times New Roman"/>
                        </a:rPr>
                        <a:t>20</a:t>
                      </a:r>
                      <a:endParaRPr sz="2650">
                        <a:latin typeface="Times New Roman"/>
                        <a:cs typeface="Times New Roman"/>
                      </a:endParaRPr>
                    </a:p>
                  </a:txBody>
                  <a:tcPr marL="0" marR="0" marT="0" marB="0"/>
                </a:tc>
                <a:tc>
                  <a:txBody>
                    <a:bodyPr/>
                    <a:lstStyle/>
                    <a:p>
                      <a:pPr marL="193675">
                        <a:lnSpc>
                          <a:spcPct val="100000"/>
                        </a:lnSpc>
                        <a:spcBef>
                          <a:spcPts val="20"/>
                        </a:spcBef>
                      </a:pPr>
                      <a:r>
                        <a:rPr sz="2450" spc="70" dirty="0">
                          <a:latin typeface="Times New Roman"/>
                          <a:cs typeface="Times New Roman"/>
                        </a:rPr>
                        <a:t>16</a:t>
                      </a:r>
                      <a:endParaRPr sz="2450">
                        <a:latin typeface="Times New Roman"/>
                        <a:cs typeface="Times New Roman"/>
                      </a:endParaRPr>
                    </a:p>
                  </a:txBody>
                  <a:tcPr marL="0" marR="0" marT="2540" marB="0"/>
                </a:tc>
              </a:tr>
              <a:tr h="584081">
                <a:tc>
                  <a:txBody>
                    <a:bodyPr/>
                    <a:lstStyle/>
                    <a:p>
                      <a:pPr marL="95250">
                        <a:lnSpc>
                          <a:spcPct val="100000"/>
                        </a:lnSpc>
                        <a:spcBef>
                          <a:spcPts val="390"/>
                        </a:spcBef>
                      </a:pPr>
                      <a:r>
                        <a:rPr sz="2650" dirty="0">
                          <a:latin typeface="Times New Roman"/>
                          <a:cs typeface="Times New Roman"/>
                        </a:rPr>
                        <a:t>2</a:t>
                      </a:r>
                      <a:endParaRPr sz="2650">
                        <a:latin typeface="Times New Roman"/>
                        <a:cs typeface="Times New Roman"/>
                      </a:endParaRPr>
                    </a:p>
                  </a:txBody>
                  <a:tcPr marL="0" marR="0" marT="49530" marB="0"/>
                </a:tc>
                <a:tc>
                  <a:txBody>
                    <a:bodyPr/>
                    <a:lstStyle/>
                    <a:p>
                      <a:pPr marL="281940">
                        <a:lnSpc>
                          <a:spcPct val="100000"/>
                        </a:lnSpc>
                        <a:spcBef>
                          <a:spcPts val="459"/>
                        </a:spcBef>
                      </a:pPr>
                      <a:r>
                        <a:rPr sz="2700" spc="-80" dirty="0">
                          <a:latin typeface="Times New Roman"/>
                          <a:cs typeface="Times New Roman"/>
                        </a:rPr>
                        <a:t>12</a:t>
                      </a:r>
                      <a:endParaRPr sz="2700">
                        <a:latin typeface="Times New Roman"/>
                        <a:cs typeface="Times New Roman"/>
                      </a:endParaRPr>
                    </a:p>
                  </a:txBody>
                  <a:tcPr marL="0" marR="0" marT="58419" marB="0"/>
                </a:tc>
                <a:tc>
                  <a:txBody>
                    <a:bodyPr/>
                    <a:lstStyle/>
                    <a:p>
                      <a:pPr marL="312420">
                        <a:lnSpc>
                          <a:spcPct val="100000"/>
                        </a:lnSpc>
                        <a:spcBef>
                          <a:spcPts val="565"/>
                        </a:spcBef>
                      </a:pPr>
                      <a:r>
                        <a:rPr sz="2450" spc="70" dirty="0">
                          <a:latin typeface="Times New Roman"/>
                          <a:cs typeface="Times New Roman"/>
                        </a:rPr>
                        <a:t>16</a:t>
                      </a:r>
                      <a:endParaRPr sz="2450">
                        <a:latin typeface="Times New Roman"/>
                        <a:cs typeface="Times New Roman"/>
                      </a:endParaRPr>
                    </a:p>
                  </a:txBody>
                  <a:tcPr marL="0" marR="0" marT="71755" marB="0"/>
                </a:tc>
                <a:tc>
                  <a:txBody>
                    <a:bodyPr/>
                    <a:lstStyle/>
                    <a:p>
                      <a:pPr>
                        <a:lnSpc>
                          <a:spcPct val="100000"/>
                        </a:lnSpc>
                      </a:pPr>
                      <a:endParaRPr sz="2100">
                        <a:latin typeface="Times New Roman"/>
                        <a:cs typeface="Times New Roman"/>
                      </a:endParaRPr>
                    </a:p>
                  </a:txBody>
                  <a:tcPr marL="0" marR="0" marT="0" marB="0"/>
                </a:tc>
              </a:tr>
              <a:tr h="641153">
                <a:tc>
                  <a:txBody>
                    <a:bodyPr/>
                    <a:lstStyle/>
                    <a:p>
                      <a:pPr marL="98425">
                        <a:lnSpc>
                          <a:spcPct val="100000"/>
                        </a:lnSpc>
                        <a:spcBef>
                          <a:spcPts val="710"/>
                        </a:spcBef>
                      </a:pPr>
                      <a:r>
                        <a:rPr sz="2600" dirty="0">
                          <a:latin typeface="Times New Roman"/>
                          <a:cs typeface="Times New Roman"/>
                        </a:rPr>
                        <a:t>2</a:t>
                      </a:r>
                      <a:endParaRPr sz="2600">
                        <a:latin typeface="Times New Roman"/>
                        <a:cs typeface="Times New Roman"/>
                      </a:endParaRPr>
                    </a:p>
                  </a:txBody>
                  <a:tcPr marL="0" marR="0" marT="90170" marB="0"/>
                </a:tc>
                <a:tc>
                  <a:txBody>
                    <a:bodyPr/>
                    <a:lstStyle/>
                    <a:p>
                      <a:pPr marL="355600">
                        <a:lnSpc>
                          <a:spcPct val="100000"/>
                        </a:lnSpc>
                        <a:spcBef>
                          <a:spcPts val="710"/>
                        </a:spcBef>
                      </a:pPr>
                      <a:r>
                        <a:rPr sz="2600" spc="-265" dirty="0">
                          <a:latin typeface="Times New Roman"/>
                          <a:cs typeface="Times New Roman"/>
                        </a:rPr>
                        <a:t>12</a:t>
                      </a:r>
                      <a:endParaRPr sz="2600">
                        <a:latin typeface="Times New Roman"/>
                        <a:cs typeface="Times New Roman"/>
                      </a:endParaRPr>
                    </a:p>
                  </a:txBody>
                  <a:tcPr marL="0" marR="0" marT="90170" marB="0"/>
                </a:tc>
                <a:tc>
                  <a:txBody>
                    <a:bodyPr/>
                    <a:lstStyle/>
                    <a:p>
                      <a:pPr marL="287020">
                        <a:lnSpc>
                          <a:spcPct val="100000"/>
                        </a:lnSpc>
                        <a:spcBef>
                          <a:spcPts val="575"/>
                        </a:spcBef>
                      </a:pPr>
                      <a:r>
                        <a:rPr sz="2600" spc="-260" dirty="0">
                          <a:latin typeface="Times New Roman"/>
                          <a:cs typeface="Times New Roman"/>
                        </a:rPr>
                        <a:t>16</a:t>
                      </a:r>
                      <a:endParaRPr sz="2600">
                        <a:latin typeface="Times New Roman"/>
                        <a:cs typeface="Times New Roman"/>
                      </a:endParaRPr>
                    </a:p>
                  </a:txBody>
                  <a:tcPr marL="0" marR="0" marT="73025" marB="0"/>
                </a:tc>
                <a:tc>
                  <a:txBody>
                    <a:bodyPr/>
                    <a:lstStyle/>
                    <a:p>
                      <a:pPr>
                        <a:lnSpc>
                          <a:spcPct val="100000"/>
                        </a:lnSpc>
                      </a:pPr>
                      <a:endParaRPr sz="2100">
                        <a:latin typeface="Times New Roman"/>
                        <a:cs typeface="Times New Roman"/>
                      </a:endParaRPr>
                    </a:p>
                  </a:txBody>
                  <a:tcPr marL="0" marR="0" marT="0" marB="0"/>
                </a:tc>
              </a:tr>
              <a:tr h="631059">
                <a:tc>
                  <a:txBody>
                    <a:bodyPr/>
                    <a:lstStyle/>
                    <a:p>
                      <a:pPr marL="59690">
                        <a:lnSpc>
                          <a:spcPct val="100000"/>
                        </a:lnSpc>
                        <a:spcBef>
                          <a:spcPts val="930"/>
                        </a:spcBef>
                      </a:pPr>
                      <a:r>
                        <a:rPr sz="2500" i="1" spc="-70" dirty="0">
                          <a:latin typeface="Times New Roman"/>
                          <a:cs typeface="Times New Roman"/>
                        </a:rPr>
                        <a:t>c</a:t>
                      </a:r>
                      <a:r>
                        <a:rPr sz="1450" spc="-70" dirty="0">
                          <a:latin typeface="Times New Roman"/>
                          <a:cs typeface="Times New Roman"/>
                        </a:rPr>
                        <a:t>1</a:t>
                      </a:r>
                      <a:endParaRPr sz="1450">
                        <a:latin typeface="Times New Roman"/>
                        <a:cs typeface="Times New Roman"/>
                      </a:endParaRPr>
                    </a:p>
                  </a:txBody>
                  <a:tcPr marL="0" marR="0" marT="118110" marB="0"/>
                </a:tc>
                <a:tc>
                  <a:txBody>
                    <a:bodyPr/>
                    <a:lstStyle/>
                    <a:p>
                      <a:pPr marL="298450">
                        <a:lnSpc>
                          <a:spcPct val="100000"/>
                        </a:lnSpc>
                        <a:spcBef>
                          <a:spcPts val="930"/>
                        </a:spcBef>
                      </a:pPr>
                      <a:r>
                        <a:rPr sz="2500" i="1" spc="-125" dirty="0">
                          <a:latin typeface="Times New Roman"/>
                          <a:cs typeface="Times New Roman"/>
                        </a:rPr>
                        <a:t>c</a:t>
                      </a:r>
                      <a:r>
                        <a:rPr sz="2500" i="1" spc="-420" dirty="0">
                          <a:latin typeface="Times New Roman"/>
                          <a:cs typeface="Times New Roman"/>
                        </a:rPr>
                        <a:t> </a:t>
                      </a:r>
                      <a:r>
                        <a:rPr sz="1450" spc="-85" dirty="0">
                          <a:latin typeface="Times New Roman"/>
                          <a:cs typeface="Times New Roman"/>
                        </a:rPr>
                        <a:t>2</a:t>
                      </a:r>
                      <a:endParaRPr sz="1450">
                        <a:latin typeface="Times New Roman"/>
                        <a:cs typeface="Times New Roman"/>
                      </a:endParaRPr>
                    </a:p>
                  </a:txBody>
                  <a:tcPr marL="0" marR="0" marT="118110" marB="0"/>
                </a:tc>
                <a:tc>
                  <a:txBody>
                    <a:bodyPr/>
                    <a:lstStyle/>
                    <a:p>
                      <a:pPr marL="292100">
                        <a:lnSpc>
                          <a:spcPct val="100000"/>
                        </a:lnSpc>
                        <a:spcBef>
                          <a:spcPts val="930"/>
                        </a:spcBef>
                      </a:pPr>
                      <a:r>
                        <a:rPr sz="2500" i="1" spc="-15" dirty="0">
                          <a:latin typeface="Times New Roman"/>
                          <a:cs typeface="Times New Roman"/>
                        </a:rPr>
                        <a:t>c</a:t>
                      </a:r>
                      <a:r>
                        <a:rPr sz="1450" spc="-15" dirty="0">
                          <a:latin typeface="Times New Roman"/>
                          <a:cs typeface="Times New Roman"/>
                        </a:rPr>
                        <a:t>3</a:t>
                      </a:r>
                      <a:endParaRPr sz="1450">
                        <a:latin typeface="Times New Roman"/>
                        <a:cs typeface="Times New Roman"/>
                      </a:endParaRPr>
                    </a:p>
                  </a:txBody>
                  <a:tcPr marL="0" marR="0" marT="118110" marB="0"/>
                </a:tc>
                <a:tc>
                  <a:txBody>
                    <a:bodyPr/>
                    <a:lstStyle/>
                    <a:p>
                      <a:pPr>
                        <a:lnSpc>
                          <a:spcPct val="100000"/>
                        </a:lnSpc>
                      </a:pPr>
                      <a:endParaRPr sz="2100">
                        <a:latin typeface="Times New Roman"/>
                        <a:cs typeface="Times New Roman"/>
                      </a:endParaRPr>
                    </a:p>
                  </a:txBody>
                  <a:tcPr marL="0" marR="0" marT="0" marB="0"/>
                </a:tc>
              </a:tr>
              <a:tr h="498377">
                <a:tc>
                  <a:txBody>
                    <a:bodyPr/>
                    <a:lstStyle/>
                    <a:p>
                      <a:pPr marL="31750">
                        <a:lnSpc>
                          <a:spcPts val="3125"/>
                        </a:lnSpc>
                        <a:spcBef>
                          <a:spcPts val="700"/>
                        </a:spcBef>
                      </a:pPr>
                      <a:r>
                        <a:rPr sz="2650" i="1" spc="10" dirty="0">
                          <a:latin typeface="Times New Roman"/>
                          <a:cs typeface="Times New Roman"/>
                        </a:rPr>
                        <a:t>d</a:t>
                      </a:r>
                      <a:r>
                        <a:rPr sz="1500" spc="10" dirty="0">
                          <a:latin typeface="Times New Roman"/>
                          <a:cs typeface="Times New Roman"/>
                        </a:rPr>
                        <a:t>1</a:t>
                      </a:r>
                      <a:endParaRPr sz="1500">
                        <a:latin typeface="Times New Roman"/>
                        <a:cs typeface="Times New Roman"/>
                      </a:endParaRPr>
                    </a:p>
                  </a:txBody>
                  <a:tcPr marL="0" marR="0" marT="8890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bl>
          </a:graphicData>
        </a:graphic>
      </p:graphicFrame>
      <p:sp>
        <p:nvSpPr>
          <p:cNvPr id="11" name="object 11"/>
          <p:cNvSpPr/>
          <p:nvPr/>
        </p:nvSpPr>
        <p:spPr>
          <a:xfrm>
            <a:off x="5884829" y="1305388"/>
            <a:ext cx="1696720" cy="0"/>
          </a:xfrm>
          <a:custGeom>
            <a:avLst/>
            <a:gdLst/>
            <a:ahLst/>
            <a:cxnLst/>
            <a:rect l="l" t="t" r="r" b="b"/>
            <a:pathLst>
              <a:path w="1696720">
                <a:moveTo>
                  <a:pt x="0" y="0"/>
                </a:moveTo>
                <a:lnTo>
                  <a:pt x="1696227" y="0"/>
                </a:lnTo>
              </a:path>
            </a:pathLst>
          </a:custGeom>
          <a:ln w="14026">
            <a:solidFill>
              <a:srgbClr val="000000"/>
            </a:solidFill>
          </a:ln>
        </p:spPr>
        <p:txBody>
          <a:bodyPr wrap="square" lIns="0" tIns="0" rIns="0" bIns="0" rtlCol="0"/>
          <a:lstStyle/>
          <a:p>
            <a:endParaRPr/>
          </a:p>
        </p:txBody>
      </p:sp>
      <p:sp>
        <p:nvSpPr>
          <p:cNvPr id="12" name="object 12"/>
          <p:cNvSpPr txBox="1"/>
          <p:nvPr/>
        </p:nvSpPr>
        <p:spPr>
          <a:xfrm>
            <a:off x="5410246" y="887676"/>
            <a:ext cx="2199640" cy="377825"/>
          </a:xfrm>
          <a:prstGeom prst="rect">
            <a:avLst/>
          </a:prstGeom>
        </p:spPr>
        <p:txBody>
          <a:bodyPr vert="horz" wrap="square" lIns="0" tIns="13970" rIns="0" bIns="0" rtlCol="0">
            <a:spAutoFit/>
          </a:bodyPr>
          <a:lstStyle/>
          <a:p>
            <a:pPr marL="38100">
              <a:lnSpc>
                <a:spcPct val="100000"/>
              </a:lnSpc>
              <a:spcBef>
                <a:spcPts val="110"/>
              </a:spcBef>
            </a:pPr>
            <a:r>
              <a:rPr sz="3450" i="1" spc="-202" baseline="-35024" dirty="0">
                <a:latin typeface="Times New Roman"/>
                <a:cs typeface="Times New Roman"/>
              </a:rPr>
              <a:t>c</a:t>
            </a:r>
            <a:r>
              <a:rPr sz="1950" spc="-202" baseline="-61965" dirty="0">
                <a:latin typeface="Times New Roman"/>
                <a:cs typeface="Times New Roman"/>
              </a:rPr>
              <a:t>1 </a:t>
            </a:r>
            <a:r>
              <a:rPr sz="3450" spc="-270" baseline="-35024" dirty="0">
                <a:latin typeface="Symbol"/>
                <a:cs typeface="Symbol"/>
              </a:rPr>
              <a:t></a:t>
            </a:r>
            <a:r>
              <a:rPr sz="3450" spc="-270" baseline="-35024" dirty="0">
                <a:latin typeface="Times New Roman"/>
                <a:cs typeface="Times New Roman"/>
              </a:rPr>
              <a:t> </a:t>
            </a:r>
            <a:r>
              <a:rPr sz="2300" spc="-120" dirty="0">
                <a:latin typeface="Times New Roman"/>
                <a:cs typeface="Times New Roman"/>
              </a:rPr>
              <a:t>(2 </a:t>
            </a:r>
            <a:r>
              <a:rPr sz="2300" spc="-140" dirty="0">
                <a:latin typeface="Symbol"/>
                <a:cs typeface="Symbol"/>
              </a:rPr>
              <a:t></a:t>
            </a:r>
            <a:r>
              <a:rPr sz="2300" spc="-140" dirty="0">
                <a:latin typeface="Times New Roman"/>
                <a:cs typeface="Times New Roman"/>
              </a:rPr>
              <a:t>12) </a:t>
            </a:r>
            <a:r>
              <a:rPr sz="2300" spc="-180" dirty="0">
                <a:latin typeface="Symbol"/>
                <a:cs typeface="Symbol"/>
              </a:rPr>
              <a:t></a:t>
            </a:r>
            <a:r>
              <a:rPr sz="2300" spc="-180" dirty="0">
                <a:latin typeface="Times New Roman"/>
                <a:cs typeface="Times New Roman"/>
              </a:rPr>
              <a:t> </a:t>
            </a:r>
            <a:r>
              <a:rPr sz="2300" spc="-120" dirty="0">
                <a:latin typeface="Times New Roman"/>
                <a:cs typeface="Times New Roman"/>
              </a:rPr>
              <a:t>(2</a:t>
            </a:r>
            <a:r>
              <a:rPr sz="2300" spc="-495" dirty="0">
                <a:latin typeface="Times New Roman"/>
                <a:cs typeface="Times New Roman"/>
              </a:rPr>
              <a:t> </a:t>
            </a:r>
            <a:r>
              <a:rPr sz="2300" spc="-140" dirty="0">
                <a:latin typeface="Symbol"/>
                <a:cs typeface="Symbol"/>
              </a:rPr>
              <a:t></a:t>
            </a:r>
            <a:r>
              <a:rPr sz="2300" spc="-140" dirty="0">
                <a:latin typeface="Times New Roman"/>
                <a:cs typeface="Times New Roman"/>
              </a:rPr>
              <a:t>12)</a:t>
            </a:r>
            <a:endParaRPr sz="2300">
              <a:latin typeface="Times New Roman"/>
              <a:cs typeface="Times New Roman"/>
            </a:endParaRPr>
          </a:p>
        </p:txBody>
      </p:sp>
      <p:sp>
        <p:nvSpPr>
          <p:cNvPr id="13" name="object 13"/>
          <p:cNvSpPr txBox="1"/>
          <p:nvPr/>
        </p:nvSpPr>
        <p:spPr>
          <a:xfrm>
            <a:off x="6662394" y="13020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2</a:t>
            </a:r>
            <a:endParaRPr sz="2300">
              <a:latin typeface="Times New Roman"/>
              <a:cs typeface="Times New Roman"/>
            </a:endParaRPr>
          </a:p>
        </p:txBody>
      </p:sp>
      <p:sp>
        <p:nvSpPr>
          <p:cNvPr id="14" name="object 14"/>
          <p:cNvSpPr txBox="1"/>
          <p:nvPr/>
        </p:nvSpPr>
        <p:spPr>
          <a:xfrm>
            <a:off x="5590656" y="2093490"/>
            <a:ext cx="956310" cy="422909"/>
          </a:xfrm>
          <a:prstGeom prst="rect">
            <a:avLst/>
          </a:prstGeom>
        </p:spPr>
        <p:txBody>
          <a:bodyPr vert="horz" wrap="square" lIns="0" tIns="13335" rIns="0" bIns="0" rtlCol="0">
            <a:spAutoFit/>
          </a:bodyPr>
          <a:lstStyle/>
          <a:p>
            <a:pPr marL="12700">
              <a:lnSpc>
                <a:spcPct val="100000"/>
              </a:lnSpc>
              <a:spcBef>
                <a:spcPts val="105"/>
              </a:spcBef>
            </a:pPr>
            <a:r>
              <a:rPr sz="2600" i="1" spc="229" dirty="0">
                <a:latin typeface="Times New Roman"/>
                <a:cs typeface="Times New Roman"/>
              </a:rPr>
              <a:t>c</a:t>
            </a:r>
            <a:r>
              <a:rPr sz="1500" spc="229" dirty="0">
                <a:latin typeface="Times New Roman"/>
                <a:cs typeface="Times New Roman"/>
              </a:rPr>
              <a:t>1 </a:t>
            </a:r>
            <a:r>
              <a:rPr sz="2600" spc="434" dirty="0">
                <a:latin typeface="Symbol"/>
                <a:cs typeface="Symbol"/>
              </a:rPr>
              <a:t></a:t>
            </a:r>
            <a:r>
              <a:rPr sz="2600" spc="50" dirty="0">
                <a:latin typeface="Times New Roman"/>
                <a:cs typeface="Times New Roman"/>
              </a:rPr>
              <a:t> </a:t>
            </a:r>
            <a:r>
              <a:rPr sz="2600" spc="395" dirty="0">
                <a:latin typeface="Times New Roman"/>
                <a:cs typeface="Times New Roman"/>
              </a:rPr>
              <a:t>0</a:t>
            </a:r>
            <a:endParaRPr sz="2600">
              <a:latin typeface="Times New Roman"/>
              <a:cs typeface="Times New Roman"/>
            </a:endParaRPr>
          </a:p>
        </p:txBody>
      </p:sp>
      <p:sp>
        <p:nvSpPr>
          <p:cNvPr id="15" name="object 15"/>
          <p:cNvSpPr txBox="1"/>
          <p:nvPr/>
        </p:nvSpPr>
        <p:spPr>
          <a:xfrm>
            <a:off x="5541676" y="4150890"/>
            <a:ext cx="998855" cy="422909"/>
          </a:xfrm>
          <a:prstGeom prst="rect">
            <a:avLst/>
          </a:prstGeom>
        </p:spPr>
        <p:txBody>
          <a:bodyPr vert="horz" wrap="square" lIns="0" tIns="13335" rIns="0" bIns="0" rtlCol="0">
            <a:spAutoFit/>
          </a:bodyPr>
          <a:lstStyle/>
          <a:p>
            <a:pPr marL="12700">
              <a:lnSpc>
                <a:spcPct val="100000"/>
              </a:lnSpc>
              <a:spcBef>
                <a:spcPts val="105"/>
              </a:spcBef>
            </a:pPr>
            <a:r>
              <a:rPr sz="2600" i="1" spc="335" dirty="0">
                <a:latin typeface="Times New Roman"/>
                <a:cs typeface="Times New Roman"/>
              </a:rPr>
              <a:t>c</a:t>
            </a:r>
            <a:r>
              <a:rPr sz="1500" spc="335" dirty="0">
                <a:latin typeface="Times New Roman"/>
                <a:cs typeface="Times New Roman"/>
              </a:rPr>
              <a:t>2 </a:t>
            </a:r>
            <a:r>
              <a:rPr sz="2600" spc="455" dirty="0">
                <a:latin typeface="Symbol"/>
                <a:cs typeface="Symbol"/>
              </a:rPr>
              <a:t></a:t>
            </a:r>
            <a:r>
              <a:rPr sz="2600" spc="30" dirty="0">
                <a:latin typeface="Times New Roman"/>
                <a:cs typeface="Times New Roman"/>
              </a:rPr>
              <a:t> </a:t>
            </a:r>
            <a:r>
              <a:rPr sz="2600" spc="415" dirty="0">
                <a:latin typeface="Times New Roman"/>
                <a:cs typeface="Times New Roman"/>
              </a:rPr>
              <a:t>0</a:t>
            </a:r>
            <a:endParaRPr sz="2600">
              <a:latin typeface="Times New Roman"/>
              <a:cs typeface="Times New Roman"/>
            </a:endParaRPr>
          </a:p>
        </p:txBody>
      </p:sp>
      <p:sp>
        <p:nvSpPr>
          <p:cNvPr id="16" name="object 16"/>
          <p:cNvSpPr txBox="1"/>
          <p:nvPr/>
        </p:nvSpPr>
        <p:spPr>
          <a:xfrm>
            <a:off x="5551937" y="4863963"/>
            <a:ext cx="2023110" cy="854710"/>
          </a:xfrm>
          <a:prstGeom prst="rect">
            <a:avLst/>
          </a:prstGeom>
        </p:spPr>
        <p:txBody>
          <a:bodyPr vert="horz" wrap="square" lIns="0" tIns="76200" rIns="0" bIns="0" rtlCol="0">
            <a:spAutoFit/>
          </a:bodyPr>
          <a:lstStyle/>
          <a:p>
            <a:pPr marL="38100">
              <a:lnSpc>
                <a:spcPct val="100000"/>
              </a:lnSpc>
              <a:spcBef>
                <a:spcPts val="600"/>
              </a:spcBef>
            </a:pPr>
            <a:r>
              <a:rPr sz="3450" i="1" spc="-142" baseline="-35024" dirty="0">
                <a:latin typeface="Times New Roman"/>
                <a:cs typeface="Times New Roman"/>
              </a:rPr>
              <a:t>c</a:t>
            </a:r>
            <a:r>
              <a:rPr sz="1950" spc="-142" baseline="-61965" dirty="0">
                <a:latin typeface="Times New Roman"/>
                <a:cs typeface="Times New Roman"/>
              </a:rPr>
              <a:t>3</a:t>
            </a:r>
            <a:r>
              <a:rPr sz="1950" spc="-135" baseline="-61965" dirty="0">
                <a:latin typeface="Times New Roman"/>
                <a:cs typeface="Times New Roman"/>
              </a:rPr>
              <a:t> </a:t>
            </a:r>
            <a:r>
              <a:rPr sz="3450" spc="-270" baseline="-35024" dirty="0">
                <a:latin typeface="Symbol"/>
                <a:cs typeface="Symbol"/>
              </a:rPr>
              <a:t></a:t>
            </a:r>
            <a:r>
              <a:rPr sz="3450" spc="52" baseline="-35024" dirty="0">
                <a:latin typeface="Times New Roman"/>
                <a:cs typeface="Times New Roman"/>
              </a:rPr>
              <a:t> </a:t>
            </a:r>
            <a:r>
              <a:rPr sz="2300" u="heavy" spc="-114" dirty="0">
                <a:uFill>
                  <a:solidFill>
                    <a:srgbClr val="000000"/>
                  </a:solidFill>
                </a:uFill>
                <a:latin typeface="Times New Roman"/>
                <a:cs typeface="Times New Roman"/>
              </a:rPr>
              <a:t>(2</a:t>
            </a:r>
            <a:r>
              <a:rPr sz="2300" u="heavy" spc="-355"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300" dirty="0">
                <a:uFill>
                  <a:solidFill>
                    <a:srgbClr val="000000"/>
                  </a:solidFill>
                </a:uFill>
                <a:latin typeface="Times New Roman"/>
                <a:cs typeface="Times New Roman"/>
              </a:rPr>
              <a:t> </a:t>
            </a:r>
            <a:r>
              <a:rPr sz="2300" u="heavy" spc="-145" dirty="0">
                <a:uFill>
                  <a:solidFill>
                    <a:srgbClr val="000000"/>
                  </a:solidFill>
                </a:uFill>
                <a:latin typeface="Times New Roman"/>
                <a:cs typeface="Times New Roman"/>
              </a:rPr>
              <a:t>0)</a:t>
            </a:r>
            <a:r>
              <a:rPr sz="2300" u="heavy" spc="-210"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240" dirty="0">
                <a:uFill>
                  <a:solidFill>
                    <a:srgbClr val="000000"/>
                  </a:solidFill>
                </a:uFill>
                <a:latin typeface="Times New Roman"/>
                <a:cs typeface="Times New Roman"/>
              </a:rPr>
              <a:t> </a:t>
            </a:r>
            <a:r>
              <a:rPr sz="2300" u="heavy" spc="-114" dirty="0">
                <a:uFill>
                  <a:solidFill>
                    <a:srgbClr val="000000"/>
                  </a:solidFill>
                </a:uFill>
                <a:latin typeface="Times New Roman"/>
                <a:cs typeface="Times New Roman"/>
              </a:rPr>
              <a:t>(2</a:t>
            </a:r>
            <a:r>
              <a:rPr sz="2300" u="heavy" spc="-355" dirty="0">
                <a:uFill>
                  <a:solidFill>
                    <a:srgbClr val="000000"/>
                  </a:solidFill>
                </a:uFill>
                <a:latin typeface="Times New Roman"/>
                <a:cs typeface="Times New Roman"/>
              </a:rPr>
              <a:t> </a:t>
            </a:r>
            <a:r>
              <a:rPr sz="2300" u="heavy" spc="-180" dirty="0">
                <a:uFill>
                  <a:solidFill>
                    <a:srgbClr val="000000"/>
                  </a:solidFill>
                </a:uFill>
                <a:latin typeface="Symbol"/>
                <a:cs typeface="Symbol"/>
              </a:rPr>
              <a:t></a:t>
            </a:r>
            <a:r>
              <a:rPr sz="2300" u="heavy" spc="-295" dirty="0">
                <a:uFill>
                  <a:solidFill>
                    <a:srgbClr val="000000"/>
                  </a:solidFill>
                </a:uFill>
                <a:latin typeface="Times New Roman"/>
                <a:cs typeface="Times New Roman"/>
              </a:rPr>
              <a:t> </a:t>
            </a:r>
            <a:r>
              <a:rPr sz="2300" u="heavy" spc="-145" dirty="0">
                <a:uFill>
                  <a:solidFill>
                    <a:srgbClr val="000000"/>
                  </a:solidFill>
                </a:uFill>
                <a:latin typeface="Times New Roman"/>
                <a:cs typeface="Times New Roman"/>
              </a:rPr>
              <a:t>0)</a:t>
            </a:r>
            <a:endParaRPr sz="2300">
              <a:latin typeface="Times New Roman"/>
              <a:cs typeface="Times New Roman"/>
            </a:endParaRPr>
          </a:p>
          <a:p>
            <a:pPr marL="474345" algn="ctr">
              <a:lnSpc>
                <a:spcPct val="100000"/>
              </a:lnSpc>
              <a:spcBef>
                <a:spcPts val="500"/>
              </a:spcBef>
            </a:pPr>
            <a:r>
              <a:rPr sz="2300" spc="-165" dirty="0">
                <a:latin typeface="Times New Roman"/>
                <a:cs typeface="Times New Roman"/>
              </a:rPr>
              <a:t>2</a:t>
            </a:r>
            <a:endParaRPr sz="2300">
              <a:latin typeface="Times New Roman"/>
              <a:cs typeface="Times New Roman"/>
            </a:endParaRPr>
          </a:p>
        </p:txBody>
      </p:sp>
      <p:sp>
        <p:nvSpPr>
          <p:cNvPr id="17" name="object 17"/>
          <p:cNvSpPr txBox="1"/>
          <p:nvPr/>
        </p:nvSpPr>
        <p:spPr>
          <a:xfrm>
            <a:off x="5625125" y="6132090"/>
            <a:ext cx="982980" cy="422909"/>
          </a:xfrm>
          <a:prstGeom prst="rect">
            <a:avLst/>
          </a:prstGeom>
        </p:spPr>
        <p:txBody>
          <a:bodyPr vert="horz" wrap="square" lIns="0" tIns="13335" rIns="0" bIns="0" rtlCol="0">
            <a:spAutoFit/>
          </a:bodyPr>
          <a:lstStyle/>
          <a:p>
            <a:pPr marL="12700">
              <a:lnSpc>
                <a:spcPct val="100000"/>
              </a:lnSpc>
              <a:spcBef>
                <a:spcPts val="105"/>
              </a:spcBef>
            </a:pPr>
            <a:r>
              <a:rPr sz="2600" i="1" spc="300" dirty="0">
                <a:latin typeface="Times New Roman"/>
                <a:cs typeface="Times New Roman"/>
              </a:rPr>
              <a:t>c</a:t>
            </a:r>
            <a:r>
              <a:rPr sz="1500" spc="300" dirty="0">
                <a:latin typeface="Times New Roman"/>
                <a:cs typeface="Times New Roman"/>
              </a:rPr>
              <a:t>3 </a:t>
            </a:r>
            <a:r>
              <a:rPr sz="2600" spc="445" dirty="0">
                <a:latin typeface="Symbol"/>
                <a:cs typeface="Symbol"/>
              </a:rPr>
              <a:t></a:t>
            </a:r>
            <a:r>
              <a:rPr sz="2600" spc="30" dirty="0">
                <a:latin typeface="Times New Roman"/>
                <a:cs typeface="Times New Roman"/>
              </a:rPr>
              <a:t> </a:t>
            </a:r>
            <a:r>
              <a:rPr sz="2600" spc="405" dirty="0">
                <a:latin typeface="Times New Roman"/>
                <a:cs typeface="Times New Roman"/>
              </a:rPr>
              <a:t>0</a:t>
            </a:r>
            <a:endParaRPr sz="2600">
              <a:latin typeface="Times New Roman"/>
              <a:cs typeface="Times New Roman"/>
            </a:endParaRPr>
          </a:p>
        </p:txBody>
      </p:sp>
      <p:sp>
        <p:nvSpPr>
          <p:cNvPr id="18" name="object 18"/>
          <p:cNvSpPr txBox="1"/>
          <p:nvPr/>
        </p:nvSpPr>
        <p:spPr>
          <a:xfrm>
            <a:off x="535940" y="6419189"/>
            <a:ext cx="845185"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Tahoma"/>
                <a:cs typeface="Tahoma"/>
              </a:rPr>
              <a:t>8/30</a:t>
            </a:r>
            <a:r>
              <a:rPr sz="1400" spc="5" dirty="0">
                <a:latin typeface="Tahoma"/>
                <a:cs typeface="Tahoma"/>
              </a:rPr>
              <a:t>/</a:t>
            </a:r>
            <a:r>
              <a:rPr sz="1400" dirty="0">
                <a:latin typeface="Tahoma"/>
                <a:cs typeface="Tahoma"/>
              </a:rPr>
              <a:t>2016</a:t>
            </a:r>
            <a:endParaRPr sz="1400">
              <a:latin typeface="Tahoma"/>
              <a:cs typeface="Tahoma"/>
            </a:endParaRPr>
          </a:p>
        </p:txBody>
      </p:sp>
      <p:sp>
        <p:nvSpPr>
          <p:cNvPr id="19" name="object 19"/>
          <p:cNvSpPr txBox="1"/>
          <p:nvPr/>
        </p:nvSpPr>
        <p:spPr>
          <a:xfrm>
            <a:off x="4071365" y="6419189"/>
            <a:ext cx="1002665" cy="239395"/>
          </a:xfrm>
          <a:prstGeom prst="rect">
            <a:avLst/>
          </a:prstGeom>
        </p:spPr>
        <p:txBody>
          <a:bodyPr vert="horz" wrap="square" lIns="0" tIns="12700" rIns="0" bIns="0" rtlCol="0">
            <a:spAutoFit/>
          </a:bodyPr>
          <a:lstStyle/>
          <a:p>
            <a:pPr marL="12700">
              <a:lnSpc>
                <a:spcPct val="100000"/>
              </a:lnSpc>
              <a:spcBef>
                <a:spcPts val="100"/>
              </a:spcBef>
            </a:pPr>
            <a:r>
              <a:rPr sz="1400" spc="-10" dirty="0">
                <a:latin typeface="Tahoma"/>
                <a:cs typeface="Tahoma"/>
              </a:rPr>
              <a:t>Nevase</a:t>
            </a:r>
            <a:r>
              <a:rPr sz="1400" spc="-45" dirty="0">
                <a:latin typeface="Tahoma"/>
                <a:cs typeface="Tahoma"/>
              </a:rPr>
              <a:t> </a:t>
            </a:r>
            <a:r>
              <a:rPr sz="1400" spc="-5" dirty="0">
                <a:latin typeface="Tahoma"/>
                <a:cs typeface="Tahoma"/>
              </a:rPr>
              <a:t>Amit</a:t>
            </a:r>
            <a:endParaRPr sz="1400">
              <a:latin typeface="Tahoma"/>
              <a:cs typeface="Tahoma"/>
            </a:endParaRPr>
          </a:p>
        </p:txBody>
      </p:sp>
      <p:sp>
        <p:nvSpPr>
          <p:cNvPr id="20" name="object 20"/>
          <p:cNvSpPr txBox="1"/>
          <p:nvPr/>
        </p:nvSpPr>
        <p:spPr>
          <a:xfrm>
            <a:off x="8387333" y="6419189"/>
            <a:ext cx="220979" cy="239395"/>
          </a:xfrm>
          <a:prstGeom prst="rect">
            <a:avLst/>
          </a:prstGeom>
        </p:spPr>
        <p:txBody>
          <a:bodyPr vert="horz" wrap="square" lIns="0" tIns="12700" rIns="0" bIns="0" rtlCol="0">
            <a:spAutoFit/>
          </a:bodyPr>
          <a:lstStyle/>
          <a:p>
            <a:pPr marL="12700">
              <a:lnSpc>
                <a:spcPct val="100000"/>
              </a:lnSpc>
              <a:spcBef>
                <a:spcPts val="100"/>
              </a:spcBef>
            </a:pPr>
            <a:r>
              <a:rPr sz="1400" dirty="0">
                <a:latin typeface="Tahoma"/>
                <a:cs typeface="Tahoma"/>
              </a:rPr>
              <a:t>80</a:t>
            </a:r>
            <a:endParaRPr sz="1400">
              <a:latin typeface="Tahoma"/>
              <a:cs typeface="Tahoma"/>
            </a:endParaRPr>
          </a:p>
        </p:txBody>
      </p:sp>
      <p:sp>
        <p:nvSpPr>
          <p:cNvPr id="21" name="object 21"/>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
        <p:nvSpPr>
          <p:cNvPr id="22" name="object 22"/>
          <p:cNvSpPr/>
          <p:nvPr/>
        </p:nvSpPr>
        <p:spPr>
          <a:xfrm>
            <a:off x="5815266" y="3286354"/>
            <a:ext cx="1650364" cy="0"/>
          </a:xfrm>
          <a:custGeom>
            <a:avLst/>
            <a:gdLst/>
            <a:ahLst/>
            <a:cxnLst/>
            <a:rect l="l" t="t" r="r" b="b"/>
            <a:pathLst>
              <a:path w="1650365">
                <a:moveTo>
                  <a:pt x="0" y="0"/>
                </a:moveTo>
                <a:lnTo>
                  <a:pt x="1650038" y="0"/>
                </a:lnTo>
              </a:path>
            </a:pathLst>
          </a:custGeom>
          <a:ln w="14512">
            <a:solidFill>
              <a:srgbClr val="000000"/>
            </a:solidFill>
          </a:ln>
        </p:spPr>
        <p:txBody>
          <a:bodyPr wrap="square" lIns="0" tIns="0" rIns="0" bIns="0" rtlCol="0"/>
          <a:lstStyle/>
          <a:p>
            <a:endParaRPr/>
          </a:p>
        </p:txBody>
      </p:sp>
      <p:sp>
        <p:nvSpPr>
          <p:cNvPr id="23" name="object 23"/>
          <p:cNvSpPr txBox="1"/>
          <p:nvPr/>
        </p:nvSpPr>
        <p:spPr>
          <a:xfrm>
            <a:off x="5354705" y="3053858"/>
            <a:ext cx="412115" cy="377190"/>
          </a:xfrm>
          <a:prstGeom prst="rect">
            <a:avLst/>
          </a:prstGeom>
        </p:spPr>
        <p:txBody>
          <a:bodyPr vert="horz" wrap="square" lIns="0" tIns="13335" rIns="0" bIns="0" rtlCol="0">
            <a:spAutoFit/>
          </a:bodyPr>
          <a:lstStyle/>
          <a:p>
            <a:pPr marL="12700">
              <a:lnSpc>
                <a:spcPct val="100000"/>
              </a:lnSpc>
              <a:spcBef>
                <a:spcPts val="105"/>
              </a:spcBef>
            </a:pPr>
            <a:r>
              <a:rPr sz="2300" i="1" spc="-80" dirty="0">
                <a:latin typeface="Times New Roman"/>
                <a:cs typeface="Times New Roman"/>
              </a:rPr>
              <a:t>c</a:t>
            </a:r>
            <a:r>
              <a:rPr sz="1300" spc="-80" dirty="0">
                <a:latin typeface="Times New Roman"/>
                <a:cs typeface="Times New Roman"/>
              </a:rPr>
              <a:t>2</a:t>
            </a:r>
            <a:r>
              <a:rPr sz="1300" spc="55" dirty="0">
                <a:latin typeface="Times New Roman"/>
                <a:cs typeface="Times New Roman"/>
              </a:rPr>
              <a:t> </a:t>
            </a:r>
            <a:r>
              <a:rPr sz="2300" spc="-200" dirty="0">
                <a:latin typeface="Symbol"/>
                <a:cs typeface="Symbol"/>
              </a:rPr>
              <a:t></a:t>
            </a:r>
            <a:endParaRPr sz="2300">
              <a:latin typeface="Symbol"/>
              <a:cs typeface="Symbol"/>
            </a:endParaRPr>
          </a:p>
        </p:txBody>
      </p:sp>
      <p:sp>
        <p:nvSpPr>
          <p:cNvPr id="24" name="object 24"/>
          <p:cNvSpPr txBox="1"/>
          <p:nvPr/>
        </p:nvSpPr>
        <p:spPr>
          <a:xfrm>
            <a:off x="5814126" y="2869157"/>
            <a:ext cx="1652270" cy="377190"/>
          </a:xfrm>
          <a:prstGeom prst="rect">
            <a:avLst/>
          </a:prstGeom>
        </p:spPr>
        <p:txBody>
          <a:bodyPr vert="horz" wrap="square" lIns="0" tIns="13335" rIns="0" bIns="0" rtlCol="0">
            <a:spAutoFit/>
          </a:bodyPr>
          <a:lstStyle/>
          <a:p>
            <a:pPr marL="12700">
              <a:lnSpc>
                <a:spcPct val="100000"/>
              </a:lnSpc>
              <a:spcBef>
                <a:spcPts val="105"/>
              </a:spcBef>
            </a:pPr>
            <a:r>
              <a:rPr sz="2300" spc="-120" dirty="0">
                <a:latin typeface="Times New Roman"/>
                <a:cs typeface="Times New Roman"/>
              </a:rPr>
              <a:t>(2</a:t>
            </a:r>
            <a:r>
              <a:rPr sz="2300" spc="-120" dirty="0">
                <a:latin typeface="Symbol"/>
                <a:cs typeface="Symbol"/>
              </a:rPr>
              <a:t></a:t>
            </a:r>
            <a:r>
              <a:rPr sz="2300" spc="-120" dirty="0">
                <a:latin typeface="Times New Roman"/>
                <a:cs typeface="Times New Roman"/>
              </a:rPr>
              <a:t>16) </a:t>
            </a:r>
            <a:r>
              <a:rPr sz="2300" spc="-200" dirty="0">
                <a:latin typeface="Symbol"/>
                <a:cs typeface="Symbol"/>
              </a:rPr>
              <a:t></a:t>
            </a:r>
            <a:r>
              <a:rPr sz="2300" spc="-455" dirty="0">
                <a:latin typeface="Times New Roman"/>
                <a:cs typeface="Times New Roman"/>
              </a:rPr>
              <a:t> </a:t>
            </a:r>
            <a:r>
              <a:rPr sz="2300" spc="-120" dirty="0">
                <a:latin typeface="Times New Roman"/>
                <a:cs typeface="Times New Roman"/>
              </a:rPr>
              <a:t>(2</a:t>
            </a:r>
            <a:r>
              <a:rPr sz="2300" spc="-120" dirty="0">
                <a:latin typeface="Symbol"/>
                <a:cs typeface="Symbol"/>
              </a:rPr>
              <a:t></a:t>
            </a:r>
            <a:r>
              <a:rPr sz="2300" spc="-120" dirty="0">
                <a:latin typeface="Times New Roman"/>
                <a:cs typeface="Times New Roman"/>
              </a:rPr>
              <a:t>16)</a:t>
            </a:r>
            <a:endParaRPr sz="2300">
              <a:latin typeface="Times New Roman"/>
              <a:cs typeface="Times New Roman"/>
            </a:endParaRPr>
          </a:p>
        </p:txBody>
      </p:sp>
      <p:sp>
        <p:nvSpPr>
          <p:cNvPr id="25" name="object 25"/>
          <p:cNvSpPr txBox="1"/>
          <p:nvPr/>
        </p:nvSpPr>
        <p:spPr>
          <a:xfrm>
            <a:off x="6569751" y="3282824"/>
            <a:ext cx="149225" cy="377190"/>
          </a:xfrm>
          <a:prstGeom prst="rect">
            <a:avLst/>
          </a:prstGeom>
        </p:spPr>
        <p:txBody>
          <a:bodyPr vert="horz" wrap="square" lIns="0" tIns="13335" rIns="0" bIns="0" rtlCol="0">
            <a:spAutoFit/>
          </a:bodyPr>
          <a:lstStyle/>
          <a:p>
            <a:pPr marL="12700">
              <a:lnSpc>
                <a:spcPct val="100000"/>
              </a:lnSpc>
              <a:spcBef>
                <a:spcPts val="105"/>
              </a:spcBef>
            </a:pPr>
            <a:r>
              <a:rPr sz="2300" spc="-180" dirty="0">
                <a:latin typeface="Times New Roman"/>
                <a:cs typeface="Times New Roman"/>
              </a:rPr>
              <a:t>2</a:t>
            </a:r>
            <a:endParaRPr sz="2300">
              <a:latin typeface="Times New Roman"/>
              <a:cs typeface="Times New Roman"/>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383540" y="789787"/>
            <a:ext cx="8378825" cy="4167808"/>
          </a:xfrm>
          <a:prstGeom prst="rect">
            <a:avLst/>
          </a:prstGeom>
        </p:spPr>
        <p:txBody>
          <a:bodyPr vert="horz" wrap="square" lIns="0" tIns="12700" rIns="0" bIns="0" rtlCol="0">
            <a:spAutoFit/>
          </a:bodyPr>
          <a:lstStyle/>
          <a:p>
            <a:pPr marL="355600" marR="5080" indent="-342900" algn="just">
              <a:spcBef>
                <a:spcPts val="100"/>
              </a:spcBef>
              <a:buFont typeface="Wingdings"/>
              <a:buChar char=""/>
              <a:tabLst>
                <a:tab pos="355600" algn="l"/>
              </a:tabLst>
            </a:pPr>
            <a:r>
              <a:rPr sz="2600" spc="-5" dirty="0">
                <a:latin typeface="Carlito"/>
                <a:cs typeface="Carlito"/>
              </a:rPr>
              <a:t>When </a:t>
            </a:r>
            <a:r>
              <a:rPr sz="2600" dirty="0">
                <a:latin typeface="Carlito"/>
                <a:cs typeface="Carlito"/>
              </a:rPr>
              <a:t>the </a:t>
            </a:r>
            <a:r>
              <a:rPr sz="2600" spc="-5" dirty="0">
                <a:latin typeface="Carlito"/>
                <a:cs typeface="Carlito"/>
              </a:rPr>
              <a:t>input is </a:t>
            </a:r>
            <a:r>
              <a:rPr sz="2600" spc="-10" dirty="0">
                <a:latin typeface="Carlito"/>
                <a:cs typeface="Carlito"/>
              </a:rPr>
              <a:t>given </a:t>
            </a:r>
            <a:r>
              <a:rPr sz="2600" spc="-15" dirty="0">
                <a:latin typeface="Carlito"/>
                <a:cs typeface="Carlito"/>
              </a:rPr>
              <a:t>to </a:t>
            </a:r>
            <a:r>
              <a:rPr sz="2600" dirty="0">
                <a:latin typeface="Carlito"/>
                <a:cs typeface="Carlito"/>
              </a:rPr>
              <a:t>a linear time </a:t>
            </a:r>
            <a:r>
              <a:rPr sz="2600" spc="-15" dirty="0">
                <a:latin typeface="Carlito"/>
                <a:cs typeface="Carlito"/>
              </a:rPr>
              <a:t>invarient </a:t>
            </a:r>
            <a:r>
              <a:rPr sz="2600" spc="-20" dirty="0">
                <a:latin typeface="Carlito"/>
                <a:cs typeface="Carlito"/>
              </a:rPr>
              <a:t>system,  </a:t>
            </a:r>
            <a:r>
              <a:rPr sz="2600" spc="-25" dirty="0">
                <a:latin typeface="Carlito"/>
                <a:cs typeface="Carlito"/>
              </a:rPr>
              <a:t>for </a:t>
            </a:r>
            <a:r>
              <a:rPr sz="2600" spc="-5" dirty="0">
                <a:latin typeface="Carlito"/>
                <a:cs typeface="Carlito"/>
              </a:rPr>
              <a:t>critically </a:t>
            </a:r>
            <a:r>
              <a:rPr sz="2600" spc="-15" dirty="0">
                <a:latin typeface="Carlito"/>
                <a:cs typeface="Carlito"/>
              </a:rPr>
              <a:t>stable </a:t>
            </a:r>
            <a:r>
              <a:rPr sz="2600" spc="-25" dirty="0">
                <a:latin typeface="Carlito"/>
                <a:cs typeface="Carlito"/>
              </a:rPr>
              <a:t>systems </a:t>
            </a:r>
            <a:r>
              <a:rPr sz="2600" dirty="0">
                <a:latin typeface="Carlito"/>
                <a:cs typeface="Carlito"/>
              </a:rPr>
              <a:t>the </a:t>
            </a:r>
            <a:r>
              <a:rPr sz="2600" spc="-5" dirty="0">
                <a:latin typeface="Carlito"/>
                <a:cs typeface="Carlito"/>
              </a:rPr>
              <a:t>output does not </a:t>
            </a:r>
            <a:r>
              <a:rPr sz="2600" spc="-15" dirty="0">
                <a:latin typeface="Carlito"/>
                <a:cs typeface="Carlito"/>
              </a:rPr>
              <a:t>go </a:t>
            </a:r>
            <a:r>
              <a:rPr sz="2600" spc="-10" dirty="0">
                <a:latin typeface="Carlito"/>
                <a:cs typeface="Carlito"/>
              </a:rPr>
              <a:t>on  </a:t>
            </a:r>
            <a:r>
              <a:rPr sz="2600" spc="-5" dirty="0">
                <a:latin typeface="Carlito"/>
                <a:cs typeface="Carlito"/>
              </a:rPr>
              <a:t>increasing infinitely nor does </a:t>
            </a:r>
            <a:r>
              <a:rPr sz="2600" dirty="0">
                <a:latin typeface="Carlito"/>
                <a:cs typeface="Carlito"/>
              </a:rPr>
              <a:t>it </a:t>
            </a:r>
            <a:r>
              <a:rPr sz="2600" spc="-10" dirty="0">
                <a:latin typeface="Carlito"/>
                <a:cs typeface="Carlito"/>
              </a:rPr>
              <a:t>go </a:t>
            </a:r>
            <a:r>
              <a:rPr sz="2600" spc="-15" dirty="0">
                <a:latin typeface="Carlito"/>
                <a:cs typeface="Carlito"/>
              </a:rPr>
              <a:t>to </a:t>
            </a:r>
            <a:r>
              <a:rPr sz="2600" spc="-25" dirty="0">
                <a:latin typeface="Carlito"/>
                <a:cs typeface="Carlito"/>
              </a:rPr>
              <a:t>zero </a:t>
            </a:r>
            <a:r>
              <a:rPr sz="2600" dirty="0">
                <a:latin typeface="Carlito"/>
                <a:cs typeface="Carlito"/>
              </a:rPr>
              <a:t>as time</a:t>
            </a:r>
            <a:r>
              <a:rPr sz="2600" spc="-5" dirty="0">
                <a:latin typeface="Carlito"/>
                <a:cs typeface="Carlito"/>
              </a:rPr>
              <a:t> increases.</a:t>
            </a:r>
            <a:endParaRPr sz="2600" dirty="0">
              <a:latin typeface="Carlito"/>
              <a:cs typeface="Carlito"/>
            </a:endParaRPr>
          </a:p>
          <a:p>
            <a:pPr marL="355600" marR="5080" indent="-342900" algn="just">
              <a:spcBef>
                <a:spcPts val="620"/>
              </a:spcBef>
              <a:buFont typeface="Wingdings"/>
              <a:buChar char=""/>
              <a:tabLst>
                <a:tab pos="355600" algn="l"/>
              </a:tabLst>
            </a:pPr>
            <a:r>
              <a:rPr sz="2600" spc="-5" dirty="0">
                <a:solidFill>
                  <a:srgbClr val="FF0000"/>
                </a:solidFill>
                <a:latin typeface="Carlito"/>
                <a:cs typeface="Carlito"/>
              </a:rPr>
              <a:t>The output usually </a:t>
            </a:r>
            <a:r>
              <a:rPr sz="2600" spc="-10" dirty="0">
                <a:solidFill>
                  <a:srgbClr val="FF0000"/>
                </a:solidFill>
                <a:latin typeface="Carlito"/>
                <a:cs typeface="Carlito"/>
              </a:rPr>
              <a:t>oscillates </a:t>
            </a:r>
            <a:r>
              <a:rPr sz="2600" spc="-5" dirty="0">
                <a:solidFill>
                  <a:srgbClr val="FF0000"/>
                </a:solidFill>
                <a:latin typeface="Carlito"/>
                <a:cs typeface="Carlito"/>
              </a:rPr>
              <a:t>in </a:t>
            </a:r>
            <a:r>
              <a:rPr sz="2600" dirty="0">
                <a:solidFill>
                  <a:srgbClr val="FF0000"/>
                </a:solidFill>
                <a:latin typeface="Carlito"/>
                <a:cs typeface="Carlito"/>
              </a:rPr>
              <a:t>a </a:t>
            </a:r>
            <a:r>
              <a:rPr sz="2600" spc="-10" dirty="0">
                <a:solidFill>
                  <a:srgbClr val="FF0000"/>
                </a:solidFill>
                <a:latin typeface="Carlito"/>
                <a:cs typeface="Carlito"/>
              </a:rPr>
              <a:t>finite </a:t>
            </a:r>
            <a:r>
              <a:rPr sz="2600" spc="-20" dirty="0">
                <a:solidFill>
                  <a:srgbClr val="FF0000"/>
                </a:solidFill>
                <a:latin typeface="Carlito"/>
                <a:cs typeface="Carlito"/>
              </a:rPr>
              <a:t>range </a:t>
            </a:r>
            <a:r>
              <a:rPr sz="2600" spc="-5" dirty="0">
                <a:solidFill>
                  <a:srgbClr val="FF0000"/>
                </a:solidFill>
                <a:latin typeface="Carlito"/>
                <a:cs typeface="Carlito"/>
              </a:rPr>
              <a:t>or </a:t>
            </a:r>
            <a:r>
              <a:rPr sz="2600" spc="-10" dirty="0">
                <a:solidFill>
                  <a:srgbClr val="FF0000"/>
                </a:solidFill>
                <a:latin typeface="Carlito"/>
                <a:cs typeface="Carlito"/>
              </a:rPr>
              <a:t>remains  steady at </a:t>
            </a:r>
            <a:r>
              <a:rPr sz="2600" spc="-5" dirty="0">
                <a:solidFill>
                  <a:srgbClr val="FF0000"/>
                </a:solidFill>
                <a:latin typeface="Carlito"/>
                <a:cs typeface="Carlito"/>
              </a:rPr>
              <a:t>some</a:t>
            </a:r>
            <a:r>
              <a:rPr sz="2600" spc="-35" dirty="0">
                <a:solidFill>
                  <a:srgbClr val="FF0000"/>
                </a:solidFill>
                <a:latin typeface="Carlito"/>
                <a:cs typeface="Carlito"/>
              </a:rPr>
              <a:t> </a:t>
            </a:r>
            <a:r>
              <a:rPr sz="2600" spc="-5" dirty="0">
                <a:solidFill>
                  <a:srgbClr val="FF0000"/>
                </a:solidFill>
                <a:latin typeface="Carlito"/>
                <a:cs typeface="Carlito"/>
              </a:rPr>
              <a:t>value.</a:t>
            </a:r>
            <a:endParaRPr sz="2600" dirty="0">
              <a:solidFill>
                <a:srgbClr val="FF0000"/>
              </a:solidFill>
              <a:latin typeface="Carlito"/>
              <a:cs typeface="Carlito"/>
            </a:endParaRPr>
          </a:p>
          <a:p>
            <a:pPr marL="355600" marR="6350" indent="-342900" algn="just">
              <a:spcBef>
                <a:spcPts val="630"/>
              </a:spcBef>
              <a:buFont typeface="Wingdings"/>
              <a:buChar char=""/>
              <a:tabLst>
                <a:tab pos="355600" algn="l"/>
              </a:tabLst>
            </a:pPr>
            <a:r>
              <a:rPr sz="2600" spc="-5" dirty="0">
                <a:latin typeface="Carlito"/>
                <a:cs typeface="Carlito"/>
              </a:rPr>
              <a:t>Such </a:t>
            </a:r>
            <a:r>
              <a:rPr sz="2600" spc="-25" dirty="0">
                <a:latin typeface="Carlito"/>
                <a:cs typeface="Carlito"/>
              </a:rPr>
              <a:t>systems </a:t>
            </a:r>
            <a:r>
              <a:rPr sz="2600" spc="-10" dirty="0">
                <a:latin typeface="Carlito"/>
                <a:cs typeface="Carlito"/>
              </a:rPr>
              <a:t>are not </a:t>
            </a:r>
            <a:r>
              <a:rPr sz="2600" spc="-15" dirty="0">
                <a:latin typeface="Carlito"/>
                <a:cs typeface="Carlito"/>
              </a:rPr>
              <a:t>stable </a:t>
            </a:r>
            <a:r>
              <a:rPr sz="2600" dirty="0">
                <a:latin typeface="Carlito"/>
                <a:cs typeface="Carlito"/>
              </a:rPr>
              <a:t>as their </a:t>
            </a:r>
            <a:r>
              <a:rPr sz="2600" spc="-10" dirty="0">
                <a:latin typeface="Carlito"/>
                <a:cs typeface="Carlito"/>
              </a:rPr>
              <a:t>response </a:t>
            </a:r>
            <a:r>
              <a:rPr sz="2600" spc="-5" dirty="0">
                <a:latin typeface="Carlito"/>
                <a:cs typeface="Carlito"/>
              </a:rPr>
              <a:t>does not  </a:t>
            </a:r>
            <a:r>
              <a:rPr sz="2600" spc="-20" dirty="0">
                <a:latin typeface="Carlito"/>
                <a:cs typeface="Carlito"/>
              </a:rPr>
              <a:t>decay </a:t>
            </a:r>
            <a:r>
              <a:rPr sz="2600" spc="-15" dirty="0">
                <a:latin typeface="Carlito"/>
                <a:cs typeface="Carlito"/>
              </a:rPr>
              <a:t>to </a:t>
            </a:r>
            <a:r>
              <a:rPr sz="2600" spc="-25" dirty="0">
                <a:latin typeface="Carlito"/>
                <a:cs typeface="Carlito"/>
              </a:rPr>
              <a:t>zero. </a:t>
            </a:r>
            <a:r>
              <a:rPr sz="2600" spc="-5" dirty="0">
                <a:latin typeface="Carlito"/>
                <a:cs typeface="Carlito"/>
              </a:rPr>
              <a:t>Neither they </a:t>
            </a:r>
            <a:r>
              <a:rPr sz="2600" spc="-10" dirty="0">
                <a:latin typeface="Carlito"/>
                <a:cs typeface="Carlito"/>
              </a:rPr>
              <a:t>are defined as </a:t>
            </a:r>
            <a:r>
              <a:rPr sz="2600" spc="-15" dirty="0">
                <a:latin typeface="Carlito"/>
                <a:cs typeface="Carlito"/>
              </a:rPr>
              <a:t>unstable </a:t>
            </a:r>
            <a:r>
              <a:rPr sz="2600" spc="-10" dirty="0">
                <a:latin typeface="Carlito"/>
                <a:cs typeface="Carlito"/>
              </a:rPr>
              <a:t>because  </a:t>
            </a:r>
            <a:r>
              <a:rPr sz="2600" dirty="0">
                <a:latin typeface="Carlito"/>
                <a:cs typeface="Carlito"/>
              </a:rPr>
              <a:t>their </a:t>
            </a:r>
            <a:r>
              <a:rPr sz="2600" spc="-5" dirty="0">
                <a:latin typeface="Carlito"/>
                <a:cs typeface="Carlito"/>
              </a:rPr>
              <a:t>output does not </a:t>
            </a:r>
            <a:r>
              <a:rPr sz="2600" spc="-10" dirty="0">
                <a:latin typeface="Carlito"/>
                <a:cs typeface="Carlito"/>
              </a:rPr>
              <a:t>go </a:t>
            </a:r>
            <a:r>
              <a:rPr sz="2600" spc="-5" dirty="0">
                <a:latin typeface="Carlito"/>
                <a:cs typeface="Carlito"/>
              </a:rPr>
              <a:t>on increasing</a:t>
            </a:r>
            <a:r>
              <a:rPr sz="2600" spc="-30" dirty="0">
                <a:latin typeface="Carlito"/>
                <a:cs typeface="Carlito"/>
              </a:rPr>
              <a:t> </a:t>
            </a:r>
            <a:r>
              <a:rPr sz="2600" spc="-20" dirty="0">
                <a:latin typeface="Carlito"/>
                <a:cs typeface="Carlito"/>
              </a:rPr>
              <a:t>infinitely.</a:t>
            </a:r>
            <a:endParaRPr sz="2600" dirty="0">
              <a:latin typeface="Carlito"/>
              <a:cs typeface="Carlito"/>
            </a:endParaRPr>
          </a:p>
        </p:txBody>
      </p:sp>
      <p:sp>
        <p:nvSpPr>
          <p:cNvPr id="3" name="object 3"/>
          <p:cNvSpPr txBox="1">
            <a:spLocks noGrp="1"/>
          </p:cNvSpPr>
          <p:nvPr>
            <p:ph type="title"/>
          </p:nvPr>
        </p:nvSpPr>
        <p:spPr>
          <a:xfrm>
            <a:off x="383540" y="136347"/>
            <a:ext cx="7998460" cy="514350"/>
          </a:xfrm>
          <a:prstGeom prst="rect">
            <a:avLst/>
          </a:prstGeom>
        </p:spPr>
        <p:txBody>
          <a:bodyPr vert="horz" wrap="square" lIns="0" tIns="13335" rIns="0" bIns="0" rtlCol="0">
            <a:spAutoFit/>
          </a:bodyPr>
          <a:lstStyle/>
          <a:p>
            <a:pPr marL="12700">
              <a:lnSpc>
                <a:spcPct val="100000"/>
              </a:lnSpc>
              <a:spcBef>
                <a:spcPts val="105"/>
              </a:spcBef>
            </a:pPr>
            <a:r>
              <a:rPr spc="-5" dirty="0"/>
              <a:t>Critically Stable</a:t>
            </a:r>
            <a:r>
              <a:rPr spc="-65" dirty="0"/>
              <a:t> </a:t>
            </a:r>
            <a:r>
              <a:rPr spc="-30" dirty="0"/>
              <a:t>System</a:t>
            </a:r>
          </a:p>
        </p:txBody>
      </p:sp>
      <p:sp>
        <p:nvSpPr>
          <p:cNvPr id="4" name="object 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3596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8</a:t>
            </a:r>
          </a:p>
        </p:txBody>
      </p:sp>
      <p:sp>
        <p:nvSpPr>
          <p:cNvPr id="3" name="object 3"/>
          <p:cNvSpPr txBox="1"/>
          <p:nvPr/>
        </p:nvSpPr>
        <p:spPr>
          <a:xfrm>
            <a:off x="6781801" y="160731"/>
            <a:ext cx="1946020"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dirty="0">
              <a:latin typeface="Carlito"/>
              <a:cs typeface="Carlito"/>
            </a:endParaRPr>
          </a:p>
        </p:txBody>
      </p:sp>
      <p:sp>
        <p:nvSpPr>
          <p:cNvPr id="4" name="object 4"/>
          <p:cNvSpPr txBox="1"/>
          <p:nvPr/>
        </p:nvSpPr>
        <p:spPr>
          <a:xfrm>
            <a:off x="403093" y="13760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388569" y="33121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838961" y="13723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951504" y="4555726"/>
            <a:ext cx="280035" cy="1065530"/>
          </a:xfrm>
          <a:prstGeom prst="rect">
            <a:avLst/>
          </a:prstGeom>
        </p:spPr>
        <p:txBody>
          <a:bodyPr vert="horz" wrap="square" lIns="0" tIns="100965" rIns="0" bIns="0" rtlCol="0">
            <a:spAutoFit/>
          </a:bodyPr>
          <a:lstStyle/>
          <a:p>
            <a:pPr marL="31115">
              <a:lnSpc>
                <a:spcPct val="100000"/>
              </a:lnSpc>
              <a:spcBef>
                <a:spcPts val="795"/>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700">
              <a:lnSpc>
                <a:spcPct val="100000"/>
              </a:lnSpc>
              <a:spcBef>
                <a:spcPts val="825"/>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graphicFrame>
        <p:nvGraphicFramePr>
          <p:cNvPr id="8" name="object 8"/>
          <p:cNvGraphicFramePr>
            <a:graphicFrameLocks noGrp="1"/>
          </p:cNvGraphicFramePr>
          <p:nvPr/>
        </p:nvGraphicFramePr>
        <p:xfrm>
          <a:off x="979558" y="1595283"/>
          <a:ext cx="2881630" cy="2818672"/>
        </p:xfrm>
        <a:graphic>
          <a:graphicData uri="http://schemas.openxmlformats.org/drawingml/2006/table">
            <a:tbl>
              <a:tblPr firstRow="1" bandRow="1">
                <a:tableStyleId>{2D5ABB26-0587-4C30-8999-92F81FD0307C}</a:tableStyleId>
              </a:tblPr>
              <a:tblGrid>
                <a:gridCol w="581025"/>
                <a:gridCol w="907415"/>
                <a:gridCol w="836930"/>
                <a:gridCol w="556260"/>
              </a:tblGrid>
              <a:tr h="464001">
                <a:tc>
                  <a:txBody>
                    <a:bodyPr/>
                    <a:lstStyle/>
                    <a:p>
                      <a:pPr marL="127000">
                        <a:lnSpc>
                          <a:spcPts val="2345"/>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L="12065" algn="ctr">
                        <a:lnSpc>
                          <a:spcPts val="2815"/>
                        </a:lnSpc>
                      </a:pPr>
                      <a:r>
                        <a:rPr sz="2550" dirty="0">
                          <a:latin typeface="Times New Roman"/>
                          <a:cs typeface="Times New Roman"/>
                        </a:rPr>
                        <a:t>8</a:t>
                      </a:r>
                      <a:endParaRPr sz="2550">
                        <a:latin typeface="Times New Roman"/>
                        <a:cs typeface="Times New Roman"/>
                      </a:endParaRPr>
                    </a:p>
                  </a:txBody>
                  <a:tcPr marL="0" marR="0" marT="0" marB="0"/>
                </a:tc>
                <a:tc>
                  <a:txBody>
                    <a:bodyPr/>
                    <a:lstStyle/>
                    <a:p>
                      <a:pPr marL="285750">
                        <a:lnSpc>
                          <a:spcPts val="2890"/>
                        </a:lnSpc>
                      </a:pPr>
                      <a:r>
                        <a:rPr sz="2650" spc="-30" dirty="0">
                          <a:latin typeface="Times New Roman"/>
                          <a:cs typeface="Times New Roman"/>
                        </a:rPr>
                        <a:t>20</a:t>
                      </a:r>
                      <a:endParaRPr sz="2650">
                        <a:latin typeface="Times New Roman"/>
                        <a:cs typeface="Times New Roman"/>
                      </a:endParaRPr>
                    </a:p>
                  </a:txBody>
                  <a:tcPr marL="0" marR="0" marT="0" marB="0"/>
                </a:tc>
                <a:tc>
                  <a:txBody>
                    <a:bodyPr/>
                    <a:lstStyle/>
                    <a:p>
                      <a:pPr marL="193675">
                        <a:lnSpc>
                          <a:spcPct val="100000"/>
                        </a:lnSpc>
                        <a:spcBef>
                          <a:spcPts val="20"/>
                        </a:spcBef>
                      </a:pPr>
                      <a:r>
                        <a:rPr sz="2450" spc="70" dirty="0">
                          <a:latin typeface="Times New Roman"/>
                          <a:cs typeface="Times New Roman"/>
                        </a:rPr>
                        <a:t>16</a:t>
                      </a:r>
                      <a:endParaRPr sz="2450">
                        <a:latin typeface="Times New Roman"/>
                        <a:cs typeface="Times New Roman"/>
                      </a:endParaRPr>
                    </a:p>
                  </a:txBody>
                  <a:tcPr marL="0" marR="0" marT="2540" marB="0"/>
                </a:tc>
              </a:tr>
              <a:tr h="584081">
                <a:tc>
                  <a:txBody>
                    <a:bodyPr/>
                    <a:lstStyle/>
                    <a:p>
                      <a:pPr marL="95250">
                        <a:lnSpc>
                          <a:spcPct val="100000"/>
                        </a:lnSpc>
                        <a:spcBef>
                          <a:spcPts val="390"/>
                        </a:spcBef>
                      </a:pPr>
                      <a:r>
                        <a:rPr sz="2650" dirty="0">
                          <a:latin typeface="Times New Roman"/>
                          <a:cs typeface="Times New Roman"/>
                        </a:rPr>
                        <a:t>2</a:t>
                      </a:r>
                      <a:endParaRPr sz="2650">
                        <a:latin typeface="Times New Roman"/>
                        <a:cs typeface="Times New Roman"/>
                      </a:endParaRPr>
                    </a:p>
                  </a:txBody>
                  <a:tcPr marL="0" marR="0" marT="49530" marB="0"/>
                </a:tc>
                <a:tc>
                  <a:txBody>
                    <a:bodyPr/>
                    <a:lstStyle/>
                    <a:p>
                      <a:pPr marR="292100" algn="r">
                        <a:lnSpc>
                          <a:spcPct val="100000"/>
                        </a:lnSpc>
                        <a:spcBef>
                          <a:spcPts val="459"/>
                        </a:spcBef>
                      </a:pPr>
                      <a:r>
                        <a:rPr sz="2700" spc="-35" dirty="0">
                          <a:latin typeface="Times New Roman"/>
                          <a:cs typeface="Times New Roman"/>
                        </a:rPr>
                        <a:t>12</a:t>
                      </a:r>
                      <a:endParaRPr sz="2700">
                        <a:latin typeface="Times New Roman"/>
                        <a:cs typeface="Times New Roman"/>
                      </a:endParaRPr>
                    </a:p>
                  </a:txBody>
                  <a:tcPr marL="0" marR="0" marT="58419" marB="0"/>
                </a:tc>
                <a:tc>
                  <a:txBody>
                    <a:bodyPr/>
                    <a:lstStyle/>
                    <a:p>
                      <a:pPr marL="312420">
                        <a:lnSpc>
                          <a:spcPct val="100000"/>
                        </a:lnSpc>
                        <a:spcBef>
                          <a:spcPts val="565"/>
                        </a:spcBef>
                      </a:pPr>
                      <a:r>
                        <a:rPr sz="2450" spc="70" dirty="0">
                          <a:latin typeface="Times New Roman"/>
                          <a:cs typeface="Times New Roman"/>
                        </a:rPr>
                        <a:t>16</a:t>
                      </a:r>
                      <a:endParaRPr sz="2450">
                        <a:latin typeface="Times New Roman"/>
                        <a:cs typeface="Times New Roman"/>
                      </a:endParaRPr>
                    </a:p>
                  </a:txBody>
                  <a:tcPr marL="0" marR="0" marT="71755" marB="0"/>
                </a:tc>
                <a:tc>
                  <a:txBody>
                    <a:bodyPr/>
                    <a:lstStyle/>
                    <a:p>
                      <a:pPr>
                        <a:lnSpc>
                          <a:spcPct val="100000"/>
                        </a:lnSpc>
                      </a:pPr>
                      <a:endParaRPr sz="2000">
                        <a:latin typeface="Times New Roman"/>
                        <a:cs typeface="Times New Roman"/>
                      </a:endParaRPr>
                    </a:p>
                  </a:txBody>
                  <a:tcPr marL="0" marR="0" marT="0" marB="0"/>
                </a:tc>
              </a:tr>
              <a:tr h="661213">
                <a:tc>
                  <a:txBody>
                    <a:bodyPr/>
                    <a:lstStyle/>
                    <a:p>
                      <a:pPr marL="98425">
                        <a:lnSpc>
                          <a:spcPct val="100000"/>
                        </a:lnSpc>
                        <a:spcBef>
                          <a:spcPts val="710"/>
                        </a:spcBef>
                      </a:pPr>
                      <a:r>
                        <a:rPr sz="2600" dirty="0">
                          <a:latin typeface="Times New Roman"/>
                          <a:cs typeface="Times New Roman"/>
                        </a:rPr>
                        <a:t>2</a:t>
                      </a:r>
                      <a:endParaRPr sz="2600">
                        <a:latin typeface="Times New Roman"/>
                        <a:cs typeface="Times New Roman"/>
                      </a:endParaRPr>
                    </a:p>
                  </a:txBody>
                  <a:tcPr marL="0" marR="0" marT="90170" marB="0"/>
                </a:tc>
                <a:tc>
                  <a:txBody>
                    <a:bodyPr/>
                    <a:lstStyle/>
                    <a:p>
                      <a:pPr marR="278130" algn="r">
                        <a:lnSpc>
                          <a:spcPct val="100000"/>
                        </a:lnSpc>
                        <a:spcBef>
                          <a:spcPts val="710"/>
                        </a:spcBef>
                      </a:pPr>
                      <a:r>
                        <a:rPr sz="2600" spc="-30" dirty="0">
                          <a:latin typeface="Times New Roman"/>
                          <a:cs typeface="Times New Roman"/>
                        </a:rPr>
                        <a:t>12</a:t>
                      </a:r>
                      <a:endParaRPr sz="2600">
                        <a:latin typeface="Times New Roman"/>
                        <a:cs typeface="Times New Roman"/>
                      </a:endParaRPr>
                    </a:p>
                  </a:txBody>
                  <a:tcPr marL="0" marR="0" marT="90170" marB="0"/>
                </a:tc>
                <a:tc>
                  <a:txBody>
                    <a:bodyPr/>
                    <a:lstStyle/>
                    <a:p>
                      <a:pPr marL="287020">
                        <a:lnSpc>
                          <a:spcPct val="100000"/>
                        </a:lnSpc>
                        <a:spcBef>
                          <a:spcPts val="575"/>
                        </a:spcBef>
                      </a:pPr>
                      <a:r>
                        <a:rPr sz="2600" spc="-260" dirty="0">
                          <a:latin typeface="Times New Roman"/>
                          <a:cs typeface="Times New Roman"/>
                        </a:rPr>
                        <a:t>16</a:t>
                      </a:r>
                      <a:endParaRPr sz="2600">
                        <a:latin typeface="Times New Roman"/>
                        <a:cs typeface="Times New Roman"/>
                      </a:endParaRPr>
                    </a:p>
                  </a:txBody>
                  <a:tcPr marL="0" marR="0" marT="73025" marB="0"/>
                </a:tc>
                <a:tc>
                  <a:txBody>
                    <a:bodyPr/>
                    <a:lstStyle/>
                    <a:p>
                      <a:pPr>
                        <a:lnSpc>
                          <a:spcPct val="100000"/>
                        </a:lnSpc>
                      </a:pPr>
                      <a:endParaRPr sz="2000">
                        <a:latin typeface="Times New Roman"/>
                        <a:cs typeface="Times New Roman"/>
                      </a:endParaRPr>
                    </a:p>
                  </a:txBody>
                  <a:tcPr marL="0" marR="0" marT="0" marB="0"/>
                </a:tc>
              </a:tr>
              <a:tr h="1109377">
                <a:tc>
                  <a:txBody>
                    <a:bodyPr/>
                    <a:lstStyle/>
                    <a:p>
                      <a:pPr marL="83185">
                        <a:lnSpc>
                          <a:spcPct val="100000"/>
                        </a:lnSpc>
                        <a:spcBef>
                          <a:spcPts val="1050"/>
                        </a:spcBef>
                      </a:pPr>
                      <a:r>
                        <a:rPr sz="2650" dirty="0">
                          <a:latin typeface="Times New Roman"/>
                          <a:cs typeface="Times New Roman"/>
                        </a:rPr>
                        <a:t>0</a:t>
                      </a:r>
                      <a:endParaRPr sz="2650">
                        <a:latin typeface="Times New Roman"/>
                        <a:cs typeface="Times New Roman"/>
                      </a:endParaRPr>
                    </a:p>
                    <a:p>
                      <a:pPr marL="31750">
                        <a:lnSpc>
                          <a:spcPts val="3125"/>
                        </a:lnSpc>
                        <a:spcBef>
                          <a:spcPts val="1280"/>
                        </a:spcBef>
                      </a:pPr>
                      <a:r>
                        <a:rPr sz="2650" i="1" spc="10" dirty="0">
                          <a:latin typeface="Times New Roman"/>
                          <a:cs typeface="Times New Roman"/>
                        </a:rPr>
                        <a:t>d</a:t>
                      </a:r>
                      <a:r>
                        <a:rPr sz="1500" spc="10" dirty="0">
                          <a:latin typeface="Times New Roman"/>
                          <a:cs typeface="Times New Roman"/>
                        </a:rPr>
                        <a:t>1</a:t>
                      </a:r>
                      <a:endParaRPr sz="1500">
                        <a:latin typeface="Times New Roman"/>
                        <a:cs typeface="Times New Roman"/>
                      </a:endParaRPr>
                    </a:p>
                  </a:txBody>
                  <a:tcPr marL="0" marR="0" marT="133350" marB="0"/>
                </a:tc>
                <a:tc>
                  <a:txBody>
                    <a:bodyPr/>
                    <a:lstStyle/>
                    <a:p>
                      <a:pPr marR="73025" algn="ctr">
                        <a:lnSpc>
                          <a:spcPct val="100000"/>
                        </a:lnSpc>
                        <a:spcBef>
                          <a:spcPts val="1050"/>
                        </a:spcBef>
                      </a:pPr>
                      <a:r>
                        <a:rPr sz="2650" dirty="0">
                          <a:latin typeface="Times New Roman"/>
                          <a:cs typeface="Times New Roman"/>
                        </a:rPr>
                        <a:t>0</a:t>
                      </a:r>
                      <a:endParaRPr sz="2650">
                        <a:latin typeface="Times New Roman"/>
                        <a:cs typeface="Times New Roman"/>
                      </a:endParaRPr>
                    </a:p>
                  </a:txBody>
                  <a:tcPr marL="0" marR="0" marT="133350" marB="0"/>
                </a:tc>
                <a:tc>
                  <a:txBody>
                    <a:bodyPr/>
                    <a:lstStyle/>
                    <a:p>
                      <a:pPr marR="13335" algn="ctr">
                        <a:lnSpc>
                          <a:spcPct val="100000"/>
                        </a:lnSpc>
                        <a:spcBef>
                          <a:spcPts val="1050"/>
                        </a:spcBef>
                      </a:pPr>
                      <a:r>
                        <a:rPr sz="2650" dirty="0">
                          <a:latin typeface="Times New Roman"/>
                          <a:cs typeface="Times New Roman"/>
                        </a:rPr>
                        <a:t>0</a:t>
                      </a:r>
                      <a:endParaRPr sz="2650">
                        <a:latin typeface="Times New Roman"/>
                        <a:cs typeface="Times New Roman"/>
                      </a:endParaRPr>
                    </a:p>
                  </a:txBody>
                  <a:tcPr marL="0" marR="0" marT="133350" marB="0"/>
                </a:tc>
                <a:tc>
                  <a:txBody>
                    <a:bodyPr/>
                    <a:lstStyle/>
                    <a:p>
                      <a:pPr>
                        <a:lnSpc>
                          <a:spcPct val="100000"/>
                        </a:lnSpc>
                      </a:pPr>
                      <a:endParaRPr sz="2000">
                        <a:latin typeface="Times New Roman"/>
                        <a:cs typeface="Times New Roman"/>
                      </a:endParaRPr>
                    </a:p>
                  </a:txBody>
                  <a:tcPr marL="0" marR="0" marT="0" marB="0"/>
                </a:tc>
              </a:tr>
            </a:tbl>
          </a:graphicData>
        </a:graphic>
      </p:graphicFrame>
      <p:sp>
        <p:nvSpPr>
          <p:cNvPr id="9" name="object 9"/>
          <p:cNvSpPr txBox="1"/>
          <p:nvPr/>
        </p:nvSpPr>
        <p:spPr>
          <a:xfrm>
            <a:off x="4473575" y="1346453"/>
            <a:ext cx="3661410" cy="2160270"/>
          </a:xfrm>
          <a:prstGeom prst="rect">
            <a:avLst/>
          </a:prstGeom>
        </p:spPr>
        <p:txBody>
          <a:bodyPr vert="horz" wrap="square" lIns="0" tIns="13335" rIns="0" bIns="0" rtlCol="0">
            <a:spAutoFit/>
          </a:bodyPr>
          <a:lstStyle/>
          <a:p>
            <a:pPr marL="38100" marR="220345">
              <a:lnSpc>
                <a:spcPct val="100000"/>
              </a:lnSpc>
              <a:spcBef>
                <a:spcPts val="105"/>
              </a:spcBef>
              <a:tabLst>
                <a:tab pos="982980" algn="l"/>
              </a:tabLst>
            </a:pPr>
            <a:r>
              <a:rPr sz="2000" spc="-5" dirty="0">
                <a:latin typeface="Tahoma"/>
                <a:cs typeface="Tahoma"/>
              </a:rPr>
              <a:t>Here</a:t>
            </a:r>
            <a:r>
              <a:rPr sz="2000" spc="-10" dirty="0">
                <a:latin typeface="Tahoma"/>
                <a:cs typeface="Tahoma"/>
              </a:rPr>
              <a:t> </a:t>
            </a:r>
            <a:r>
              <a:rPr sz="2000" spc="10" dirty="0">
                <a:latin typeface="Tahoma"/>
                <a:cs typeface="Tahoma"/>
              </a:rPr>
              <a:t>s</a:t>
            </a:r>
            <a:r>
              <a:rPr sz="1950" spc="15" baseline="25641" dirty="0">
                <a:latin typeface="Tahoma"/>
                <a:cs typeface="Tahoma"/>
              </a:rPr>
              <a:t>3	</a:t>
            </a:r>
            <a:r>
              <a:rPr sz="2000" spc="-5" dirty="0">
                <a:latin typeface="Tahoma"/>
                <a:cs typeface="Tahoma"/>
              </a:rPr>
              <a:t>row breaks </a:t>
            </a:r>
            <a:r>
              <a:rPr sz="2000" dirty="0">
                <a:latin typeface="Tahoma"/>
                <a:cs typeface="Tahoma"/>
              </a:rPr>
              <a:t>down.  </a:t>
            </a:r>
            <a:r>
              <a:rPr sz="2000" spc="-5" dirty="0">
                <a:latin typeface="Tahoma"/>
                <a:cs typeface="Tahoma"/>
              </a:rPr>
              <a:t>Hence write </a:t>
            </a:r>
            <a:r>
              <a:rPr sz="2000" dirty="0">
                <a:latin typeface="Tahoma"/>
                <a:cs typeface="Tahoma"/>
              </a:rPr>
              <a:t>auxiliary </a:t>
            </a:r>
            <a:r>
              <a:rPr sz="2000" spc="-5" dirty="0">
                <a:latin typeface="Tahoma"/>
                <a:cs typeface="Tahoma"/>
              </a:rPr>
              <a:t>equation  </a:t>
            </a:r>
            <a:r>
              <a:rPr sz="2000" spc="-10" dirty="0">
                <a:latin typeface="Tahoma"/>
                <a:cs typeface="Tahoma"/>
              </a:rPr>
              <a:t>for </a:t>
            </a:r>
            <a:r>
              <a:rPr sz="2000" spc="10" dirty="0">
                <a:latin typeface="Tahoma"/>
                <a:cs typeface="Tahoma"/>
              </a:rPr>
              <a:t>s</a:t>
            </a:r>
            <a:r>
              <a:rPr sz="1950" spc="15" baseline="25641" dirty="0">
                <a:latin typeface="Tahoma"/>
                <a:cs typeface="Tahoma"/>
              </a:rPr>
              <a:t>4</a:t>
            </a:r>
            <a:r>
              <a:rPr sz="1950" spc="322" baseline="25641" dirty="0">
                <a:latin typeface="Tahoma"/>
                <a:cs typeface="Tahoma"/>
              </a:rPr>
              <a:t> </a:t>
            </a:r>
            <a:r>
              <a:rPr sz="2000" dirty="0">
                <a:latin typeface="Tahoma"/>
                <a:cs typeface="Tahoma"/>
              </a:rPr>
              <a:t>.</a:t>
            </a:r>
            <a:endParaRPr sz="2000">
              <a:latin typeface="Tahoma"/>
              <a:cs typeface="Tahoma"/>
            </a:endParaRPr>
          </a:p>
          <a:p>
            <a:pPr marL="382905">
              <a:lnSpc>
                <a:spcPct val="100000"/>
              </a:lnSpc>
              <a:spcBef>
                <a:spcPts val="655"/>
              </a:spcBef>
            </a:pPr>
            <a:r>
              <a:rPr sz="2100" i="1" spc="70" dirty="0">
                <a:latin typeface="Times New Roman"/>
                <a:cs typeface="Times New Roman"/>
              </a:rPr>
              <a:t>A</a:t>
            </a:r>
            <a:r>
              <a:rPr sz="2100" spc="70" dirty="0">
                <a:latin typeface="Times New Roman"/>
                <a:cs typeface="Times New Roman"/>
              </a:rPr>
              <a:t>(s)</a:t>
            </a:r>
            <a:r>
              <a:rPr sz="2100" spc="65" dirty="0">
                <a:latin typeface="Times New Roman"/>
                <a:cs typeface="Times New Roman"/>
              </a:rPr>
              <a:t> </a:t>
            </a:r>
            <a:r>
              <a:rPr sz="2100" spc="110" dirty="0">
                <a:latin typeface="Symbol"/>
                <a:cs typeface="Symbol"/>
              </a:rPr>
              <a:t></a:t>
            </a:r>
            <a:r>
              <a:rPr sz="2100" spc="70" dirty="0">
                <a:latin typeface="Times New Roman"/>
                <a:cs typeface="Times New Roman"/>
              </a:rPr>
              <a:t> </a:t>
            </a:r>
            <a:r>
              <a:rPr sz="2100" spc="100" dirty="0">
                <a:latin typeface="Times New Roman"/>
                <a:cs typeface="Times New Roman"/>
              </a:rPr>
              <a:t>2</a:t>
            </a:r>
            <a:r>
              <a:rPr sz="2100" spc="-320" dirty="0">
                <a:latin typeface="Times New Roman"/>
                <a:cs typeface="Times New Roman"/>
              </a:rPr>
              <a:t> </a:t>
            </a:r>
            <a:r>
              <a:rPr sz="2100" spc="114" dirty="0">
                <a:latin typeface="Times New Roman"/>
                <a:cs typeface="Times New Roman"/>
              </a:rPr>
              <a:t>s</a:t>
            </a:r>
            <a:r>
              <a:rPr sz="1800" spc="172" baseline="43981" dirty="0">
                <a:latin typeface="Times New Roman"/>
                <a:cs typeface="Times New Roman"/>
              </a:rPr>
              <a:t>4</a:t>
            </a:r>
            <a:r>
              <a:rPr sz="1800" spc="89" baseline="43981" dirty="0">
                <a:latin typeface="Times New Roman"/>
                <a:cs typeface="Times New Roman"/>
              </a:rPr>
              <a:t> </a:t>
            </a:r>
            <a:r>
              <a:rPr sz="2100" spc="110" dirty="0">
                <a:latin typeface="Symbol"/>
                <a:cs typeface="Symbol"/>
              </a:rPr>
              <a:t></a:t>
            </a:r>
            <a:r>
              <a:rPr sz="2100" spc="-290" dirty="0">
                <a:latin typeface="Times New Roman"/>
                <a:cs typeface="Times New Roman"/>
              </a:rPr>
              <a:t> </a:t>
            </a:r>
            <a:r>
              <a:rPr sz="2100" spc="100" dirty="0">
                <a:latin typeface="Times New Roman"/>
                <a:cs typeface="Times New Roman"/>
              </a:rPr>
              <a:t>12</a:t>
            </a:r>
            <a:r>
              <a:rPr sz="2100" spc="-320" dirty="0">
                <a:latin typeface="Times New Roman"/>
                <a:cs typeface="Times New Roman"/>
              </a:rPr>
              <a:t> </a:t>
            </a:r>
            <a:r>
              <a:rPr sz="2100" spc="120" dirty="0">
                <a:latin typeface="Times New Roman"/>
                <a:cs typeface="Times New Roman"/>
              </a:rPr>
              <a:t>s</a:t>
            </a:r>
            <a:r>
              <a:rPr sz="1800" spc="179" baseline="43981" dirty="0">
                <a:latin typeface="Times New Roman"/>
                <a:cs typeface="Times New Roman"/>
              </a:rPr>
              <a:t>2</a:t>
            </a:r>
            <a:r>
              <a:rPr sz="1800" spc="82" baseline="43981" dirty="0">
                <a:latin typeface="Times New Roman"/>
                <a:cs typeface="Times New Roman"/>
              </a:rPr>
              <a:t> </a:t>
            </a:r>
            <a:r>
              <a:rPr sz="2100" spc="110" dirty="0">
                <a:latin typeface="Symbol"/>
                <a:cs typeface="Symbol"/>
              </a:rPr>
              <a:t></a:t>
            </a:r>
            <a:r>
              <a:rPr sz="2100" spc="-295" dirty="0">
                <a:latin typeface="Times New Roman"/>
                <a:cs typeface="Times New Roman"/>
              </a:rPr>
              <a:t> </a:t>
            </a:r>
            <a:r>
              <a:rPr sz="2100" spc="100" dirty="0">
                <a:latin typeface="Times New Roman"/>
                <a:cs typeface="Times New Roman"/>
              </a:rPr>
              <a:t>16</a:t>
            </a:r>
            <a:endParaRPr sz="2100">
              <a:latin typeface="Times New Roman"/>
              <a:cs typeface="Times New Roman"/>
            </a:endParaRPr>
          </a:p>
          <a:p>
            <a:pPr marL="38100" marR="30480">
              <a:lnSpc>
                <a:spcPct val="100000"/>
              </a:lnSpc>
              <a:spcBef>
                <a:spcPts val="1625"/>
              </a:spcBef>
            </a:pPr>
            <a:r>
              <a:rPr sz="2000" dirty="0">
                <a:latin typeface="Tahoma"/>
                <a:cs typeface="Tahoma"/>
              </a:rPr>
              <a:t>(Note </a:t>
            </a:r>
            <a:r>
              <a:rPr sz="2000" spc="-5" dirty="0">
                <a:latin typeface="Tahoma"/>
                <a:cs typeface="Tahoma"/>
              </a:rPr>
              <a:t>each term </a:t>
            </a:r>
            <a:r>
              <a:rPr sz="2000" dirty="0">
                <a:latin typeface="Tahoma"/>
                <a:cs typeface="Tahoma"/>
              </a:rPr>
              <a:t>of </a:t>
            </a:r>
            <a:r>
              <a:rPr sz="2000" spc="-5" dirty="0">
                <a:latin typeface="Tahoma"/>
                <a:cs typeface="Tahoma"/>
              </a:rPr>
              <a:t>next column  </a:t>
            </a:r>
            <a:r>
              <a:rPr sz="2000" spc="-10" dirty="0">
                <a:latin typeface="Tahoma"/>
                <a:cs typeface="Tahoma"/>
              </a:rPr>
              <a:t>differs </a:t>
            </a:r>
            <a:r>
              <a:rPr sz="2000" spc="-5" dirty="0">
                <a:latin typeface="Tahoma"/>
                <a:cs typeface="Tahoma"/>
              </a:rPr>
              <a:t>by </a:t>
            </a:r>
            <a:r>
              <a:rPr sz="2000" spc="-10" dirty="0">
                <a:latin typeface="Tahoma"/>
                <a:cs typeface="Tahoma"/>
              </a:rPr>
              <a:t>degree </a:t>
            </a:r>
            <a:r>
              <a:rPr sz="2000" dirty="0">
                <a:latin typeface="Tahoma"/>
                <a:cs typeface="Tahoma"/>
              </a:rPr>
              <a:t>of</a:t>
            </a:r>
            <a:r>
              <a:rPr sz="2000" spc="-5" dirty="0">
                <a:latin typeface="Tahoma"/>
                <a:cs typeface="Tahoma"/>
              </a:rPr>
              <a:t> </a:t>
            </a:r>
            <a:r>
              <a:rPr sz="2000" dirty="0">
                <a:latin typeface="Tahoma"/>
                <a:cs typeface="Tahoma"/>
              </a:rPr>
              <a:t>2)</a:t>
            </a:r>
            <a:endParaRPr sz="2000">
              <a:latin typeface="Tahoma"/>
              <a:cs typeface="Tahoma"/>
            </a:endParaRPr>
          </a:p>
        </p:txBody>
      </p:sp>
      <p:sp>
        <p:nvSpPr>
          <p:cNvPr id="10" name="object 10"/>
          <p:cNvSpPr txBox="1"/>
          <p:nvPr/>
        </p:nvSpPr>
        <p:spPr>
          <a:xfrm>
            <a:off x="4498975" y="4089908"/>
            <a:ext cx="4057015" cy="330835"/>
          </a:xfrm>
          <a:prstGeom prst="rect">
            <a:avLst/>
          </a:prstGeom>
        </p:spPr>
        <p:txBody>
          <a:bodyPr vert="horz" wrap="square" lIns="0" tIns="12700" rIns="0" bIns="0" rtlCol="0">
            <a:spAutoFit/>
          </a:bodyPr>
          <a:lstStyle/>
          <a:p>
            <a:pPr marL="12700">
              <a:lnSpc>
                <a:spcPct val="100000"/>
              </a:lnSpc>
              <a:spcBef>
                <a:spcPts val="100"/>
              </a:spcBef>
            </a:pPr>
            <a:r>
              <a:rPr sz="2000" spc="-55" dirty="0">
                <a:latin typeface="Tahoma"/>
                <a:cs typeface="Tahoma"/>
              </a:rPr>
              <a:t>Take </a:t>
            </a:r>
            <a:r>
              <a:rPr sz="2000" spc="-10" dirty="0">
                <a:latin typeface="Tahoma"/>
                <a:cs typeface="Tahoma"/>
              </a:rPr>
              <a:t>derivative </a:t>
            </a:r>
            <a:r>
              <a:rPr sz="2000" dirty="0">
                <a:latin typeface="Tahoma"/>
                <a:cs typeface="Tahoma"/>
              </a:rPr>
              <a:t>of auxiliary</a:t>
            </a:r>
            <a:r>
              <a:rPr sz="2000" spc="5" dirty="0">
                <a:latin typeface="Tahoma"/>
                <a:cs typeface="Tahoma"/>
              </a:rPr>
              <a:t> </a:t>
            </a:r>
            <a:r>
              <a:rPr sz="2000" spc="-5" dirty="0">
                <a:latin typeface="Tahoma"/>
                <a:cs typeface="Tahoma"/>
              </a:rPr>
              <a:t>equation</a:t>
            </a:r>
            <a:endParaRPr sz="2000">
              <a:latin typeface="Tahoma"/>
              <a:cs typeface="Tahoma"/>
            </a:endParaRPr>
          </a:p>
        </p:txBody>
      </p:sp>
      <p:sp>
        <p:nvSpPr>
          <p:cNvPr id="11" name="object 11"/>
          <p:cNvSpPr txBox="1"/>
          <p:nvPr/>
        </p:nvSpPr>
        <p:spPr>
          <a:xfrm>
            <a:off x="4448175" y="4620451"/>
            <a:ext cx="3876040" cy="1019810"/>
          </a:xfrm>
          <a:prstGeom prst="rect">
            <a:avLst/>
          </a:prstGeom>
        </p:spPr>
        <p:txBody>
          <a:bodyPr vert="horz" wrap="square" lIns="0" tIns="13970" rIns="0" bIns="0" rtlCol="0">
            <a:spAutoFit/>
          </a:bodyPr>
          <a:lstStyle/>
          <a:p>
            <a:pPr marL="506095">
              <a:lnSpc>
                <a:spcPts val="2135"/>
              </a:lnSpc>
              <a:spcBef>
                <a:spcPts val="110"/>
              </a:spcBef>
            </a:pPr>
            <a:r>
              <a:rPr sz="3225" i="1" u="heavy" spc="450" baseline="34883" dirty="0">
                <a:uFill>
                  <a:solidFill>
                    <a:srgbClr val="000000"/>
                  </a:solidFill>
                </a:uFill>
                <a:latin typeface="Times New Roman"/>
                <a:cs typeface="Times New Roman"/>
              </a:rPr>
              <a:t>d</a:t>
            </a:r>
            <a:r>
              <a:rPr sz="3225" i="1" spc="450" baseline="34883" dirty="0">
                <a:latin typeface="Times New Roman"/>
                <a:cs typeface="Times New Roman"/>
              </a:rPr>
              <a:t> </a:t>
            </a:r>
            <a:r>
              <a:rPr sz="2150" i="1" spc="210" dirty="0">
                <a:latin typeface="Times New Roman"/>
                <a:cs typeface="Times New Roman"/>
              </a:rPr>
              <a:t>A</a:t>
            </a:r>
            <a:r>
              <a:rPr sz="2150" spc="210" dirty="0">
                <a:latin typeface="Times New Roman"/>
                <a:cs typeface="Times New Roman"/>
              </a:rPr>
              <a:t>(s) </a:t>
            </a:r>
            <a:r>
              <a:rPr sz="2150" spc="330" dirty="0">
                <a:latin typeface="Symbol"/>
                <a:cs typeface="Symbol"/>
              </a:rPr>
              <a:t></a:t>
            </a:r>
            <a:r>
              <a:rPr sz="2150" spc="330" dirty="0">
                <a:latin typeface="Times New Roman"/>
                <a:cs typeface="Times New Roman"/>
              </a:rPr>
              <a:t> </a:t>
            </a:r>
            <a:r>
              <a:rPr sz="2150" spc="254" dirty="0">
                <a:latin typeface="Times New Roman"/>
                <a:cs typeface="Times New Roman"/>
              </a:rPr>
              <a:t>8</a:t>
            </a:r>
            <a:r>
              <a:rPr sz="2150" i="1" spc="254" dirty="0">
                <a:latin typeface="Times New Roman"/>
                <a:cs typeface="Times New Roman"/>
              </a:rPr>
              <a:t>s</a:t>
            </a:r>
            <a:r>
              <a:rPr sz="1875" spc="382" baseline="42222" dirty="0">
                <a:latin typeface="Times New Roman"/>
                <a:cs typeface="Times New Roman"/>
              </a:rPr>
              <a:t>3 </a:t>
            </a:r>
            <a:r>
              <a:rPr sz="2150" spc="330" dirty="0">
                <a:latin typeface="Symbol"/>
                <a:cs typeface="Symbol"/>
              </a:rPr>
              <a:t></a:t>
            </a:r>
            <a:r>
              <a:rPr sz="2150" spc="385" dirty="0">
                <a:latin typeface="Times New Roman"/>
                <a:cs typeface="Times New Roman"/>
              </a:rPr>
              <a:t> </a:t>
            </a:r>
            <a:r>
              <a:rPr sz="2150" spc="335" dirty="0">
                <a:latin typeface="Times New Roman"/>
                <a:cs typeface="Times New Roman"/>
              </a:rPr>
              <a:t>24s</a:t>
            </a:r>
            <a:endParaRPr sz="2150">
              <a:latin typeface="Times New Roman"/>
              <a:cs typeface="Times New Roman"/>
            </a:endParaRPr>
          </a:p>
          <a:p>
            <a:pPr marL="527685">
              <a:lnSpc>
                <a:spcPts val="2135"/>
              </a:lnSpc>
            </a:pPr>
            <a:r>
              <a:rPr sz="2150" i="1" spc="225" dirty="0">
                <a:latin typeface="Times New Roman"/>
                <a:cs typeface="Times New Roman"/>
              </a:rPr>
              <a:t>ds</a:t>
            </a:r>
            <a:endParaRPr sz="2150">
              <a:latin typeface="Times New Roman"/>
              <a:cs typeface="Times New Roman"/>
            </a:endParaRPr>
          </a:p>
          <a:p>
            <a:pPr marL="63500">
              <a:lnSpc>
                <a:spcPct val="100000"/>
              </a:lnSpc>
              <a:spcBef>
                <a:spcPts val="1150"/>
              </a:spcBef>
              <a:tabLst>
                <a:tab pos="1992630" algn="l"/>
              </a:tabLst>
            </a:pPr>
            <a:r>
              <a:rPr sz="2000" spc="5" dirty="0">
                <a:latin typeface="Tahoma"/>
                <a:cs typeface="Tahoma"/>
              </a:rPr>
              <a:t>Use </a:t>
            </a:r>
            <a:r>
              <a:rPr sz="2000" dirty="0">
                <a:latin typeface="Tahoma"/>
                <a:cs typeface="Tahoma"/>
              </a:rPr>
              <a:t>these</a:t>
            </a:r>
            <a:r>
              <a:rPr sz="2000" spc="-50" dirty="0">
                <a:latin typeface="Tahoma"/>
                <a:cs typeface="Tahoma"/>
              </a:rPr>
              <a:t> </a:t>
            </a:r>
            <a:r>
              <a:rPr sz="2000" spc="-10" dirty="0">
                <a:latin typeface="Tahoma"/>
                <a:cs typeface="Tahoma"/>
              </a:rPr>
              <a:t>for</a:t>
            </a:r>
            <a:r>
              <a:rPr sz="2000" spc="15" dirty="0">
                <a:latin typeface="Tahoma"/>
                <a:cs typeface="Tahoma"/>
              </a:rPr>
              <a:t> s</a:t>
            </a:r>
            <a:r>
              <a:rPr sz="1950" spc="22" baseline="25641" dirty="0">
                <a:latin typeface="Tahoma"/>
                <a:cs typeface="Tahoma"/>
              </a:rPr>
              <a:t>3	</a:t>
            </a:r>
            <a:r>
              <a:rPr sz="2000" spc="-5" dirty="0">
                <a:latin typeface="Tahoma"/>
                <a:cs typeface="Tahoma"/>
              </a:rPr>
              <a:t>row</a:t>
            </a:r>
            <a:r>
              <a:rPr sz="2000" spc="-35" dirty="0">
                <a:latin typeface="Tahoma"/>
                <a:cs typeface="Tahoma"/>
              </a:rPr>
              <a:t> </a:t>
            </a:r>
            <a:r>
              <a:rPr sz="2000" spc="-5" dirty="0">
                <a:latin typeface="Tahoma"/>
                <a:cs typeface="Tahoma"/>
              </a:rPr>
              <a:t>coefficients.</a:t>
            </a:r>
            <a:endParaRPr sz="2000">
              <a:latin typeface="Tahoma"/>
              <a:cs typeface="Tahoma"/>
            </a:endParaRPr>
          </a:p>
        </p:txBody>
      </p:sp>
      <p:sp>
        <p:nvSpPr>
          <p:cNvPr id="12" name="object 12"/>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4358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8</a:t>
            </a:r>
          </a:p>
        </p:txBody>
      </p:sp>
      <p:sp>
        <p:nvSpPr>
          <p:cNvPr id="3" name="object 3"/>
          <p:cNvSpPr txBox="1"/>
          <p:nvPr/>
        </p:nvSpPr>
        <p:spPr>
          <a:xfrm>
            <a:off x="6400800" y="160731"/>
            <a:ext cx="2160905"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dirty="0">
              <a:latin typeface="Carlito"/>
              <a:cs typeface="Carlito"/>
            </a:endParaRPr>
          </a:p>
        </p:txBody>
      </p:sp>
      <p:sp>
        <p:nvSpPr>
          <p:cNvPr id="4" name="object 4"/>
          <p:cNvSpPr txBox="1"/>
          <p:nvPr/>
        </p:nvSpPr>
        <p:spPr>
          <a:xfrm>
            <a:off x="936493" y="14522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3883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1372361" y="14485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1595613" y="1354015"/>
            <a:ext cx="229235" cy="1865630"/>
          </a:xfrm>
          <a:prstGeom prst="rect">
            <a:avLst/>
          </a:prstGeom>
        </p:spPr>
        <p:txBody>
          <a:bodyPr vert="horz" wrap="square" lIns="0" tIns="218440" rIns="0" bIns="0" rtlCol="0">
            <a:spAutoFit/>
          </a:bodyPr>
          <a:lstStyle/>
          <a:p>
            <a:pPr marL="44450">
              <a:lnSpc>
                <a:spcPct val="100000"/>
              </a:lnSpc>
              <a:spcBef>
                <a:spcPts val="1720"/>
              </a:spcBef>
            </a:pPr>
            <a:r>
              <a:rPr sz="2600" spc="-40" dirty="0">
                <a:latin typeface="Times New Roman"/>
                <a:cs typeface="Times New Roman"/>
              </a:rPr>
              <a:t>1</a:t>
            </a:r>
            <a:endParaRPr sz="2600">
              <a:latin typeface="Times New Roman"/>
              <a:cs typeface="Times New Roman"/>
            </a:endParaRPr>
          </a:p>
          <a:p>
            <a:pPr marL="12700">
              <a:lnSpc>
                <a:spcPct val="100000"/>
              </a:lnSpc>
              <a:spcBef>
                <a:spcPts val="1705"/>
              </a:spcBef>
            </a:pPr>
            <a:r>
              <a:rPr sz="2650" spc="-110" dirty="0">
                <a:latin typeface="Times New Roman"/>
                <a:cs typeface="Times New Roman"/>
              </a:rPr>
              <a:t>2</a:t>
            </a:r>
            <a:endParaRPr sz="2650">
              <a:latin typeface="Times New Roman"/>
              <a:cs typeface="Times New Roman"/>
            </a:endParaRPr>
          </a:p>
          <a:p>
            <a:pPr marL="15875">
              <a:lnSpc>
                <a:spcPct val="100000"/>
              </a:lnSpc>
              <a:spcBef>
                <a:spcPts val="1735"/>
              </a:spcBef>
            </a:pPr>
            <a:r>
              <a:rPr sz="2600" spc="270" dirty="0">
                <a:latin typeface="Times New Roman"/>
                <a:cs typeface="Times New Roman"/>
              </a:rPr>
              <a:t>2</a:t>
            </a:r>
            <a:endParaRPr sz="2600">
              <a:latin typeface="Times New Roman"/>
              <a:cs typeface="Times New Roman"/>
            </a:endParaRPr>
          </a:p>
        </p:txBody>
      </p:sp>
      <p:sp>
        <p:nvSpPr>
          <p:cNvPr id="8" name="object 8"/>
          <p:cNvSpPr txBox="1"/>
          <p:nvPr/>
        </p:nvSpPr>
        <p:spPr>
          <a:xfrm>
            <a:off x="4018205" y="1662431"/>
            <a:ext cx="355600" cy="397510"/>
          </a:xfrm>
          <a:prstGeom prst="rect">
            <a:avLst/>
          </a:prstGeom>
        </p:spPr>
        <p:txBody>
          <a:bodyPr vert="horz" wrap="square" lIns="0" tIns="11430" rIns="0" bIns="0" rtlCol="0">
            <a:spAutoFit/>
          </a:bodyPr>
          <a:lstStyle/>
          <a:p>
            <a:pPr marL="12700">
              <a:lnSpc>
                <a:spcPct val="100000"/>
              </a:lnSpc>
              <a:spcBef>
                <a:spcPts val="90"/>
              </a:spcBef>
            </a:pPr>
            <a:r>
              <a:rPr sz="2450" spc="70" dirty="0">
                <a:latin typeface="Times New Roman"/>
                <a:cs typeface="Times New Roman"/>
              </a:rPr>
              <a:t>16</a:t>
            </a:r>
            <a:endParaRPr sz="2450">
              <a:latin typeface="Times New Roman"/>
              <a:cs typeface="Times New Roman"/>
            </a:endParaRPr>
          </a:p>
        </p:txBody>
      </p:sp>
      <p:sp>
        <p:nvSpPr>
          <p:cNvPr id="9" name="object 9"/>
          <p:cNvSpPr txBox="1"/>
          <p:nvPr/>
        </p:nvSpPr>
        <p:spPr>
          <a:xfrm>
            <a:off x="1484904" y="3335789"/>
            <a:ext cx="339725" cy="2361565"/>
          </a:xfrm>
          <a:prstGeom prst="rect">
            <a:avLst/>
          </a:prstGeom>
        </p:spPr>
        <p:txBody>
          <a:bodyPr vert="horz" wrap="square" lIns="0" tIns="177800" rIns="0" bIns="0" rtlCol="0">
            <a:spAutoFit/>
          </a:bodyPr>
          <a:lstStyle/>
          <a:p>
            <a:pPr marL="114300">
              <a:lnSpc>
                <a:spcPct val="100000"/>
              </a:lnSpc>
              <a:spcBef>
                <a:spcPts val="1400"/>
              </a:spcBef>
            </a:pPr>
            <a:r>
              <a:rPr sz="2650" spc="-120" dirty="0">
                <a:latin typeface="Times New Roman"/>
                <a:cs typeface="Times New Roman"/>
              </a:rPr>
              <a:t>8</a:t>
            </a:r>
            <a:endParaRPr sz="2650">
              <a:latin typeface="Times New Roman"/>
              <a:cs typeface="Times New Roman"/>
            </a:endParaRPr>
          </a:p>
          <a:p>
            <a:pPr marL="59690">
              <a:lnSpc>
                <a:spcPct val="100000"/>
              </a:lnSpc>
              <a:spcBef>
                <a:spcPts val="1285"/>
              </a:spcBef>
            </a:pPr>
            <a:r>
              <a:rPr sz="2650" i="1" spc="65" dirty="0">
                <a:latin typeface="Times New Roman"/>
                <a:cs typeface="Times New Roman"/>
              </a:rPr>
              <a:t>d</a:t>
            </a:r>
            <a:r>
              <a:rPr sz="1500" spc="-45" dirty="0">
                <a:latin typeface="Times New Roman"/>
                <a:cs typeface="Times New Roman"/>
              </a:rPr>
              <a:t>1</a:t>
            </a:r>
            <a:endParaRPr sz="1500">
              <a:latin typeface="Times New Roman"/>
              <a:cs typeface="Times New Roman"/>
            </a:endParaRPr>
          </a:p>
          <a:p>
            <a:pPr marL="31115">
              <a:lnSpc>
                <a:spcPct val="100000"/>
              </a:lnSpc>
              <a:spcBef>
                <a:spcPts val="1955"/>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700">
              <a:lnSpc>
                <a:spcPct val="100000"/>
              </a:lnSpc>
              <a:spcBef>
                <a:spcPts val="82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sp>
        <p:nvSpPr>
          <p:cNvPr id="10" name="object 10"/>
          <p:cNvSpPr txBox="1"/>
          <p:nvPr/>
        </p:nvSpPr>
        <p:spPr>
          <a:xfrm>
            <a:off x="3316740" y="3499613"/>
            <a:ext cx="182880" cy="431800"/>
          </a:xfrm>
          <a:prstGeom prst="rect">
            <a:avLst/>
          </a:prstGeom>
        </p:spPr>
        <p:txBody>
          <a:bodyPr vert="horz" wrap="square" lIns="0" tIns="14605" rIns="0" bIns="0" rtlCol="0">
            <a:spAutoFit/>
          </a:bodyPr>
          <a:lstStyle/>
          <a:p>
            <a:pPr marL="12700">
              <a:lnSpc>
                <a:spcPct val="100000"/>
              </a:lnSpc>
              <a:spcBef>
                <a:spcPts val="115"/>
              </a:spcBef>
            </a:pPr>
            <a:r>
              <a:rPr sz="2650" spc="-90" dirty="0">
                <a:latin typeface="Times New Roman"/>
                <a:cs typeface="Times New Roman"/>
              </a:rPr>
              <a:t>0</a:t>
            </a:r>
            <a:endParaRPr sz="2650">
              <a:latin typeface="Times New Roman"/>
              <a:cs typeface="Times New Roman"/>
            </a:endParaRPr>
          </a:p>
        </p:txBody>
      </p:sp>
      <p:sp>
        <p:nvSpPr>
          <p:cNvPr id="11" name="object 11"/>
          <p:cNvSpPr txBox="1"/>
          <p:nvPr/>
        </p:nvSpPr>
        <p:spPr>
          <a:xfrm>
            <a:off x="2331941" y="3356886"/>
            <a:ext cx="342265" cy="1146810"/>
          </a:xfrm>
          <a:prstGeom prst="rect">
            <a:avLst/>
          </a:prstGeom>
        </p:spPr>
        <p:txBody>
          <a:bodyPr vert="horz" wrap="square" lIns="0" tIns="167005" rIns="0" bIns="0" rtlCol="0">
            <a:spAutoFit/>
          </a:bodyPr>
          <a:lstStyle/>
          <a:p>
            <a:pPr marL="25400">
              <a:lnSpc>
                <a:spcPct val="100000"/>
              </a:lnSpc>
              <a:spcBef>
                <a:spcPts val="1315"/>
              </a:spcBef>
            </a:pPr>
            <a:r>
              <a:rPr sz="2700" spc="-160" dirty="0">
                <a:latin typeface="Times New Roman"/>
                <a:cs typeface="Times New Roman"/>
              </a:rPr>
              <a:t>24</a:t>
            </a:r>
            <a:endParaRPr sz="2700">
              <a:latin typeface="Times New Roman"/>
              <a:cs typeface="Times New Roman"/>
            </a:endParaRPr>
          </a:p>
          <a:p>
            <a:pPr marL="12700">
              <a:lnSpc>
                <a:spcPct val="100000"/>
              </a:lnSpc>
              <a:spcBef>
                <a:spcPts val="1190"/>
              </a:spcBef>
            </a:pPr>
            <a:r>
              <a:rPr sz="2650" i="1" spc="-95" dirty="0">
                <a:latin typeface="Times New Roman"/>
                <a:cs typeface="Times New Roman"/>
              </a:rPr>
              <a:t>d</a:t>
            </a:r>
            <a:r>
              <a:rPr sz="2650" i="1" spc="-470" dirty="0">
                <a:latin typeface="Times New Roman"/>
                <a:cs typeface="Times New Roman"/>
              </a:rPr>
              <a:t> </a:t>
            </a:r>
            <a:r>
              <a:rPr sz="1500" spc="-40" dirty="0">
                <a:latin typeface="Times New Roman"/>
                <a:cs typeface="Times New Roman"/>
              </a:rPr>
              <a:t>2</a:t>
            </a:r>
            <a:endParaRPr sz="1500">
              <a:latin typeface="Times New Roman"/>
              <a:cs typeface="Times New Roman"/>
            </a:endParaRPr>
          </a:p>
        </p:txBody>
      </p:sp>
      <p:sp>
        <p:nvSpPr>
          <p:cNvPr id="12" name="object 12"/>
          <p:cNvSpPr txBox="1"/>
          <p:nvPr/>
        </p:nvSpPr>
        <p:spPr>
          <a:xfrm>
            <a:off x="2436656" y="1473828"/>
            <a:ext cx="1219200" cy="1729105"/>
          </a:xfrm>
          <a:prstGeom prst="rect">
            <a:avLst/>
          </a:prstGeom>
        </p:spPr>
        <p:txBody>
          <a:bodyPr vert="horz" wrap="square" lIns="0" tIns="160655" rIns="0" bIns="0" rtlCol="0">
            <a:spAutoFit/>
          </a:bodyPr>
          <a:lstStyle/>
          <a:p>
            <a:pPr marL="50800">
              <a:lnSpc>
                <a:spcPct val="100000"/>
              </a:lnSpc>
              <a:spcBef>
                <a:spcPts val="1265"/>
              </a:spcBef>
              <a:tabLst>
                <a:tab pos="849630" algn="l"/>
              </a:tabLst>
            </a:pPr>
            <a:r>
              <a:rPr sz="3825" spc="-367" baseline="1089" dirty="0">
                <a:latin typeface="Times New Roman"/>
                <a:cs typeface="Times New Roman"/>
              </a:rPr>
              <a:t>8	</a:t>
            </a:r>
            <a:r>
              <a:rPr sz="2650" spc="-30" dirty="0">
                <a:latin typeface="Times New Roman"/>
                <a:cs typeface="Times New Roman"/>
              </a:rPr>
              <a:t>20</a:t>
            </a:r>
            <a:endParaRPr sz="2650">
              <a:latin typeface="Times New Roman"/>
              <a:cs typeface="Times New Roman"/>
            </a:endParaRPr>
          </a:p>
          <a:p>
            <a:pPr marL="12700">
              <a:lnSpc>
                <a:spcPct val="100000"/>
              </a:lnSpc>
              <a:spcBef>
                <a:spcPts val="1180"/>
              </a:spcBef>
              <a:tabLst>
                <a:tab pos="876300" algn="l"/>
              </a:tabLst>
            </a:pPr>
            <a:r>
              <a:rPr sz="2600" spc="-265" dirty="0">
                <a:latin typeface="Times New Roman"/>
                <a:cs typeface="Times New Roman"/>
              </a:rPr>
              <a:t>1</a:t>
            </a:r>
            <a:r>
              <a:rPr sz="2600" spc="-235" dirty="0">
                <a:latin typeface="Times New Roman"/>
                <a:cs typeface="Times New Roman"/>
              </a:rPr>
              <a:t>2</a:t>
            </a:r>
            <a:r>
              <a:rPr sz="2600" dirty="0">
                <a:latin typeface="Times New Roman"/>
                <a:cs typeface="Times New Roman"/>
              </a:rPr>
              <a:t>	</a:t>
            </a:r>
            <a:r>
              <a:rPr sz="2450" spc="70" dirty="0">
                <a:latin typeface="Times New Roman"/>
                <a:cs typeface="Times New Roman"/>
              </a:rPr>
              <a:t>16</a:t>
            </a:r>
            <a:endParaRPr sz="2450">
              <a:latin typeface="Times New Roman"/>
              <a:cs typeface="Times New Roman"/>
            </a:endParaRPr>
          </a:p>
          <a:p>
            <a:pPr marL="12700">
              <a:lnSpc>
                <a:spcPct val="100000"/>
              </a:lnSpc>
              <a:spcBef>
                <a:spcPts val="1639"/>
              </a:spcBef>
              <a:tabLst>
                <a:tab pos="850265" algn="l"/>
              </a:tabLst>
            </a:pPr>
            <a:r>
              <a:rPr sz="3900" spc="-375" baseline="-3205" dirty="0">
                <a:latin typeface="Times New Roman"/>
                <a:cs typeface="Times New Roman"/>
              </a:rPr>
              <a:t>12	</a:t>
            </a:r>
            <a:r>
              <a:rPr sz="2600" spc="-260" dirty="0">
                <a:latin typeface="Times New Roman"/>
                <a:cs typeface="Times New Roman"/>
              </a:rPr>
              <a:t>16</a:t>
            </a:r>
            <a:endParaRPr sz="2600">
              <a:latin typeface="Times New Roman"/>
              <a:cs typeface="Times New Roman"/>
            </a:endParaRPr>
          </a:p>
        </p:txBody>
      </p:sp>
      <p:sp>
        <p:nvSpPr>
          <p:cNvPr id="13" name="object 13"/>
          <p:cNvSpPr/>
          <p:nvPr/>
        </p:nvSpPr>
        <p:spPr>
          <a:xfrm>
            <a:off x="5903574" y="1762588"/>
            <a:ext cx="1706245" cy="0"/>
          </a:xfrm>
          <a:custGeom>
            <a:avLst/>
            <a:gdLst/>
            <a:ahLst/>
            <a:cxnLst/>
            <a:rect l="l" t="t" r="r" b="b"/>
            <a:pathLst>
              <a:path w="1706245">
                <a:moveTo>
                  <a:pt x="0" y="0"/>
                </a:moveTo>
                <a:lnTo>
                  <a:pt x="1706232" y="0"/>
                </a:lnTo>
              </a:path>
            </a:pathLst>
          </a:custGeom>
          <a:ln w="14026">
            <a:solidFill>
              <a:srgbClr val="000000"/>
            </a:solidFill>
          </a:ln>
        </p:spPr>
        <p:txBody>
          <a:bodyPr wrap="square" lIns="0" tIns="0" rIns="0" bIns="0" rtlCol="0"/>
          <a:lstStyle/>
          <a:p>
            <a:endParaRPr/>
          </a:p>
        </p:txBody>
      </p:sp>
      <p:sp>
        <p:nvSpPr>
          <p:cNvPr id="14" name="object 14"/>
          <p:cNvSpPr txBox="1"/>
          <p:nvPr/>
        </p:nvSpPr>
        <p:spPr>
          <a:xfrm>
            <a:off x="5419450" y="1530138"/>
            <a:ext cx="431165" cy="377825"/>
          </a:xfrm>
          <a:prstGeom prst="rect">
            <a:avLst/>
          </a:prstGeom>
        </p:spPr>
        <p:txBody>
          <a:bodyPr vert="horz" wrap="square" lIns="0" tIns="13970" rIns="0" bIns="0" rtlCol="0">
            <a:spAutoFit/>
          </a:bodyPr>
          <a:lstStyle/>
          <a:p>
            <a:pPr marL="12700">
              <a:lnSpc>
                <a:spcPct val="100000"/>
              </a:lnSpc>
              <a:spcBef>
                <a:spcPts val="110"/>
              </a:spcBef>
            </a:pPr>
            <a:r>
              <a:rPr sz="2300" i="1" spc="-65" dirty="0">
                <a:latin typeface="Times New Roman"/>
                <a:cs typeface="Times New Roman"/>
              </a:rPr>
              <a:t>d</a:t>
            </a:r>
            <a:r>
              <a:rPr sz="1300" spc="-65" dirty="0">
                <a:latin typeface="Times New Roman"/>
                <a:cs typeface="Times New Roman"/>
              </a:rPr>
              <a:t>1</a:t>
            </a:r>
            <a:r>
              <a:rPr sz="1300" spc="15" dirty="0">
                <a:latin typeface="Times New Roman"/>
                <a:cs typeface="Times New Roman"/>
              </a:rPr>
              <a:t> </a:t>
            </a:r>
            <a:r>
              <a:rPr sz="2300" spc="-175" dirty="0">
                <a:latin typeface="Symbol"/>
                <a:cs typeface="Symbol"/>
              </a:rPr>
              <a:t></a:t>
            </a:r>
            <a:endParaRPr sz="2300">
              <a:latin typeface="Symbol"/>
              <a:cs typeface="Symbol"/>
            </a:endParaRPr>
          </a:p>
        </p:txBody>
      </p:sp>
      <p:sp>
        <p:nvSpPr>
          <p:cNvPr id="15" name="object 15"/>
          <p:cNvSpPr txBox="1"/>
          <p:nvPr/>
        </p:nvSpPr>
        <p:spPr>
          <a:xfrm>
            <a:off x="5902434" y="1344876"/>
            <a:ext cx="1710689" cy="377825"/>
          </a:xfrm>
          <a:prstGeom prst="rect">
            <a:avLst/>
          </a:prstGeom>
        </p:spPr>
        <p:txBody>
          <a:bodyPr vert="horz" wrap="square" lIns="0" tIns="13970" rIns="0" bIns="0" rtlCol="0">
            <a:spAutoFit/>
          </a:bodyPr>
          <a:lstStyle/>
          <a:p>
            <a:pPr marL="12700">
              <a:lnSpc>
                <a:spcPct val="100000"/>
              </a:lnSpc>
              <a:spcBef>
                <a:spcPts val="110"/>
              </a:spcBef>
            </a:pPr>
            <a:r>
              <a:rPr sz="2300" spc="-114" dirty="0">
                <a:latin typeface="Times New Roman"/>
                <a:cs typeface="Times New Roman"/>
              </a:rPr>
              <a:t>(8</a:t>
            </a:r>
            <a:r>
              <a:rPr sz="2300" spc="-114" dirty="0">
                <a:latin typeface="Symbol"/>
                <a:cs typeface="Symbol"/>
              </a:rPr>
              <a:t></a:t>
            </a:r>
            <a:r>
              <a:rPr sz="2300" spc="-114" dirty="0">
                <a:latin typeface="Times New Roman"/>
                <a:cs typeface="Times New Roman"/>
              </a:rPr>
              <a:t>12)</a:t>
            </a:r>
            <a:r>
              <a:rPr sz="2300" spc="-229" dirty="0">
                <a:latin typeface="Times New Roman"/>
                <a:cs typeface="Times New Roman"/>
              </a:rPr>
              <a:t> </a:t>
            </a:r>
            <a:r>
              <a:rPr sz="2300" spc="-175" dirty="0">
                <a:latin typeface="Symbol"/>
                <a:cs typeface="Symbol"/>
              </a:rPr>
              <a:t></a:t>
            </a:r>
            <a:r>
              <a:rPr sz="2300" spc="-265" dirty="0">
                <a:latin typeface="Times New Roman"/>
                <a:cs typeface="Times New Roman"/>
              </a:rPr>
              <a:t> </a:t>
            </a:r>
            <a:r>
              <a:rPr sz="2300" spc="-140" dirty="0">
                <a:latin typeface="Times New Roman"/>
                <a:cs typeface="Times New Roman"/>
              </a:rPr>
              <a:t>(24</a:t>
            </a:r>
            <a:r>
              <a:rPr sz="2300" spc="-365" dirty="0">
                <a:latin typeface="Times New Roman"/>
                <a:cs typeface="Times New Roman"/>
              </a:rPr>
              <a:t> </a:t>
            </a:r>
            <a:r>
              <a:rPr sz="2300" spc="-175" dirty="0">
                <a:latin typeface="Symbol"/>
                <a:cs typeface="Symbol"/>
              </a:rPr>
              <a:t></a:t>
            </a:r>
            <a:r>
              <a:rPr sz="2300" spc="-300" dirty="0">
                <a:latin typeface="Times New Roman"/>
                <a:cs typeface="Times New Roman"/>
              </a:rPr>
              <a:t> </a:t>
            </a:r>
            <a:r>
              <a:rPr sz="2300" spc="-145" dirty="0">
                <a:latin typeface="Times New Roman"/>
                <a:cs typeface="Times New Roman"/>
              </a:rPr>
              <a:t>2)</a:t>
            </a:r>
            <a:endParaRPr sz="2300">
              <a:latin typeface="Times New Roman"/>
              <a:cs typeface="Times New Roman"/>
            </a:endParaRPr>
          </a:p>
        </p:txBody>
      </p:sp>
      <p:sp>
        <p:nvSpPr>
          <p:cNvPr id="16" name="object 16"/>
          <p:cNvSpPr txBox="1"/>
          <p:nvPr/>
        </p:nvSpPr>
        <p:spPr>
          <a:xfrm>
            <a:off x="6682430" y="17592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8</a:t>
            </a:r>
            <a:endParaRPr sz="2300">
              <a:latin typeface="Times New Roman"/>
              <a:cs typeface="Times New Roman"/>
            </a:endParaRPr>
          </a:p>
        </p:txBody>
      </p:sp>
      <p:sp>
        <p:nvSpPr>
          <p:cNvPr id="17" name="object 17"/>
          <p:cNvSpPr txBox="1"/>
          <p:nvPr/>
        </p:nvSpPr>
        <p:spPr>
          <a:xfrm>
            <a:off x="5562572" y="2550690"/>
            <a:ext cx="1012190" cy="422909"/>
          </a:xfrm>
          <a:prstGeom prst="rect">
            <a:avLst/>
          </a:prstGeom>
        </p:spPr>
        <p:txBody>
          <a:bodyPr vert="horz" wrap="square" lIns="0" tIns="13335" rIns="0" bIns="0" rtlCol="0">
            <a:spAutoFit/>
          </a:bodyPr>
          <a:lstStyle/>
          <a:p>
            <a:pPr marL="12700">
              <a:lnSpc>
                <a:spcPct val="100000"/>
              </a:lnSpc>
              <a:spcBef>
                <a:spcPts val="105"/>
              </a:spcBef>
            </a:pPr>
            <a:r>
              <a:rPr sz="2600" i="1" spc="385" dirty="0">
                <a:latin typeface="Times New Roman"/>
                <a:cs typeface="Times New Roman"/>
              </a:rPr>
              <a:t>d</a:t>
            </a:r>
            <a:r>
              <a:rPr sz="1500" spc="385" dirty="0">
                <a:latin typeface="Times New Roman"/>
                <a:cs typeface="Times New Roman"/>
              </a:rPr>
              <a:t>1 </a:t>
            </a:r>
            <a:r>
              <a:rPr sz="2600" spc="455" dirty="0">
                <a:latin typeface="Symbol"/>
                <a:cs typeface="Symbol"/>
              </a:rPr>
              <a:t></a:t>
            </a:r>
            <a:r>
              <a:rPr sz="2600" spc="-165" dirty="0">
                <a:latin typeface="Times New Roman"/>
                <a:cs typeface="Times New Roman"/>
              </a:rPr>
              <a:t> </a:t>
            </a:r>
            <a:r>
              <a:rPr sz="2600" spc="415" dirty="0">
                <a:latin typeface="Times New Roman"/>
                <a:cs typeface="Times New Roman"/>
              </a:rPr>
              <a:t>6</a:t>
            </a:r>
            <a:endParaRPr sz="2600">
              <a:latin typeface="Times New Roman"/>
              <a:cs typeface="Times New Roman"/>
            </a:endParaRPr>
          </a:p>
        </p:txBody>
      </p:sp>
      <p:sp>
        <p:nvSpPr>
          <p:cNvPr id="18" name="object 18"/>
          <p:cNvSpPr/>
          <p:nvPr/>
        </p:nvSpPr>
        <p:spPr>
          <a:xfrm>
            <a:off x="5936532" y="3972388"/>
            <a:ext cx="1586865" cy="0"/>
          </a:xfrm>
          <a:custGeom>
            <a:avLst/>
            <a:gdLst/>
            <a:ahLst/>
            <a:cxnLst/>
            <a:rect l="l" t="t" r="r" b="b"/>
            <a:pathLst>
              <a:path w="1586865">
                <a:moveTo>
                  <a:pt x="0" y="0"/>
                </a:moveTo>
                <a:lnTo>
                  <a:pt x="1586477" y="0"/>
                </a:lnTo>
              </a:path>
            </a:pathLst>
          </a:custGeom>
          <a:ln w="14611">
            <a:solidFill>
              <a:srgbClr val="000000"/>
            </a:solidFill>
          </a:ln>
        </p:spPr>
        <p:txBody>
          <a:bodyPr wrap="square" lIns="0" tIns="0" rIns="0" bIns="0" rtlCol="0"/>
          <a:lstStyle/>
          <a:p>
            <a:endParaRPr/>
          </a:p>
        </p:txBody>
      </p:sp>
      <p:sp>
        <p:nvSpPr>
          <p:cNvPr id="19" name="object 19"/>
          <p:cNvSpPr txBox="1"/>
          <p:nvPr/>
        </p:nvSpPr>
        <p:spPr>
          <a:xfrm>
            <a:off x="5424297" y="3739938"/>
            <a:ext cx="457834" cy="377825"/>
          </a:xfrm>
          <a:prstGeom prst="rect">
            <a:avLst/>
          </a:prstGeom>
        </p:spPr>
        <p:txBody>
          <a:bodyPr vert="horz" wrap="square" lIns="0" tIns="13970" rIns="0" bIns="0" rtlCol="0">
            <a:spAutoFit/>
          </a:bodyPr>
          <a:lstStyle/>
          <a:p>
            <a:pPr marL="12700">
              <a:lnSpc>
                <a:spcPct val="100000"/>
              </a:lnSpc>
              <a:spcBef>
                <a:spcPts val="110"/>
              </a:spcBef>
            </a:pPr>
            <a:r>
              <a:rPr sz="2300" i="1" spc="-165" dirty="0">
                <a:latin typeface="Times New Roman"/>
                <a:cs typeface="Times New Roman"/>
              </a:rPr>
              <a:t>d </a:t>
            </a:r>
            <a:r>
              <a:rPr sz="1300" spc="-80" dirty="0">
                <a:latin typeface="Times New Roman"/>
                <a:cs typeface="Times New Roman"/>
              </a:rPr>
              <a:t>2</a:t>
            </a:r>
            <a:r>
              <a:rPr sz="1300" spc="-60" dirty="0">
                <a:latin typeface="Times New Roman"/>
                <a:cs typeface="Times New Roman"/>
              </a:rPr>
              <a:t> </a:t>
            </a:r>
            <a:r>
              <a:rPr sz="2300" spc="-180" dirty="0">
                <a:latin typeface="Symbol"/>
                <a:cs typeface="Symbol"/>
              </a:rPr>
              <a:t></a:t>
            </a:r>
            <a:endParaRPr sz="2300">
              <a:latin typeface="Symbol"/>
              <a:cs typeface="Symbol"/>
            </a:endParaRPr>
          </a:p>
        </p:txBody>
      </p:sp>
      <p:sp>
        <p:nvSpPr>
          <p:cNvPr id="20" name="object 20"/>
          <p:cNvSpPr txBox="1"/>
          <p:nvPr/>
        </p:nvSpPr>
        <p:spPr>
          <a:xfrm>
            <a:off x="5935809" y="3554676"/>
            <a:ext cx="1590040" cy="377825"/>
          </a:xfrm>
          <a:prstGeom prst="rect">
            <a:avLst/>
          </a:prstGeom>
        </p:spPr>
        <p:txBody>
          <a:bodyPr vert="horz" wrap="square" lIns="0" tIns="13970" rIns="0" bIns="0" rtlCol="0">
            <a:spAutoFit/>
          </a:bodyPr>
          <a:lstStyle/>
          <a:p>
            <a:pPr marL="12700">
              <a:lnSpc>
                <a:spcPct val="100000"/>
              </a:lnSpc>
              <a:spcBef>
                <a:spcPts val="110"/>
              </a:spcBef>
            </a:pPr>
            <a:r>
              <a:rPr sz="2300" spc="-114" dirty="0">
                <a:latin typeface="Times New Roman"/>
                <a:cs typeface="Times New Roman"/>
              </a:rPr>
              <a:t>(8</a:t>
            </a:r>
            <a:r>
              <a:rPr sz="2300" spc="-114" dirty="0">
                <a:latin typeface="Symbol"/>
                <a:cs typeface="Symbol"/>
              </a:rPr>
              <a:t></a:t>
            </a:r>
            <a:r>
              <a:rPr sz="2300" spc="-114" dirty="0">
                <a:latin typeface="Times New Roman"/>
                <a:cs typeface="Times New Roman"/>
              </a:rPr>
              <a:t>16)</a:t>
            </a:r>
            <a:r>
              <a:rPr sz="2300" spc="-225" dirty="0">
                <a:latin typeface="Times New Roman"/>
                <a:cs typeface="Times New Roman"/>
              </a:rPr>
              <a:t> </a:t>
            </a:r>
            <a:r>
              <a:rPr sz="2300" spc="-180" dirty="0">
                <a:latin typeface="Symbol"/>
                <a:cs typeface="Symbol"/>
              </a:rPr>
              <a:t></a:t>
            </a:r>
            <a:r>
              <a:rPr sz="2300" spc="-245" dirty="0">
                <a:latin typeface="Times New Roman"/>
                <a:cs typeface="Times New Roman"/>
              </a:rPr>
              <a:t> </a:t>
            </a:r>
            <a:r>
              <a:rPr sz="2300" spc="-135" dirty="0">
                <a:latin typeface="Times New Roman"/>
                <a:cs typeface="Times New Roman"/>
              </a:rPr>
              <a:t>(0</a:t>
            </a:r>
            <a:r>
              <a:rPr sz="2300" spc="-360" dirty="0">
                <a:latin typeface="Times New Roman"/>
                <a:cs typeface="Times New Roman"/>
              </a:rPr>
              <a:t> </a:t>
            </a:r>
            <a:r>
              <a:rPr sz="2300" spc="-180" dirty="0">
                <a:latin typeface="Symbol"/>
                <a:cs typeface="Symbol"/>
              </a:rPr>
              <a:t></a:t>
            </a:r>
            <a:r>
              <a:rPr sz="2300" spc="-275" dirty="0">
                <a:latin typeface="Times New Roman"/>
                <a:cs typeface="Times New Roman"/>
              </a:rPr>
              <a:t> </a:t>
            </a:r>
            <a:r>
              <a:rPr sz="2300" spc="-145" dirty="0">
                <a:latin typeface="Times New Roman"/>
                <a:cs typeface="Times New Roman"/>
              </a:rPr>
              <a:t>2)</a:t>
            </a:r>
            <a:endParaRPr sz="2300">
              <a:latin typeface="Times New Roman"/>
              <a:cs typeface="Times New Roman"/>
            </a:endParaRPr>
          </a:p>
        </p:txBody>
      </p:sp>
      <p:sp>
        <p:nvSpPr>
          <p:cNvPr id="21" name="object 21"/>
          <p:cNvSpPr txBox="1"/>
          <p:nvPr/>
        </p:nvSpPr>
        <p:spPr>
          <a:xfrm>
            <a:off x="6655132" y="3969044"/>
            <a:ext cx="151130" cy="377825"/>
          </a:xfrm>
          <a:prstGeom prst="rect">
            <a:avLst/>
          </a:prstGeom>
        </p:spPr>
        <p:txBody>
          <a:bodyPr vert="horz" wrap="square" lIns="0" tIns="13970" rIns="0" bIns="0" rtlCol="0">
            <a:spAutoFit/>
          </a:bodyPr>
          <a:lstStyle/>
          <a:p>
            <a:pPr marL="12700">
              <a:lnSpc>
                <a:spcPct val="100000"/>
              </a:lnSpc>
              <a:spcBef>
                <a:spcPts val="110"/>
              </a:spcBef>
            </a:pPr>
            <a:r>
              <a:rPr sz="2300" spc="-165" dirty="0">
                <a:latin typeface="Times New Roman"/>
                <a:cs typeface="Times New Roman"/>
              </a:rPr>
              <a:t>8</a:t>
            </a:r>
            <a:endParaRPr sz="2300">
              <a:latin typeface="Times New Roman"/>
              <a:cs typeface="Times New Roman"/>
            </a:endParaRPr>
          </a:p>
        </p:txBody>
      </p:sp>
      <p:sp>
        <p:nvSpPr>
          <p:cNvPr id="22" name="object 22"/>
          <p:cNvSpPr txBox="1"/>
          <p:nvPr/>
        </p:nvSpPr>
        <p:spPr>
          <a:xfrm>
            <a:off x="5610602" y="4760490"/>
            <a:ext cx="1214755" cy="422909"/>
          </a:xfrm>
          <a:prstGeom prst="rect">
            <a:avLst/>
          </a:prstGeom>
        </p:spPr>
        <p:txBody>
          <a:bodyPr vert="horz" wrap="square" lIns="0" tIns="13335" rIns="0" bIns="0" rtlCol="0">
            <a:spAutoFit/>
          </a:bodyPr>
          <a:lstStyle/>
          <a:p>
            <a:pPr marL="12700">
              <a:lnSpc>
                <a:spcPct val="100000"/>
              </a:lnSpc>
              <a:spcBef>
                <a:spcPts val="105"/>
              </a:spcBef>
            </a:pPr>
            <a:r>
              <a:rPr sz="2600" i="1" spc="409" dirty="0">
                <a:latin typeface="Times New Roman"/>
                <a:cs typeface="Times New Roman"/>
              </a:rPr>
              <a:t>d</a:t>
            </a:r>
            <a:r>
              <a:rPr sz="2600" i="1" spc="-345" dirty="0">
                <a:latin typeface="Times New Roman"/>
                <a:cs typeface="Times New Roman"/>
              </a:rPr>
              <a:t> </a:t>
            </a:r>
            <a:r>
              <a:rPr sz="1500" spc="240" dirty="0">
                <a:latin typeface="Times New Roman"/>
                <a:cs typeface="Times New Roman"/>
              </a:rPr>
              <a:t>2</a:t>
            </a:r>
            <a:r>
              <a:rPr sz="1500" spc="395" dirty="0">
                <a:latin typeface="Times New Roman"/>
                <a:cs typeface="Times New Roman"/>
              </a:rPr>
              <a:t> </a:t>
            </a:r>
            <a:r>
              <a:rPr sz="2600" spc="455" dirty="0">
                <a:latin typeface="Symbol"/>
                <a:cs typeface="Symbol"/>
              </a:rPr>
              <a:t></a:t>
            </a:r>
            <a:r>
              <a:rPr sz="2600" spc="-280" dirty="0">
                <a:latin typeface="Times New Roman"/>
                <a:cs typeface="Times New Roman"/>
              </a:rPr>
              <a:t> </a:t>
            </a:r>
            <a:r>
              <a:rPr sz="2600" spc="310" dirty="0">
                <a:latin typeface="Times New Roman"/>
                <a:cs typeface="Times New Roman"/>
              </a:rPr>
              <a:t>16</a:t>
            </a:r>
            <a:endParaRPr sz="2600">
              <a:latin typeface="Times New Roman"/>
              <a:cs typeface="Times New Roman"/>
            </a:endParaRPr>
          </a:p>
        </p:txBody>
      </p:sp>
      <p:sp>
        <p:nvSpPr>
          <p:cNvPr id="23" name="object 2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6644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8</a:t>
            </a:r>
          </a:p>
        </p:txBody>
      </p:sp>
      <p:sp>
        <p:nvSpPr>
          <p:cNvPr id="3" name="object 3"/>
          <p:cNvSpPr txBox="1"/>
          <p:nvPr/>
        </p:nvSpPr>
        <p:spPr>
          <a:xfrm>
            <a:off x="6553201" y="217170"/>
            <a:ext cx="2174620"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dirty="0">
              <a:latin typeface="Carlito"/>
              <a:cs typeface="Carlito"/>
            </a:endParaRPr>
          </a:p>
        </p:txBody>
      </p:sp>
      <p:sp>
        <p:nvSpPr>
          <p:cNvPr id="4" name="object 4"/>
          <p:cNvSpPr txBox="1"/>
          <p:nvPr/>
        </p:nvSpPr>
        <p:spPr>
          <a:xfrm>
            <a:off x="936493" y="13760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3121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graphicFrame>
        <p:nvGraphicFramePr>
          <p:cNvPr id="6" name="object 6"/>
          <p:cNvGraphicFramePr>
            <a:graphicFrameLocks noGrp="1"/>
          </p:cNvGraphicFramePr>
          <p:nvPr/>
        </p:nvGraphicFramePr>
        <p:xfrm>
          <a:off x="1359408" y="1372361"/>
          <a:ext cx="2988308" cy="4419597"/>
        </p:xfrm>
        <a:graphic>
          <a:graphicData uri="http://schemas.openxmlformats.org/drawingml/2006/table">
            <a:tbl>
              <a:tblPr firstRow="1" bandRow="1">
                <a:tableStyleId>{2D5ABB26-0587-4C30-8999-92F81FD0307C}</a:tableStyleId>
              </a:tblPr>
              <a:tblGrid>
                <a:gridCol w="695960"/>
                <a:gridCol w="932179"/>
                <a:gridCol w="836294"/>
                <a:gridCol w="523875"/>
              </a:tblGrid>
              <a:tr h="686923">
                <a:tc>
                  <a:txBody>
                    <a:bodyPr/>
                    <a:lstStyle/>
                    <a:p>
                      <a:pPr algn="ctr">
                        <a:lnSpc>
                          <a:spcPct val="100000"/>
                        </a:lnSpc>
                        <a:spcBef>
                          <a:spcPts val="980"/>
                        </a:spcBef>
                      </a:pPr>
                      <a:r>
                        <a:rPr sz="2600" dirty="0">
                          <a:latin typeface="Times New Roman"/>
                          <a:cs typeface="Times New Roman"/>
                        </a:rPr>
                        <a:t>1</a:t>
                      </a:r>
                      <a:endParaRPr sz="2600">
                        <a:latin typeface="Times New Roman"/>
                        <a:cs typeface="Times New Roman"/>
                      </a:endParaRPr>
                    </a:p>
                  </a:txBody>
                  <a:tcPr marL="0" marR="0" marT="124460" marB="0">
                    <a:lnL w="28575">
                      <a:solidFill>
                        <a:srgbClr val="000000"/>
                      </a:solidFill>
                      <a:prstDash val="solid"/>
                    </a:lnL>
                    <a:lnT w="28575">
                      <a:solidFill>
                        <a:srgbClr val="000000"/>
                      </a:solidFill>
                      <a:prstDash val="solid"/>
                    </a:lnT>
                  </a:tcPr>
                </a:tc>
                <a:tc>
                  <a:txBody>
                    <a:bodyPr/>
                    <a:lstStyle/>
                    <a:p>
                      <a:pPr marL="37465" algn="ctr">
                        <a:lnSpc>
                          <a:spcPct val="100000"/>
                        </a:lnSpc>
                        <a:spcBef>
                          <a:spcPts val="1510"/>
                        </a:spcBef>
                      </a:pPr>
                      <a:r>
                        <a:rPr sz="2550" dirty="0">
                          <a:latin typeface="Times New Roman"/>
                          <a:cs typeface="Times New Roman"/>
                        </a:rPr>
                        <a:t>8</a:t>
                      </a:r>
                      <a:endParaRPr sz="2550">
                        <a:latin typeface="Times New Roman"/>
                        <a:cs typeface="Times New Roman"/>
                      </a:endParaRPr>
                    </a:p>
                  </a:txBody>
                  <a:tcPr marL="0" marR="0" marT="191770" marB="0">
                    <a:lnT w="28575">
                      <a:solidFill>
                        <a:srgbClr val="000000"/>
                      </a:solidFill>
                      <a:prstDash val="solid"/>
                    </a:lnT>
                  </a:tcPr>
                </a:tc>
                <a:tc>
                  <a:txBody>
                    <a:bodyPr/>
                    <a:lstStyle/>
                    <a:p>
                      <a:pPr marL="285750">
                        <a:lnSpc>
                          <a:spcPct val="100000"/>
                        </a:lnSpc>
                        <a:spcBef>
                          <a:spcPts val="1465"/>
                        </a:spcBef>
                      </a:pPr>
                      <a:r>
                        <a:rPr sz="2650" spc="-30" dirty="0">
                          <a:latin typeface="Times New Roman"/>
                          <a:cs typeface="Times New Roman"/>
                        </a:rPr>
                        <a:t>20</a:t>
                      </a:r>
                      <a:endParaRPr sz="2650">
                        <a:latin typeface="Times New Roman"/>
                        <a:cs typeface="Times New Roman"/>
                      </a:endParaRPr>
                    </a:p>
                  </a:txBody>
                  <a:tcPr marL="0" marR="0" marT="186055" marB="0">
                    <a:lnT w="28575">
                      <a:solidFill>
                        <a:srgbClr val="000000"/>
                      </a:solidFill>
                      <a:prstDash val="solid"/>
                    </a:lnT>
                  </a:tcPr>
                </a:tc>
                <a:tc>
                  <a:txBody>
                    <a:bodyPr/>
                    <a:lstStyle/>
                    <a:p>
                      <a:pPr marL="193675">
                        <a:lnSpc>
                          <a:spcPct val="100000"/>
                        </a:lnSpc>
                        <a:spcBef>
                          <a:spcPts val="1775"/>
                        </a:spcBef>
                      </a:pPr>
                      <a:r>
                        <a:rPr sz="2450" dirty="0">
                          <a:latin typeface="Times New Roman"/>
                          <a:cs typeface="Times New Roman"/>
                        </a:rPr>
                        <a:t>16</a:t>
                      </a:r>
                      <a:endParaRPr sz="2450">
                        <a:latin typeface="Times New Roman"/>
                        <a:cs typeface="Times New Roman"/>
                      </a:endParaRPr>
                    </a:p>
                  </a:txBody>
                  <a:tcPr marL="0" marR="0" marT="225425" marB="0">
                    <a:lnT w="28575">
                      <a:solidFill>
                        <a:srgbClr val="000000"/>
                      </a:solidFill>
                      <a:prstDash val="solid"/>
                    </a:lnT>
                  </a:tcPr>
                </a:tc>
              </a:tr>
              <a:tr h="584081">
                <a:tc>
                  <a:txBody>
                    <a:bodyPr/>
                    <a:lstStyle/>
                    <a:p>
                      <a:pPr marL="235585">
                        <a:lnSpc>
                          <a:spcPct val="100000"/>
                        </a:lnSpc>
                        <a:spcBef>
                          <a:spcPts val="390"/>
                        </a:spcBef>
                      </a:pPr>
                      <a:r>
                        <a:rPr sz="2650" dirty="0">
                          <a:latin typeface="Times New Roman"/>
                          <a:cs typeface="Times New Roman"/>
                        </a:rPr>
                        <a:t>2</a:t>
                      </a:r>
                      <a:endParaRPr sz="2650">
                        <a:latin typeface="Times New Roman"/>
                        <a:cs typeface="Times New Roman"/>
                      </a:endParaRPr>
                    </a:p>
                  </a:txBody>
                  <a:tcPr marL="0" marR="0" marT="49530" marB="0">
                    <a:lnL w="28575">
                      <a:solidFill>
                        <a:srgbClr val="000000"/>
                      </a:solidFill>
                      <a:prstDash val="solid"/>
                    </a:lnL>
                  </a:tcPr>
                </a:tc>
                <a:tc>
                  <a:txBody>
                    <a:bodyPr/>
                    <a:lstStyle/>
                    <a:p>
                      <a:pPr marL="307340">
                        <a:lnSpc>
                          <a:spcPct val="100000"/>
                        </a:lnSpc>
                        <a:spcBef>
                          <a:spcPts val="459"/>
                        </a:spcBef>
                      </a:pPr>
                      <a:r>
                        <a:rPr sz="2700" spc="-80" dirty="0">
                          <a:latin typeface="Times New Roman"/>
                          <a:cs typeface="Times New Roman"/>
                        </a:rPr>
                        <a:t>12</a:t>
                      </a:r>
                      <a:endParaRPr sz="2700">
                        <a:latin typeface="Times New Roman"/>
                        <a:cs typeface="Times New Roman"/>
                      </a:endParaRPr>
                    </a:p>
                  </a:txBody>
                  <a:tcPr marL="0" marR="0" marT="58419" marB="0"/>
                </a:tc>
                <a:tc>
                  <a:txBody>
                    <a:bodyPr/>
                    <a:lstStyle/>
                    <a:p>
                      <a:pPr marL="312420">
                        <a:lnSpc>
                          <a:spcPct val="100000"/>
                        </a:lnSpc>
                        <a:spcBef>
                          <a:spcPts val="565"/>
                        </a:spcBef>
                      </a:pPr>
                      <a:r>
                        <a:rPr sz="2450" spc="70" dirty="0">
                          <a:latin typeface="Times New Roman"/>
                          <a:cs typeface="Times New Roman"/>
                        </a:rPr>
                        <a:t>16</a:t>
                      </a:r>
                      <a:endParaRPr sz="2450">
                        <a:latin typeface="Times New Roman"/>
                        <a:cs typeface="Times New Roman"/>
                      </a:endParaRPr>
                    </a:p>
                  </a:txBody>
                  <a:tcPr marL="0" marR="0" marT="71755" marB="0"/>
                </a:tc>
                <a:tc>
                  <a:txBody>
                    <a:bodyPr/>
                    <a:lstStyle/>
                    <a:p>
                      <a:pPr>
                        <a:lnSpc>
                          <a:spcPct val="100000"/>
                        </a:lnSpc>
                      </a:pPr>
                      <a:endParaRPr sz="2100">
                        <a:latin typeface="Times New Roman"/>
                        <a:cs typeface="Times New Roman"/>
                      </a:endParaRPr>
                    </a:p>
                  </a:txBody>
                  <a:tcPr marL="0" marR="0" marT="0" marB="0"/>
                </a:tc>
              </a:tr>
              <a:tr h="661171">
                <a:tc>
                  <a:txBody>
                    <a:bodyPr/>
                    <a:lstStyle/>
                    <a:p>
                      <a:pPr marL="239395">
                        <a:lnSpc>
                          <a:spcPct val="100000"/>
                        </a:lnSpc>
                        <a:spcBef>
                          <a:spcPts val="710"/>
                        </a:spcBef>
                      </a:pPr>
                      <a:r>
                        <a:rPr sz="2600" dirty="0">
                          <a:latin typeface="Times New Roman"/>
                          <a:cs typeface="Times New Roman"/>
                        </a:rPr>
                        <a:t>2</a:t>
                      </a:r>
                      <a:endParaRPr sz="2600">
                        <a:latin typeface="Times New Roman"/>
                        <a:cs typeface="Times New Roman"/>
                      </a:endParaRPr>
                    </a:p>
                  </a:txBody>
                  <a:tcPr marL="0" marR="0" marT="90170" marB="0">
                    <a:lnL w="28575">
                      <a:solidFill>
                        <a:srgbClr val="000000"/>
                      </a:solidFill>
                      <a:prstDash val="solid"/>
                    </a:lnL>
                  </a:tcPr>
                </a:tc>
                <a:tc>
                  <a:txBody>
                    <a:bodyPr/>
                    <a:lstStyle/>
                    <a:p>
                      <a:pPr marL="381000">
                        <a:lnSpc>
                          <a:spcPct val="100000"/>
                        </a:lnSpc>
                        <a:spcBef>
                          <a:spcPts val="710"/>
                        </a:spcBef>
                      </a:pPr>
                      <a:r>
                        <a:rPr sz="2600" spc="-265" dirty="0">
                          <a:latin typeface="Times New Roman"/>
                          <a:cs typeface="Times New Roman"/>
                        </a:rPr>
                        <a:t>12</a:t>
                      </a:r>
                      <a:endParaRPr sz="2600">
                        <a:latin typeface="Times New Roman"/>
                        <a:cs typeface="Times New Roman"/>
                      </a:endParaRPr>
                    </a:p>
                  </a:txBody>
                  <a:tcPr marL="0" marR="0" marT="90170" marB="0"/>
                </a:tc>
                <a:tc>
                  <a:txBody>
                    <a:bodyPr/>
                    <a:lstStyle/>
                    <a:p>
                      <a:pPr marL="287020">
                        <a:lnSpc>
                          <a:spcPct val="100000"/>
                        </a:lnSpc>
                        <a:spcBef>
                          <a:spcPts val="575"/>
                        </a:spcBef>
                      </a:pPr>
                      <a:r>
                        <a:rPr sz="2600" spc="-260" dirty="0">
                          <a:latin typeface="Times New Roman"/>
                          <a:cs typeface="Times New Roman"/>
                        </a:rPr>
                        <a:t>16</a:t>
                      </a:r>
                      <a:endParaRPr sz="2600">
                        <a:latin typeface="Times New Roman"/>
                        <a:cs typeface="Times New Roman"/>
                      </a:endParaRPr>
                    </a:p>
                  </a:txBody>
                  <a:tcPr marL="0" marR="0" marT="73025" marB="0"/>
                </a:tc>
                <a:tc>
                  <a:txBody>
                    <a:bodyPr/>
                    <a:lstStyle/>
                    <a:p>
                      <a:pPr>
                        <a:lnSpc>
                          <a:spcPct val="100000"/>
                        </a:lnSpc>
                      </a:pPr>
                      <a:endParaRPr sz="2100">
                        <a:latin typeface="Times New Roman"/>
                        <a:cs typeface="Times New Roman"/>
                      </a:endParaRPr>
                    </a:p>
                  </a:txBody>
                  <a:tcPr marL="0" marR="0" marT="0" marB="0"/>
                </a:tc>
              </a:tr>
              <a:tr h="648438">
                <a:tc>
                  <a:txBody>
                    <a:bodyPr/>
                    <a:lstStyle/>
                    <a:p>
                      <a:pPr marL="226695">
                        <a:lnSpc>
                          <a:spcPct val="100000"/>
                        </a:lnSpc>
                        <a:spcBef>
                          <a:spcPts val="1045"/>
                        </a:spcBef>
                      </a:pPr>
                      <a:r>
                        <a:rPr sz="2650" dirty="0">
                          <a:latin typeface="Times New Roman"/>
                          <a:cs typeface="Times New Roman"/>
                        </a:rPr>
                        <a:t>8</a:t>
                      </a:r>
                      <a:endParaRPr sz="2650">
                        <a:latin typeface="Times New Roman"/>
                        <a:cs typeface="Times New Roman"/>
                      </a:endParaRPr>
                    </a:p>
                  </a:txBody>
                  <a:tcPr marL="0" marR="0" marT="132715" marB="0">
                    <a:lnL w="28575">
                      <a:solidFill>
                        <a:srgbClr val="000000"/>
                      </a:solidFill>
                      <a:prstDash val="solid"/>
                    </a:lnL>
                  </a:tcPr>
                </a:tc>
                <a:tc>
                  <a:txBody>
                    <a:bodyPr/>
                    <a:lstStyle/>
                    <a:p>
                      <a:pPr marL="288925">
                        <a:lnSpc>
                          <a:spcPct val="100000"/>
                        </a:lnSpc>
                        <a:spcBef>
                          <a:spcPts val="1125"/>
                        </a:spcBef>
                      </a:pPr>
                      <a:r>
                        <a:rPr sz="2700" spc="-160" dirty="0">
                          <a:latin typeface="Times New Roman"/>
                          <a:cs typeface="Times New Roman"/>
                        </a:rPr>
                        <a:t>24</a:t>
                      </a:r>
                      <a:endParaRPr sz="2700">
                        <a:latin typeface="Times New Roman"/>
                        <a:cs typeface="Times New Roman"/>
                      </a:endParaRPr>
                    </a:p>
                  </a:txBody>
                  <a:tcPr marL="0" marR="0" marT="142875" marB="0"/>
                </a:tc>
                <a:tc>
                  <a:txBody>
                    <a:bodyPr/>
                    <a:lstStyle/>
                    <a:p>
                      <a:pPr marL="328295">
                        <a:lnSpc>
                          <a:spcPct val="100000"/>
                        </a:lnSpc>
                        <a:spcBef>
                          <a:spcPts val="1050"/>
                        </a:spcBef>
                      </a:pPr>
                      <a:r>
                        <a:rPr sz="2650" dirty="0">
                          <a:latin typeface="Times New Roman"/>
                          <a:cs typeface="Times New Roman"/>
                        </a:rPr>
                        <a:t>0</a:t>
                      </a:r>
                      <a:endParaRPr sz="2650">
                        <a:latin typeface="Times New Roman"/>
                        <a:cs typeface="Times New Roman"/>
                      </a:endParaRPr>
                    </a:p>
                  </a:txBody>
                  <a:tcPr marL="0" marR="0" marT="133350" marB="0"/>
                </a:tc>
                <a:tc>
                  <a:txBody>
                    <a:bodyPr/>
                    <a:lstStyle/>
                    <a:p>
                      <a:pPr>
                        <a:lnSpc>
                          <a:spcPct val="100000"/>
                        </a:lnSpc>
                      </a:pPr>
                      <a:endParaRPr sz="2100">
                        <a:latin typeface="Times New Roman"/>
                        <a:cs typeface="Times New Roman"/>
                      </a:endParaRPr>
                    </a:p>
                  </a:txBody>
                  <a:tcPr marL="0" marR="0" marT="0" marB="0"/>
                </a:tc>
              </a:tr>
              <a:tr h="600599">
                <a:tc>
                  <a:txBody>
                    <a:bodyPr/>
                    <a:lstStyle/>
                    <a:p>
                      <a:pPr marL="217804">
                        <a:lnSpc>
                          <a:spcPct val="100000"/>
                        </a:lnSpc>
                        <a:spcBef>
                          <a:spcPts val="409"/>
                        </a:spcBef>
                      </a:pPr>
                      <a:r>
                        <a:rPr sz="2650" dirty="0">
                          <a:latin typeface="Times New Roman"/>
                          <a:cs typeface="Times New Roman"/>
                        </a:rPr>
                        <a:t>6</a:t>
                      </a:r>
                      <a:endParaRPr sz="2650">
                        <a:latin typeface="Times New Roman"/>
                        <a:cs typeface="Times New Roman"/>
                      </a:endParaRPr>
                    </a:p>
                  </a:txBody>
                  <a:tcPr marL="0" marR="0" marT="52069" marB="0">
                    <a:lnL w="28575">
                      <a:solidFill>
                        <a:srgbClr val="000000"/>
                      </a:solidFill>
                      <a:prstDash val="solid"/>
                    </a:lnL>
                  </a:tcPr>
                </a:tc>
                <a:tc>
                  <a:txBody>
                    <a:bodyPr/>
                    <a:lstStyle/>
                    <a:p>
                      <a:pPr marL="255904">
                        <a:lnSpc>
                          <a:spcPct val="100000"/>
                        </a:lnSpc>
                        <a:spcBef>
                          <a:spcPts val="455"/>
                        </a:spcBef>
                      </a:pPr>
                      <a:r>
                        <a:rPr sz="2650" spc="-110" dirty="0">
                          <a:latin typeface="Times New Roman"/>
                          <a:cs typeface="Times New Roman"/>
                        </a:rPr>
                        <a:t>16</a:t>
                      </a:r>
                      <a:endParaRPr sz="2650">
                        <a:latin typeface="Times New Roman"/>
                        <a:cs typeface="Times New Roman"/>
                      </a:endParaRPr>
                    </a:p>
                  </a:txBody>
                  <a:tcPr marL="0" marR="0" marT="57785"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r h="1238385">
                <a:tc>
                  <a:txBody>
                    <a:bodyPr/>
                    <a:lstStyle/>
                    <a:p>
                      <a:pPr marL="144145">
                        <a:lnSpc>
                          <a:spcPct val="100000"/>
                        </a:lnSpc>
                        <a:spcBef>
                          <a:spcPts val="810"/>
                        </a:spcBef>
                      </a:pPr>
                      <a:r>
                        <a:rPr sz="2500" i="1" spc="-90" dirty="0">
                          <a:latin typeface="Times New Roman"/>
                          <a:cs typeface="Times New Roman"/>
                        </a:rPr>
                        <a:t>e</a:t>
                      </a:r>
                      <a:r>
                        <a:rPr sz="1450" spc="-90" dirty="0">
                          <a:latin typeface="Times New Roman"/>
                          <a:cs typeface="Times New Roman"/>
                        </a:rPr>
                        <a:t>1</a:t>
                      </a:r>
                      <a:endParaRPr sz="1450">
                        <a:latin typeface="Times New Roman"/>
                        <a:cs typeface="Times New Roman"/>
                      </a:endParaRPr>
                    </a:p>
                    <a:p>
                      <a:pPr marL="125095">
                        <a:lnSpc>
                          <a:spcPct val="100000"/>
                        </a:lnSpc>
                        <a:spcBef>
                          <a:spcPts val="825"/>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a:txBody>
                  <a:tcPr marL="0" marR="0" marT="102870" marB="0">
                    <a:lnL w="28575">
                      <a:solidFill>
                        <a:srgbClr val="000000"/>
                      </a:solidFill>
                      <a:prstDash val="solid"/>
                    </a:lnL>
                  </a:tcPr>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c>
                  <a:txBody>
                    <a:bodyPr/>
                    <a:lstStyle/>
                    <a:p>
                      <a:pPr>
                        <a:lnSpc>
                          <a:spcPct val="100000"/>
                        </a:lnSpc>
                      </a:pPr>
                      <a:endParaRPr sz="2100">
                        <a:latin typeface="Times New Roman"/>
                        <a:cs typeface="Times New Roman"/>
                      </a:endParaRPr>
                    </a:p>
                  </a:txBody>
                  <a:tcPr marL="0" marR="0" marT="0" marB="0"/>
                </a:tc>
              </a:tr>
            </a:tbl>
          </a:graphicData>
        </a:graphic>
      </p:graphicFrame>
      <p:sp>
        <p:nvSpPr>
          <p:cNvPr id="7" name="object 7"/>
          <p:cNvSpPr/>
          <p:nvPr/>
        </p:nvSpPr>
        <p:spPr>
          <a:xfrm>
            <a:off x="5881306" y="2600788"/>
            <a:ext cx="1704339" cy="0"/>
          </a:xfrm>
          <a:custGeom>
            <a:avLst/>
            <a:gdLst/>
            <a:ahLst/>
            <a:cxnLst/>
            <a:rect l="l" t="t" r="r" b="b"/>
            <a:pathLst>
              <a:path w="1704340">
                <a:moveTo>
                  <a:pt x="0" y="0"/>
                </a:moveTo>
                <a:lnTo>
                  <a:pt x="1703823" y="0"/>
                </a:lnTo>
              </a:path>
            </a:pathLst>
          </a:custGeom>
          <a:ln w="14026">
            <a:solidFill>
              <a:srgbClr val="000000"/>
            </a:solidFill>
          </a:ln>
        </p:spPr>
        <p:txBody>
          <a:bodyPr wrap="square" lIns="0" tIns="0" rIns="0" bIns="0" rtlCol="0"/>
          <a:lstStyle/>
          <a:p>
            <a:endParaRPr/>
          </a:p>
        </p:txBody>
      </p:sp>
      <p:sp>
        <p:nvSpPr>
          <p:cNvPr id="8" name="object 8"/>
          <p:cNvSpPr txBox="1"/>
          <p:nvPr/>
        </p:nvSpPr>
        <p:spPr>
          <a:xfrm>
            <a:off x="5435646" y="2368338"/>
            <a:ext cx="392430" cy="377825"/>
          </a:xfrm>
          <a:prstGeom prst="rect">
            <a:avLst/>
          </a:prstGeom>
        </p:spPr>
        <p:txBody>
          <a:bodyPr vert="horz" wrap="square" lIns="0" tIns="13970" rIns="0" bIns="0" rtlCol="0">
            <a:spAutoFit/>
          </a:bodyPr>
          <a:lstStyle/>
          <a:p>
            <a:pPr marL="12700">
              <a:lnSpc>
                <a:spcPct val="100000"/>
              </a:lnSpc>
              <a:spcBef>
                <a:spcPts val="110"/>
              </a:spcBef>
            </a:pPr>
            <a:r>
              <a:rPr sz="2300" i="1" spc="-150" dirty="0">
                <a:latin typeface="Times New Roman"/>
                <a:cs typeface="Times New Roman"/>
              </a:rPr>
              <a:t>e</a:t>
            </a:r>
            <a:r>
              <a:rPr sz="1300" spc="-150" dirty="0">
                <a:latin typeface="Times New Roman"/>
                <a:cs typeface="Times New Roman"/>
              </a:rPr>
              <a:t>1</a:t>
            </a:r>
            <a:r>
              <a:rPr sz="1300" spc="20" dirty="0">
                <a:latin typeface="Times New Roman"/>
                <a:cs typeface="Times New Roman"/>
              </a:rPr>
              <a:t> </a:t>
            </a:r>
            <a:r>
              <a:rPr sz="2300" spc="-180" dirty="0">
                <a:latin typeface="Symbol"/>
                <a:cs typeface="Symbol"/>
              </a:rPr>
              <a:t></a:t>
            </a:r>
            <a:endParaRPr sz="2300">
              <a:latin typeface="Symbol"/>
              <a:cs typeface="Symbol"/>
            </a:endParaRPr>
          </a:p>
        </p:txBody>
      </p:sp>
      <p:sp>
        <p:nvSpPr>
          <p:cNvPr id="9" name="object 9"/>
          <p:cNvSpPr txBox="1"/>
          <p:nvPr/>
        </p:nvSpPr>
        <p:spPr>
          <a:xfrm>
            <a:off x="5880132" y="2183076"/>
            <a:ext cx="1708150" cy="377825"/>
          </a:xfrm>
          <a:prstGeom prst="rect">
            <a:avLst/>
          </a:prstGeom>
        </p:spPr>
        <p:txBody>
          <a:bodyPr vert="horz" wrap="square" lIns="0" tIns="13970" rIns="0" bIns="0" rtlCol="0">
            <a:spAutoFit/>
          </a:bodyPr>
          <a:lstStyle/>
          <a:p>
            <a:pPr marL="12700">
              <a:lnSpc>
                <a:spcPct val="100000"/>
              </a:lnSpc>
              <a:spcBef>
                <a:spcPts val="110"/>
              </a:spcBef>
            </a:pPr>
            <a:r>
              <a:rPr sz="2300" spc="-135" dirty="0">
                <a:latin typeface="Times New Roman"/>
                <a:cs typeface="Times New Roman"/>
              </a:rPr>
              <a:t>(6</a:t>
            </a:r>
            <a:r>
              <a:rPr sz="2300" spc="-360" dirty="0">
                <a:latin typeface="Times New Roman"/>
                <a:cs typeface="Times New Roman"/>
              </a:rPr>
              <a:t> </a:t>
            </a:r>
            <a:r>
              <a:rPr sz="2300" spc="-180" dirty="0">
                <a:latin typeface="Symbol"/>
                <a:cs typeface="Symbol"/>
              </a:rPr>
              <a:t></a:t>
            </a:r>
            <a:r>
              <a:rPr sz="2300" spc="-285" dirty="0">
                <a:latin typeface="Times New Roman"/>
                <a:cs typeface="Times New Roman"/>
              </a:rPr>
              <a:t> </a:t>
            </a:r>
            <a:r>
              <a:rPr sz="2300" spc="-160" dirty="0">
                <a:latin typeface="Times New Roman"/>
                <a:cs typeface="Times New Roman"/>
              </a:rPr>
              <a:t>24)</a:t>
            </a:r>
            <a:r>
              <a:rPr sz="2300" spc="-220" dirty="0">
                <a:latin typeface="Times New Roman"/>
                <a:cs typeface="Times New Roman"/>
              </a:rPr>
              <a:t> </a:t>
            </a:r>
            <a:r>
              <a:rPr sz="2300" spc="-180" dirty="0">
                <a:latin typeface="Symbol"/>
                <a:cs typeface="Symbol"/>
              </a:rPr>
              <a:t></a:t>
            </a:r>
            <a:r>
              <a:rPr sz="2300" spc="-260" dirty="0">
                <a:latin typeface="Times New Roman"/>
                <a:cs typeface="Times New Roman"/>
              </a:rPr>
              <a:t> </a:t>
            </a:r>
            <a:r>
              <a:rPr sz="2300" spc="-114" dirty="0">
                <a:latin typeface="Times New Roman"/>
                <a:cs typeface="Times New Roman"/>
              </a:rPr>
              <a:t>(8</a:t>
            </a:r>
            <a:r>
              <a:rPr sz="2300" spc="-114" dirty="0">
                <a:latin typeface="Symbol"/>
                <a:cs typeface="Symbol"/>
              </a:rPr>
              <a:t></a:t>
            </a:r>
            <a:r>
              <a:rPr sz="2300" spc="-114" dirty="0">
                <a:latin typeface="Times New Roman"/>
                <a:cs typeface="Times New Roman"/>
              </a:rPr>
              <a:t>16)</a:t>
            </a:r>
            <a:endParaRPr sz="2300">
              <a:latin typeface="Times New Roman"/>
              <a:cs typeface="Times New Roman"/>
            </a:endParaRPr>
          </a:p>
        </p:txBody>
      </p:sp>
      <p:sp>
        <p:nvSpPr>
          <p:cNvPr id="10" name="object 10"/>
          <p:cNvSpPr txBox="1"/>
          <p:nvPr/>
        </p:nvSpPr>
        <p:spPr>
          <a:xfrm>
            <a:off x="6660888" y="2597444"/>
            <a:ext cx="151765" cy="377825"/>
          </a:xfrm>
          <a:prstGeom prst="rect">
            <a:avLst/>
          </a:prstGeom>
        </p:spPr>
        <p:txBody>
          <a:bodyPr vert="horz" wrap="square" lIns="0" tIns="13970" rIns="0" bIns="0" rtlCol="0">
            <a:spAutoFit/>
          </a:bodyPr>
          <a:lstStyle/>
          <a:p>
            <a:pPr marL="12700">
              <a:lnSpc>
                <a:spcPct val="100000"/>
              </a:lnSpc>
              <a:spcBef>
                <a:spcPts val="110"/>
              </a:spcBef>
            </a:pPr>
            <a:r>
              <a:rPr sz="2300" spc="-160" dirty="0">
                <a:latin typeface="Times New Roman"/>
                <a:cs typeface="Times New Roman"/>
              </a:rPr>
              <a:t>6</a:t>
            </a:r>
            <a:endParaRPr sz="2300">
              <a:latin typeface="Times New Roman"/>
              <a:cs typeface="Times New Roman"/>
            </a:endParaRPr>
          </a:p>
        </p:txBody>
      </p:sp>
      <p:sp>
        <p:nvSpPr>
          <p:cNvPr id="11" name="object 11"/>
          <p:cNvSpPr txBox="1"/>
          <p:nvPr/>
        </p:nvSpPr>
        <p:spPr>
          <a:xfrm>
            <a:off x="5316335" y="3388890"/>
            <a:ext cx="1472565" cy="422909"/>
          </a:xfrm>
          <a:prstGeom prst="rect">
            <a:avLst/>
          </a:prstGeom>
        </p:spPr>
        <p:txBody>
          <a:bodyPr vert="horz" wrap="square" lIns="0" tIns="13335" rIns="0" bIns="0" rtlCol="0">
            <a:spAutoFit/>
          </a:bodyPr>
          <a:lstStyle/>
          <a:p>
            <a:pPr marL="12700">
              <a:lnSpc>
                <a:spcPct val="100000"/>
              </a:lnSpc>
              <a:spcBef>
                <a:spcPts val="105"/>
              </a:spcBef>
            </a:pPr>
            <a:r>
              <a:rPr sz="2600" i="1" spc="210" dirty="0">
                <a:latin typeface="Times New Roman"/>
                <a:cs typeface="Times New Roman"/>
              </a:rPr>
              <a:t>e</a:t>
            </a:r>
            <a:r>
              <a:rPr sz="1500" spc="210" dirty="0">
                <a:latin typeface="Times New Roman"/>
                <a:cs typeface="Times New Roman"/>
              </a:rPr>
              <a:t>1 </a:t>
            </a:r>
            <a:r>
              <a:rPr sz="2600" spc="465" dirty="0">
                <a:latin typeface="Symbol"/>
                <a:cs typeface="Symbol"/>
              </a:rPr>
              <a:t></a:t>
            </a:r>
            <a:r>
              <a:rPr sz="2600" spc="75" dirty="0">
                <a:latin typeface="Times New Roman"/>
                <a:cs typeface="Times New Roman"/>
              </a:rPr>
              <a:t> </a:t>
            </a:r>
            <a:r>
              <a:rPr sz="2600" spc="300" dirty="0">
                <a:latin typeface="Times New Roman"/>
                <a:cs typeface="Times New Roman"/>
              </a:rPr>
              <a:t>2.67</a:t>
            </a:r>
            <a:endParaRPr sz="2600">
              <a:latin typeface="Times New Roman"/>
              <a:cs typeface="Times New Roman"/>
            </a:endParaRPr>
          </a:p>
        </p:txBody>
      </p:sp>
      <p:sp>
        <p:nvSpPr>
          <p:cNvPr id="12" name="object 12"/>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8930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8</a:t>
            </a:r>
          </a:p>
        </p:txBody>
      </p:sp>
      <p:sp>
        <p:nvSpPr>
          <p:cNvPr id="3" name="object 3"/>
          <p:cNvSpPr txBox="1"/>
          <p:nvPr/>
        </p:nvSpPr>
        <p:spPr>
          <a:xfrm>
            <a:off x="7010401" y="160731"/>
            <a:ext cx="1717420"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dirty="0">
              <a:latin typeface="Carlito"/>
              <a:cs typeface="Carlito"/>
            </a:endParaRPr>
          </a:p>
        </p:txBody>
      </p:sp>
      <p:sp>
        <p:nvSpPr>
          <p:cNvPr id="4" name="object 4"/>
          <p:cNvSpPr txBox="1"/>
          <p:nvPr/>
        </p:nvSpPr>
        <p:spPr>
          <a:xfrm>
            <a:off x="936493" y="12998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2359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sp>
        <p:nvSpPr>
          <p:cNvPr id="6" name="object 6"/>
          <p:cNvSpPr/>
          <p:nvPr/>
        </p:nvSpPr>
        <p:spPr>
          <a:xfrm>
            <a:off x="1372361" y="1296161"/>
            <a:ext cx="2971800" cy="4419600"/>
          </a:xfrm>
          <a:custGeom>
            <a:avLst/>
            <a:gdLst/>
            <a:ahLst/>
            <a:cxnLst/>
            <a:rect l="l" t="t" r="r" b="b"/>
            <a:pathLst>
              <a:path w="2971800" h="4419600">
                <a:moveTo>
                  <a:pt x="0" y="0"/>
                </a:moveTo>
                <a:lnTo>
                  <a:pt x="0" y="4419600"/>
                </a:lnTo>
              </a:path>
              <a:path w="2971800" h="4419600">
                <a:moveTo>
                  <a:pt x="0" y="0"/>
                </a:moveTo>
                <a:lnTo>
                  <a:pt x="2971800" y="0"/>
                </a:lnTo>
              </a:path>
            </a:pathLst>
          </a:custGeom>
          <a:ln w="25908">
            <a:solidFill>
              <a:srgbClr val="000000"/>
            </a:solidFill>
          </a:ln>
        </p:spPr>
        <p:txBody>
          <a:bodyPr wrap="square" lIns="0" tIns="0" rIns="0" bIns="0" rtlCol="0"/>
          <a:lstStyle/>
          <a:p>
            <a:endParaRPr/>
          </a:p>
        </p:txBody>
      </p:sp>
      <p:sp>
        <p:nvSpPr>
          <p:cNvPr id="7" name="object 7"/>
          <p:cNvSpPr txBox="1"/>
          <p:nvPr/>
        </p:nvSpPr>
        <p:spPr>
          <a:xfrm>
            <a:off x="1399081" y="4532383"/>
            <a:ext cx="502284" cy="1012190"/>
          </a:xfrm>
          <a:prstGeom prst="rect">
            <a:avLst/>
          </a:prstGeom>
        </p:spPr>
        <p:txBody>
          <a:bodyPr vert="horz" wrap="square" lIns="0" tIns="98425" rIns="0" bIns="0" rtlCol="0">
            <a:spAutoFit/>
          </a:bodyPr>
          <a:lstStyle/>
          <a:p>
            <a:pPr marL="12700">
              <a:lnSpc>
                <a:spcPct val="100000"/>
              </a:lnSpc>
              <a:spcBef>
                <a:spcPts val="775"/>
              </a:spcBef>
            </a:pPr>
            <a:r>
              <a:rPr sz="2050" spc="20" dirty="0">
                <a:latin typeface="Times New Roman"/>
                <a:cs typeface="Times New Roman"/>
              </a:rPr>
              <a:t>2</a:t>
            </a:r>
            <a:r>
              <a:rPr sz="2050" spc="10" dirty="0">
                <a:latin typeface="Times New Roman"/>
                <a:cs typeface="Times New Roman"/>
              </a:rPr>
              <a:t>.</a:t>
            </a:r>
            <a:r>
              <a:rPr sz="2050" spc="20" dirty="0">
                <a:latin typeface="Times New Roman"/>
                <a:cs typeface="Times New Roman"/>
              </a:rPr>
              <a:t>6</a:t>
            </a:r>
            <a:r>
              <a:rPr sz="2050" spc="95" dirty="0">
                <a:latin typeface="Times New Roman"/>
                <a:cs typeface="Times New Roman"/>
              </a:rPr>
              <a:t>7</a:t>
            </a:r>
            <a:endParaRPr sz="2050">
              <a:latin typeface="Times New Roman"/>
              <a:cs typeface="Times New Roman"/>
            </a:endParaRPr>
          </a:p>
          <a:p>
            <a:pPr marL="98425">
              <a:lnSpc>
                <a:spcPct val="100000"/>
              </a:lnSpc>
              <a:spcBef>
                <a:spcPts val="969"/>
              </a:spcBef>
            </a:pPr>
            <a:r>
              <a:rPr sz="3050" i="1" spc="-200" dirty="0">
                <a:latin typeface="Times New Roman"/>
                <a:cs typeface="Times New Roman"/>
              </a:rPr>
              <a:t>a</a:t>
            </a:r>
            <a:r>
              <a:rPr sz="1750" i="1" spc="-200" dirty="0">
                <a:latin typeface="Times New Roman"/>
                <a:cs typeface="Times New Roman"/>
              </a:rPr>
              <a:t>n</a:t>
            </a:r>
            <a:endParaRPr sz="1750">
              <a:latin typeface="Times New Roman"/>
              <a:cs typeface="Times New Roman"/>
            </a:endParaRPr>
          </a:p>
        </p:txBody>
      </p:sp>
      <p:graphicFrame>
        <p:nvGraphicFramePr>
          <p:cNvPr id="8" name="object 8"/>
          <p:cNvGraphicFramePr>
            <a:graphicFrameLocks noGrp="1"/>
          </p:cNvGraphicFramePr>
          <p:nvPr/>
        </p:nvGraphicFramePr>
        <p:xfrm>
          <a:off x="1558564" y="1519083"/>
          <a:ext cx="2844165" cy="2824767"/>
        </p:xfrm>
        <a:graphic>
          <a:graphicData uri="http://schemas.openxmlformats.org/drawingml/2006/table">
            <a:tbl>
              <a:tblPr firstRow="1" bandRow="1">
                <a:tableStyleId>{2D5ABB26-0587-4C30-8999-92F81FD0307C}</a:tableStyleId>
              </a:tblPr>
              <a:tblGrid>
                <a:gridCol w="509905"/>
                <a:gridCol w="647065"/>
                <a:gridCol w="1131570"/>
                <a:gridCol w="555625"/>
              </a:tblGrid>
              <a:tr h="464001">
                <a:tc>
                  <a:txBody>
                    <a:bodyPr/>
                    <a:lstStyle/>
                    <a:p>
                      <a:pPr marL="81280">
                        <a:lnSpc>
                          <a:spcPts val="2345"/>
                        </a:lnSpc>
                      </a:pPr>
                      <a:r>
                        <a:rPr sz="2600" dirty="0">
                          <a:latin typeface="Times New Roman"/>
                          <a:cs typeface="Times New Roman"/>
                        </a:rPr>
                        <a:t>1</a:t>
                      </a:r>
                      <a:endParaRPr sz="2600">
                        <a:latin typeface="Times New Roman"/>
                        <a:cs typeface="Times New Roman"/>
                      </a:endParaRPr>
                    </a:p>
                  </a:txBody>
                  <a:tcPr marL="0" marR="0" marT="0" marB="0"/>
                </a:tc>
                <a:tc>
                  <a:txBody>
                    <a:bodyPr/>
                    <a:lstStyle/>
                    <a:p>
                      <a:pPr marR="88265" algn="r">
                        <a:lnSpc>
                          <a:spcPts val="2815"/>
                        </a:lnSpc>
                      </a:pPr>
                      <a:r>
                        <a:rPr sz="2550" dirty="0">
                          <a:latin typeface="Times New Roman"/>
                          <a:cs typeface="Times New Roman"/>
                        </a:rPr>
                        <a:t>8</a:t>
                      </a:r>
                      <a:endParaRPr sz="2550">
                        <a:latin typeface="Times New Roman"/>
                        <a:cs typeface="Times New Roman"/>
                      </a:endParaRPr>
                    </a:p>
                  </a:txBody>
                  <a:tcPr marL="0" marR="0" marT="0" marB="0"/>
                </a:tc>
                <a:tc>
                  <a:txBody>
                    <a:bodyPr/>
                    <a:lstStyle/>
                    <a:p>
                      <a:pPr marL="581025">
                        <a:lnSpc>
                          <a:spcPts val="2890"/>
                        </a:lnSpc>
                      </a:pPr>
                      <a:r>
                        <a:rPr sz="2650" spc="-30" dirty="0">
                          <a:latin typeface="Times New Roman"/>
                          <a:cs typeface="Times New Roman"/>
                        </a:rPr>
                        <a:t>20</a:t>
                      </a:r>
                      <a:endParaRPr sz="2650">
                        <a:latin typeface="Times New Roman"/>
                        <a:cs typeface="Times New Roman"/>
                      </a:endParaRPr>
                    </a:p>
                  </a:txBody>
                  <a:tcPr marL="0" marR="0" marT="0" marB="0"/>
                </a:tc>
                <a:tc>
                  <a:txBody>
                    <a:bodyPr/>
                    <a:lstStyle/>
                    <a:p>
                      <a:pPr marL="193675">
                        <a:lnSpc>
                          <a:spcPct val="100000"/>
                        </a:lnSpc>
                        <a:spcBef>
                          <a:spcPts val="20"/>
                        </a:spcBef>
                      </a:pPr>
                      <a:r>
                        <a:rPr sz="2450" spc="70" dirty="0">
                          <a:latin typeface="Times New Roman"/>
                          <a:cs typeface="Times New Roman"/>
                        </a:rPr>
                        <a:t>16</a:t>
                      </a:r>
                      <a:endParaRPr sz="2450">
                        <a:latin typeface="Times New Roman"/>
                        <a:cs typeface="Times New Roman"/>
                      </a:endParaRPr>
                    </a:p>
                  </a:txBody>
                  <a:tcPr marL="0" marR="0" marT="2540" marB="0"/>
                </a:tc>
              </a:tr>
              <a:tr h="584081">
                <a:tc>
                  <a:txBody>
                    <a:bodyPr/>
                    <a:lstStyle/>
                    <a:p>
                      <a:pPr marL="49530">
                        <a:lnSpc>
                          <a:spcPct val="100000"/>
                        </a:lnSpc>
                        <a:spcBef>
                          <a:spcPts val="390"/>
                        </a:spcBef>
                      </a:pPr>
                      <a:r>
                        <a:rPr sz="2650" dirty="0">
                          <a:latin typeface="Times New Roman"/>
                          <a:cs typeface="Times New Roman"/>
                        </a:rPr>
                        <a:t>2</a:t>
                      </a:r>
                      <a:endParaRPr sz="2650">
                        <a:latin typeface="Times New Roman"/>
                        <a:cs typeface="Times New Roman"/>
                      </a:endParaRPr>
                    </a:p>
                  </a:txBody>
                  <a:tcPr marL="0" marR="0" marT="49530" marB="0"/>
                </a:tc>
                <a:tc>
                  <a:txBody>
                    <a:bodyPr/>
                    <a:lstStyle/>
                    <a:p>
                      <a:pPr marR="6985" algn="r">
                        <a:lnSpc>
                          <a:spcPct val="100000"/>
                        </a:lnSpc>
                        <a:spcBef>
                          <a:spcPts val="459"/>
                        </a:spcBef>
                      </a:pPr>
                      <a:r>
                        <a:rPr sz="2700" spc="-35" dirty="0">
                          <a:latin typeface="Times New Roman"/>
                          <a:cs typeface="Times New Roman"/>
                        </a:rPr>
                        <a:t>12</a:t>
                      </a:r>
                      <a:endParaRPr sz="2700">
                        <a:latin typeface="Times New Roman"/>
                        <a:cs typeface="Times New Roman"/>
                      </a:endParaRPr>
                    </a:p>
                  </a:txBody>
                  <a:tcPr marL="0" marR="0" marT="58419" marB="0"/>
                </a:tc>
                <a:tc>
                  <a:txBody>
                    <a:bodyPr/>
                    <a:lstStyle/>
                    <a:p>
                      <a:pPr marL="607060">
                        <a:lnSpc>
                          <a:spcPct val="100000"/>
                        </a:lnSpc>
                        <a:spcBef>
                          <a:spcPts val="565"/>
                        </a:spcBef>
                      </a:pPr>
                      <a:r>
                        <a:rPr sz="2450" spc="70" dirty="0">
                          <a:latin typeface="Times New Roman"/>
                          <a:cs typeface="Times New Roman"/>
                        </a:rPr>
                        <a:t>16</a:t>
                      </a:r>
                      <a:endParaRPr sz="2450">
                        <a:latin typeface="Times New Roman"/>
                        <a:cs typeface="Times New Roman"/>
                      </a:endParaRPr>
                    </a:p>
                  </a:txBody>
                  <a:tcPr marL="0" marR="0" marT="71755" marB="0"/>
                </a:tc>
                <a:tc>
                  <a:txBody>
                    <a:bodyPr/>
                    <a:lstStyle/>
                    <a:p>
                      <a:pPr>
                        <a:lnSpc>
                          <a:spcPct val="100000"/>
                        </a:lnSpc>
                      </a:pPr>
                      <a:endParaRPr sz="2100">
                        <a:latin typeface="Times New Roman"/>
                        <a:cs typeface="Times New Roman"/>
                      </a:endParaRPr>
                    </a:p>
                  </a:txBody>
                  <a:tcPr marL="0" marR="0" marT="0" marB="0"/>
                </a:tc>
              </a:tr>
              <a:tr h="661171">
                <a:tc>
                  <a:txBody>
                    <a:bodyPr/>
                    <a:lstStyle/>
                    <a:p>
                      <a:pPr marL="52705">
                        <a:lnSpc>
                          <a:spcPct val="100000"/>
                        </a:lnSpc>
                        <a:spcBef>
                          <a:spcPts val="710"/>
                        </a:spcBef>
                      </a:pPr>
                      <a:r>
                        <a:rPr sz="2600" dirty="0">
                          <a:latin typeface="Times New Roman"/>
                          <a:cs typeface="Times New Roman"/>
                        </a:rPr>
                        <a:t>2</a:t>
                      </a:r>
                      <a:endParaRPr sz="2600">
                        <a:latin typeface="Times New Roman"/>
                        <a:cs typeface="Times New Roman"/>
                      </a:endParaRPr>
                    </a:p>
                  </a:txBody>
                  <a:tcPr marL="0" marR="0" marT="90170" marB="0"/>
                </a:tc>
                <a:tc>
                  <a:txBody>
                    <a:bodyPr/>
                    <a:lstStyle/>
                    <a:p>
                      <a:pPr algn="r">
                        <a:lnSpc>
                          <a:spcPct val="100000"/>
                        </a:lnSpc>
                        <a:spcBef>
                          <a:spcPts val="710"/>
                        </a:spcBef>
                      </a:pPr>
                      <a:r>
                        <a:rPr sz="2600" spc="-30" dirty="0">
                          <a:latin typeface="Times New Roman"/>
                          <a:cs typeface="Times New Roman"/>
                        </a:rPr>
                        <a:t>12</a:t>
                      </a:r>
                      <a:endParaRPr sz="2600">
                        <a:latin typeface="Times New Roman"/>
                        <a:cs typeface="Times New Roman"/>
                      </a:endParaRPr>
                    </a:p>
                  </a:txBody>
                  <a:tcPr marL="0" marR="0" marT="90170" marB="0"/>
                </a:tc>
                <a:tc>
                  <a:txBody>
                    <a:bodyPr/>
                    <a:lstStyle/>
                    <a:p>
                      <a:pPr marL="581660">
                        <a:lnSpc>
                          <a:spcPct val="100000"/>
                        </a:lnSpc>
                        <a:spcBef>
                          <a:spcPts val="575"/>
                        </a:spcBef>
                      </a:pPr>
                      <a:r>
                        <a:rPr sz="2600" spc="-260" dirty="0">
                          <a:latin typeface="Times New Roman"/>
                          <a:cs typeface="Times New Roman"/>
                        </a:rPr>
                        <a:t>16</a:t>
                      </a:r>
                      <a:endParaRPr sz="2600">
                        <a:latin typeface="Times New Roman"/>
                        <a:cs typeface="Times New Roman"/>
                      </a:endParaRPr>
                    </a:p>
                  </a:txBody>
                  <a:tcPr marL="0" marR="0" marT="73025" marB="0"/>
                </a:tc>
                <a:tc>
                  <a:txBody>
                    <a:bodyPr/>
                    <a:lstStyle/>
                    <a:p>
                      <a:pPr>
                        <a:lnSpc>
                          <a:spcPct val="100000"/>
                        </a:lnSpc>
                      </a:pPr>
                      <a:endParaRPr sz="2100">
                        <a:latin typeface="Times New Roman"/>
                        <a:cs typeface="Times New Roman"/>
                      </a:endParaRPr>
                    </a:p>
                  </a:txBody>
                  <a:tcPr marL="0" marR="0" marT="0" marB="0"/>
                </a:tc>
              </a:tr>
              <a:tr h="560029">
                <a:tc>
                  <a:txBody>
                    <a:bodyPr/>
                    <a:lstStyle/>
                    <a:p>
                      <a:pPr marL="40640">
                        <a:lnSpc>
                          <a:spcPct val="100000"/>
                        </a:lnSpc>
                        <a:spcBef>
                          <a:spcPts val="1045"/>
                        </a:spcBef>
                      </a:pPr>
                      <a:r>
                        <a:rPr sz="2650" dirty="0">
                          <a:latin typeface="Times New Roman"/>
                          <a:cs typeface="Times New Roman"/>
                        </a:rPr>
                        <a:t>8</a:t>
                      </a:r>
                      <a:endParaRPr sz="2650">
                        <a:latin typeface="Times New Roman"/>
                        <a:cs typeface="Times New Roman"/>
                      </a:endParaRPr>
                    </a:p>
                  </a:txBody>
                  <a:tcPr marL="0" marR="0" marT="132715" marB="0"/>
                </a:tc>
                <a:tc>
                  <a:txBody>
                    <a:bodyPr/>
                    <a:lstStyle/>
                    <a:p>
                      <a:pPr marR="46355" algn="r">
                        <a:lnSpc>
                          <a:spcPts val="3185"/>
                        </a:lnSpc>
                        <a:spcBef>
                          <a:spcPts val="1125"/>
                        </a:spcBef>
                      </a:pPr>
                      <a:r>
                        <a:rPr sz="2700" spc="-75" dirty="0">
                          <a:latin typeface="Times New Roman"/>
                          <a:cs typeface="Times New Roman"/>
                        </a:rPr>
                        <a:t>24</a:t>
                      </a:r>
                      <a:endParaRPr sz="2700">
                        <a:latin typeface="Times New Roman"/>
                        <a:cs typeface="Times New Roman"/>
                      </a:endParaRPr>
                    </a:p>
                  </a:txBody>
                  <a:tcPr marL="0" marR="0" marT="142875" marB="0"/>
                </a:tc>
                <a:tc>
                  <a:txBody>
                    <a:bodyPr/>
                    <a:lstStyle/>
                    <a:p>
                      <a:pPr marL="623570">
                        <a:lnSpc>
                          <a:spcPct val="100000"/>
                        </a:lnSpc>
                        <a:spcBef>
                          <a:spcPts val="1050"/>
                        </a:spcBef>
                      </a:pPr>
                      <a:r>
                        <a:rPr sz="2650" dirty="0">
                          <a:latin typeface="Times New Roman"/>
                          <a:cs typeface="Times New Roman"/>
                        </a:rPr>
                        <a:t>0</a:t>
                      </a:r>
                      <a:endParaRPr sz="2650">
                        <a:latin typeface="Times New Roman"/>
                        <a:cs typeface="Times New Roman"/>
                      </a:endParaRPr>
                    </a:p>
                  </a:txBody>
                  <a:tcPr marL="0" marR="0" marT="133350" marB="0"/>
                </a:tc>
                <a:tc>
                  <a:txBody>
                    <a:bodyPr/>
                    <a:lstStyle/>
                    <a:p>
                      <a:pPr>
                        <a:lnSpc>
                          <a:spcPct val="100000"/>
                        </a:lnSpc>
                      </a:pPr>
                      <a:endParaRPr sz="2100">
                        <a:latin typeface="Times New Roman"/>
                        <a:cs typeface="Times New Roman"/>
                      </a:endParaRPr>
                    </a:p>
                  </a:txBody>
                  <a:tcPr marL="0" marR="0" marT="0" marB="0"/>
                </a:tc>
              </a:tr>
              <a:tr h="555485">
                <a:tc>
                  <a:txBody>
                    <a:bodyPr/>
                    <a:lstStyle/>
                    <a:p>
                      <a:pPr marL="31750">
                        <a:lnSpc>
                          <a:spcPts val="3165"/>
                        </a:lnSpc>
                        <a:spcBef>
                          <a:spcPts val="1105"/>
                        </a:spcBef>
                      </a:pPr>
                      <a:r>
                        <a:rPr sz="2650" dirty="0">
                          <a:latin typeface="Times New Roman"/>
                          <a:cs typeface="Times New Roman"/>
                        </a:rPr>
                        <a:t>6</a:t>
                      </a:r>
                      <a:endParaRPr sz="2650">
                        <a:latin typeface="Times New Roman"/>
                        <a:cs typeface="Times New Roman"/>
                      </a:endParaRPr>
                    </a:p>
                  </a:txBody>
                  <a:tcPr marL="0" marR="0" marT="140335" marB="0"/>
                </a:tc>
                <a:tc gridSpan="3">
                  <a:txBody>
                    <a:bodyPr/>
                    <a:lstStyle/>
                    <a:p>
                      <a:pPr marL="255904">
                        <a:lnSpc>
                          <a:spcPts val="3125"/>
                        </a:lnSpc>
                        <a:spcBef>
                          <a:spcPts val="1150"/>
                        </a:spcBef>
                      </a:pPr>
                      <a:r>
                        <a:rPr sz="2650" spc="-110" dirty="0">
                          <a:latin typeface="Times New Roman"/>
                          <a:cs typeface="Times New Roman"/>
                        </a:rPr>
                        <a:t>16</a:t>
                      </a:r>
                      <a:endParaRPr sz="2650">
                        <a:latin typeface="Times New Roman"/>
                        <a:cs typeface="Times New Roman"/>
                      </a:endParaRPr>
                    </a:p>
                  </a:txBody>
                  <a:tcPr marL="0" marR="0" marT="146050" marB="0"/>
                </a:tc>
                <a:tc hMerge="1">
                  <a:txBody>
                    <a:bodyPr/>
                    <a:lstStyle/>
                    <a:p>
                      <a:endParaRPr/>
                    </a:p>
                  </a:txBody>
                  <a:tcPr marL="0" marR="0" marT="0" marB="0"/>
                </a:tc>
                <a:tc hMerge="1">
                  <a:txBody>
                    <a:bodyPr/>
                    <a:lstStyle/>
                    <a:p>
                      <a:endParaRPr/>
                    </a:p>
                  </a:txBody>
                  <a:tcPr marL="0" marR="0" marT="0" marB="0"/>
                </a:tc>
              </a:tr>
            </a:tbl>
          </a:graphicData>
        </a:graphic>
      </p:graphicFrame>
      <p:sp>
        <p:nvSpPr>
          <p:cNvPr id="9" name="object 9"/>
          <p:cNvSpPr txBox="1"/>
          <p:nvPr/>
        </p:nvSpPr>
        <p:spPr>
          <a:xfrm>
            <a:off x="5479263" y="3465090"/>
            <a:ext cx="1167765" cy="422909"/>
          </a:xfrm>
          <a:prstGeom prst="rect">
            <a:avLst/>
          </a:prstGeom>
        </p:spPr>
        <p:txBody>
          <a:bodyPr vert="horz" wrap="square" lIns="0" tIns="13335" rIns="0" bIns="0" rtlCol="0">
            <a:spAutoFit/>
          </a:bodyPr>
          <a:lstStyle/>
          <a:p>
            <a:pPr marL="12700">
              <a:lnSpc>
                <a:spcPct val="100000"/>
              </a:lnSpc>
              <a:spcBef>
                <a:spcPts val="105"/>
              </a:spcBef>
            </a:pPr>
            <a:r>
              <a:rPr sz="2600" i="1" spc="280" dirty="0">
                <a:latin typeface="Times New Roman"/>
                <a:cs typeface="Times New Roman"/>
              </a:rPr>
              <a:t>a</a:t>
            </a:r>
            <a:r>
              <a:rPr sz="1500" i="1" spc="280" dirty="0">
                <a:latin typeface="Times New Roman"/>
                <a:cs typeface="Times New Roman"/>
              </a:rPr>
              <a:t>n </a:t>
            </a:r>
            <a:r>
              <a:rPr sz="2600" spc="445" dirty="0">
                <a:latin typeface="Symbol"/>
                <a:cs typeface="Symbol"/>
              </a:rPr>
              <a:t></a:t>
            </a:r>
            <a:r>
              <a:rPr sz="2600" spc="-140" dirty="0">
                <a:latin typeface="Times New Roman"/>
                <a:cs typeface="Times New Roman"/>
              </a:rPr>
              <a:t> </a:t>
            </a:r>
            <a:r>
              <a:rPr sz="2600" spc="320" dirty="0">
                <a:latin typeface="Times New Roman"/>
                <a:cs typeface="Times New Roman"/>
              </a:rPr>
              <a:t>16</a:t>
            </a:r>
            <a:endParaRPr sz="2600">
              <a:latin typeface="Times New Roman"/>
              <a:cs typeface="Times New Roman"/>
            </a:endParaRPr>
          </a:p>
        </p:txBody>
      </p:sp>
      <p:sp>
        <p:nvSpPr>
          <p:cNvPr id="10" name="object 10"/>
          <p:cNvSpPr/>
          <p:nvPr/>
        </p:nvSpPr>
        <p:spPr>
          <a:xfrm>
            <a:off x="5794780" y="2676988"/>
            <a:ext cx="1898014" cy="0"/>
          </a:xfrm>
          <a:custGeom>
            <a:avLst/>
            <a:gdLst/>
            <a:ahLst/>
            <a:cxnLst/>
            <a:rect l="l" t="t" r="r" b="b"/>
            <a:pathLst>
              <a:path w="1898015">
                <a:moveTo>
                  <a:pt x="0" y="0"/>
                </a:moveTo>
                <a:lnTo>
                  <a:pt x="1897888" y="0"/>
                </a:lnTo>
              </a:path>
            </a:pathLst>
          </a:custGeom>
          <a:ln w="14026">
            <a:solidFill>
              <a:srgbClr val="000000"/>
            </a:solidFill>
          </a:ln>
        </p:spPr>
        <p:txBody>
          <a:bodyPr wrap="square" lIns="0" tIns="0" rIns="0" bIns="0" rtlCol="0"/>
          <a:lstStyle/>
          <a:p>
            <a:endParaRPr/>
          </a:p>
        </p:txBody>
      </p:sp>
      <p:sp>
        <p:nvSpPr>
          <p:cNvPr id="11" name="object 11"/>
          <p:cNvSpPr txBox="1"/>
          <p:nvPr/>
        </p:nvSpPr>
        <p:spPr>
          <a:xfrm>
            <a:off x="5290520" y="2259276"/>
            <a:ext cx="2432050" cy="377825"/>
          </a:xfrm>
          <a:prstGeom prst="rect">
            <a:avLst/>
          </a:prstGeom>
        </p:spPr>
        <p:txBody>
          <a:bodyPr vert="horz" wrap="square" lIns="0" tIns="13970" rIns="0" bIns="0" rtlCol="0">
            <a:spAutoFit/>
          </a:bodyPr>
          <a:lstStyle/>
          <a:p>
            <a:pPr marL="38100">
              <a:lnSpc>
                <a:spcPct val="100000"/>
              </a:lnSpc>
              <a:spcBef>
                <a:spcPts val="110"/>
              </a:spcBef>
            </a:pPr>
            <a:r>
              <a:rPr sz="3450" i="1" spc="-195" baseline="-35024" dirty="0">
                <a:latin typeface="Times New Roman"/>
                <a:cs typeface="Times New Roman"/>
              </a:rPr>
              <a:t>a</a:t>
            </a:r>
            <a:r>
              <a:rPr sz="1950" i="1" spc="-195" baseline="-61965" dirty="0">
                <a:latin typeface="Times New Roman"/>
                <a:cs typeface="Times New Roman"/>
              </a:rPr>
              <a:t>n</a:t>
            </a:r>
            <a:r>
              <a:rPr sz="1950" i="1" spc="-22" baseline="-61965" dirty="0">
                <a:latin typeface="Times New Roman"/>
                <a:cs typeface="Times New Roman"/>
              </a:rPr>
              <a:t> </a:t>
            </a:r>
            <a:r>
              <a:rPr sz="3450" spc="-254" baseline="-35024" dirty="0">
                <a:latin typeface="Symbol"/>
                <a:cs typeface="Symbol"/>
              </a:rPr>
              <a:t></a:t>
            </a:r>
            <a:r>
              <a:rPr sz="3450" spc="7" baseline="-35024" dirty="0">
                <a:latin typeface="Times New Roman"/>
                <a:cs typeface="Times New Roman"/>
              </a:rPr>
              <a:t> </a:t>
            </a:r>
            <a:r>
              <a:rPr sz="2300" spc="-140" dirty="0">
                <a:latin typeface="Times New Roman"/>
                <a:cs typeface="Times New Roman"/>
              </a:rPr>
              <a:t>(2.67</a:t>
            </a:r>
            <a:r>
              <a:rPr sz="2300" spc="-335" dirty="0">
                <a:latin typeface="Times New Roman"/>
                <a:cs typeface="Times New Roman"/>
              </a:rPr>
              <a:t> </a:t>
            </a:r>
            <a:r>
              <a:rPr sz="2300" spc="-140" dirty="0">
                <a:latin typeface="Symbol"/>
                <a:cs typeface="Symbol"/>
              </a:rPr>
              <a:t></a:t>
            </a:r>
            <a:r>
              <a:rPr sz="2300" spc="-140" dirty="0">
                <a:latin typeface="Times New Roman"/>
                <a:cs typeface="Times New Roman"/>
              </a:rPr>
              <a:t>16)</a:t>
            </a:r>
            <a:r>
              <a:rPr sz="2300" spc="-215" dirty="0">
                <a:latin typeface="Times New Roman"/>
                <a:cs typeface="Times New Roman"/>
              </a:rPr>
              <a:t> </a:t>
            </a:r>
            <a:r>
              <a:rPr sz="2300" spc="-170" dirty="0">
                <a:latin typeface="Symbol"/>
                <a:cs typeface="Symbol"/>
              </a:rPr>
              <a:t></a:t>
            </a:r>
            <a:r>
              <a:rPr sz="2300" spc="-265" dirty="0">
                <a:latin typeface="Times New Roman"/>
                <a:cs typeface="Times New Roman"/>
              </a:rPr>
              <a:t> </a:t>
            </a:r>
            <a:r>
              <a:rPr sz="2300" spc="-130" dirty="0">
                <a:latin typeface="Times New Roman"/>
                <a:cs typeface="Times New Roman"/>
              </a:rPr>
              <a:t>(6</a:t>
            </a:r>
            <a:r>
              <a:rPr sz="2300" spc="-365" dirty="0">
                <a:latin typeface="Times New Roman"/>
                <a:cs typeface="Times New Roman"/>
              </a:rPr>
              <a:t> </a:t>
            </a:r>
            <a:r>
              <a:rPr sz="2300" spc="-170" dirty="0">
                <a:latin typeface="Symbol"/>
                <a:cs typeface="Symbol"/>
              </a:rPr>
              <a:t></a:t>
            </a:r>
            <a:r>
              <a:rPr sz="2300" spc="-325" dirty="0">
                <a:latin typeface="Times New Roman"/>
                <a:cs typeface="Times New Roman"/>
              </a:rPr>
              <a:t> </a:t>
            </a:r>
            <a:r>
              <a:rPr sz="2300" spc="-145" dirty="0">
                <a:latin typeface="Times New Roman"/>
                <a:cs typeface="Times New Roman"/>
              </a:rPr>
              <a:t>0)</a:t>
            </a:r>
            <a:endParaRPr sz="2300">
              <a:latin typeface="Times New Roman"/>
              <a:cs typeface="Times New Roman"/>
            </a:endParaRPr>
          </a:p>
        </p:txBody>
      </p:sp>
      <p:sp>
        <p:nvSpPr>
          <p:cNvPr id="12" name="object 12"/>
          <p:cNvSpPr txBox="1"/>
          <p:nvPr/>
        </p:nvSpPr>
        <p:spPr>
          <a:xfrm>
            <a:off x="6517842" y="2673644"/>
            <a:ext cx="459740" cy="377825"/>
          </a:xfrm>
          <a:prstGeom prst="rect">
            <a:avLst/>
          </a:prstGeom>
        </p:spPr>
        <p:txBody>
          <a:bodyPr vert="horz" wrap="square" lIns="0" tIns="13970" rIns="0" bIns="0" rtlCol="0">
            <a:spAutoFit/>
          </a:bodyPr>
          <a:lstStyle/>
          <a:p>
            <a:pPr marL="12700">
              <a:lnSpc>
                <a:spcPct val="100000"/>
              </a:lnSpc>
              <a:spcBef>
                <a:spcPts val="110"/>
              </a:spcBef>
            </a:pPr>
            <a:r>
              <a:rPr sz="2300" spc="-185" dirty="0">
                <a:latin typeface="Times New Roman"/>
                <a:cs typeface="Times New Roman"/>
              </a:rPr>
              <a:t>2</a:t>
            </a:r>
            <a:r>
              <a:rPr sz="2300" spc="-95" dirty="0">
                <a:latin typeface="Times New Roman"/>
                <a:cs typeface="Times New Roman"/>
              </a:rPr>
              <a:t>.</a:t>
            </a:r>
            <a:r>
              <a:rPr sz="2300" spc="-185" dirty="0">
                <a:latin typeface="Times New Roman"/>
                <a:cs typeface="Times New Roman"/>
              </a:rPr>
              <a:t>6</a:t>
            </a:r>
            <a:r>
              <a:rPr sz="2300" spc="-155" dirty="0">
                <a:latin typeface="Times New Roman"/>
                <a:cs typeface="Times New Roman"/>
              </a:rPr>
              <a:t>7</a:t>
            </a:r>
            <a:endParaRPr sz="2300">
              <a:latin typeface="Times New Roman"/>
              <a:cs typeface="Times New Roman"/>
            </a:endParaRPr>
          </a:p>
        </p:txBody>
      </p:sp>
      <p:sp>
        <p:nvSpPr>
          <p:cNvPr id="13" name="object 13"/>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0548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8</a:t>
            </a:r>
          </a:p>
        </p:txBody>
      </p:sp>
      <p:sp>
        <p:nvSpPr>
          <p:cNvPr id="3" name="object 3"/>
          <p:cNvSpPr txBox="1"/>
          <p:nvPr/>
        </p:nvSpPr>
        <p:spPr>
          <a:xfrm>
            <a:off x="6477001" y="160731"/>
            <a:ext cx="2250820"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dirty="0">
              <a:latin typeface="Carlito"/>
              <a:cs typeface="Carlito"/>
            </a:endParaRPr>
          </a:p>
        </p:txBody>
      </p:sp>
      <p:sp>
        <p:nvSpPr>
          <p:cNvPr id="4" name="object 4"/>
          <p:cNvSpPr txBox="1"/>
          <p:nvPr/>
        </p:nvSpPr>
        <p:spPr>
          <a:xfrm>
            <a:off x="936493" y="1452290"/>
            <a:ext cx="334645" cy="1609725"/>
          </a:xfrm>
          <a:prstGeom prst="rect">
            <a:avLst/>
          </a:prstGeom>
        </p:spPr>
        <p:txBody>
          <a:bodyPr vert="horz" wrap="square" lIns="0" tIns="11430" rIns="0" bIns="0" rtlCol="0">
            <a:spAutoFit/>
          </a:bodyPr>
          <a:lstStyle/>
          <a:p>
            <a:pPr marL="38100">
              <a:lnSpc>
                <a:spcPct val="100000"/>
              </a:lnSpc>
              <a:spcBef>
                <a:spcPts val="90"/>
              </a:spcBef>
            </a:pPr>
            <a:r>
              <a:rPr sz="3600" i="1" spc="300" baseline="-24305" dirty="0">
                <a:latin typeface="Times New Roman"/>
                <a:cs typeface="Times New Roman"/>
              </a:rPr>
              <a:t>s</a:t>
            </a:r>
            <a:r>
              <a:rPr sz="1350" spc="200" dirty="0">
                <a:latin typeface="Times New Roman"/>
                <a:cs typeface="Times New Roman"/>
              </a:rPr>
              <a:t>6</a:t>
            </a:r>
            <a:endParaRPr sz="1350">
              <a:latin typeface="Times New Roman"/>
              <a:cs typeface="Times New Roman"/>
            </a:endParaRPr>
          </a:p>
          <a:p>
            <a:pPr marL="38100">
              <a:lnSpc>
                <a:spcPct val="100000"/>
              </a:lnSpc>
              <a:spcBef>
                <a:spcPts val="1920"/>
              </a:spcBef>
            </a:pPr>
            <a:r>
              <a:rPr sz="3600" i="1" spc="270" baseline="-24305" dirty="0">
                <a:latin typeface="Times New Roman"/>
                <a:cs typeface="Times New Roman"/>
              </a:rPr>
              <a:t>s</a:t>
            </a:r>
            <a:r>
              <a:rPr sz="1350" spc="180" dirty="0">
                <a:latin typeface="Times New Roman"/>
                <a:cs typeface="Times New Roman"/>
              </a:rPr>
              <a:t>5</a:t>
            </a:r>
            <a:endParaRPr sz="1350">
              <a:latin typeface="Times New Roman"/>
              <a:cs typeface="Times New Roman"/>
            </a:endParaRPr>
          </a:p>
          <a:p>
            <a:pPr marL="38100">
              <a:lnSpc>
                <a:spcPct val="100000"/>
              </a:lnSpc>
              <a:spcBef>
                <a:spcPts val="1920"/>
              </a:spcBef>
            </a:pPr>
            <a:r>
              <a:rPr sz="3600" i="1" spc="315" baseline="-24305" dirty="0">
                <a:latin typeface="Times New Roman"/>
                <a:cs typeface="Times New Roman"/>
              </a:rPr>
              <a:t>s</a:t>
            </a:r>
            <a:r>
              <a:rPr sz="1350" spc="210" dirty="0">
                <a:latin typeface="Times New Roman"/>
                <a:cs typeface="Times New Roman"/>
              </a:rPr>
              <a:t>4</a:t>
            </a:r>
            <a:endParaRPr sz="1350">
              <a:latin typeface="Times New Roman"/>
              <a:cs typeface="Times New Roman"/>
            </a:endParaRPr>
          </a:p>
        </p:txBody>
      </p:sp>
      <p:sp>
        <p:nvSpPr>
          <p:cNvPr id="5" name="object 5"/>
          <p:cNvSpPr txBox="1"/>
          <p:nvPr/>
        </p:nvSpPr>
        <p:spPr>
          <a:xfrm>
            <a:off x="921969" y="3388333"/>
            <a:ext cx="346075" cy="2245360"/>
          </a:xfrm>
          <a:prstGeom prst="rect">
            <a:avLst/>
          </a:prstGeom>
        </p:spPr>
        <p:txBody>
          <a:bodyPr vert="horz" wrap="square" lIns="0" tIns="12700" rIns="0" bIns="0" rtlCol="0">
            <a:spAutoFit/>
          </a:bodyPr>
          <a:lstStyle/>
          <a:p>
            <a:pPr marL="43815" algn="just">
              <a:lnSpc>
                <a:spcPct val="100000"/>
              </a:lnSpc>
              <a:spcBef>
                <a:spcPts val="100"/>
              </a:spcBef>
            </a:pPr>
            <a:r>
              <a:rPr sz="3375" i="1" spc="22" baseline="-24691" dirty="0">
                <a:latin typeface="Times New Roman"/>
                <a:cs typeface="Times New Roman"/>
              </a:rPr>
              <a:t>s</a:t>
            </a:r>
            <a:r>
              <a:rPr sz="1300" spc="15" dirty="0">
                <a:latin typeface="Times New Roman"/>
                <a:cs typeface="Times New Roman"/>
              </a:rPr>
              <a:t>3</a:t>
            </a:r>
            <a:endParaRPr sz="1300">
              <a:latin typeface="Times New Roman"/>
              <a:cs typeface="Times New Roman"/>
            </a:endParaRPr>
          </a:p>
          <a:p>
            <a:pPr marL="38100" marR="30480" indent="3810" algn="just">
              <a:lnSpc>
                <a:spcPct val="151600"/>
              </a:lnSpc>
              <a:spcBef>
                <a:spcPts val="409"/>
              </a:spcBef>
            </a:pPr>
            <a:r>
              <a:rPr sz="3825" i="1" spc="-142" baseline="-25054" dirty="0">
                <a:latin typeface="Times New Roman"/>
                <a:cs typeface="Times New Roman"/>
              </a:rPr>
              <a:t>s</a:t>
            </a:r>
            <a:r>
              <a:rPr sz="1450" spc="-95" dirty="0">
                <a:latin typeface="Times New Roman"/>
                <a:cs typeface="Times New Roman"/>
              </a:rPr>
              <a:t>2  </a:t>
            </a:r>
            <a:r>
              <a:rPr sz="4050" i="1" spc="-322" baseline="-24691" dirty="0">
                <a:latin typeface="Times New Roman"/>
                <a:cs typeface="Times New Roman"/>
              </a:rPr>
              <a:t>s</a:t>
            </a:r>
            <a:r>
              <a:rPr sz="1550" spc="-215" dirty="0">
                <a:latin typeface="Times New Roman"/>
                <a:cs typeface="Times New Roman"/>
              </a:rPr>
              <a:t>1  </a:t>
            </a:r>
            <a:r>
              <a:rPr sz="4050" i="1" spc="277" baseline="-24691" dirty="0">
                <a:latin typeface="Times New Roman"/>
                <a:cs typeface="Times New Roman"/>
              </a:rPr>
              <a:t>s</a:t>
            </a:r>
            <a:r>
              <a:rPr sz="1550" spc="-5" dirty="0">
                <a:latin typeface="Times New Roman"/>
                <a:cs typeface="Times New Roman"/>
              </a:rPr>
              <a:t>0</a:t>
            </a:r>
            <a:endParaRPr sz="1550">
              <a:latin typeface="Times New Roman"/>
              <a:cs typeface="Times New Roman"/>
            </a:endParaRPr>
          </a:p>
        </p:txBody>
      </p:sp>
      <p:graphicFrame>
        <p:nvGraphicFramePr>
          <p:cNvPr id="6" name="object 6"/>
          <p:cNvGraphicFramePr>
            <a:graphicFrameLocks noGrp="1"/>
          </p:cNvGraphicFramePr>
          <p:nvPr/>
        </p:nvGraphicFramePr>
        <p:xfrm>
          <a:off x="1359408" y="1448561"/>
          <a:ext cx="2988308" cy="4419596"/>
        </p:xfrm>
        <a:graphic>
          <a:graphicData uri="http://schemas.openxmlformats.org/drawingml/2006/table">
            <a:tbl>
              <a:tblPr firstRow="1" bandRow="1">
                <a:tableStyleId>{2D5ABB26-0587-4C30-8999-92F81FD0307C}</a:tableStyleId>
              </a:tblPr>
              <a:tblGrid>
                <a:gridCol w="734060"/>
                <a:gridCol w="894079"/>
                <a:gridCol w="836294"/>
                <a:gridCol w="523875"/>
              </a:tblGrid>
              <a:tr h="686923">
                <a:tc>
                  <a:txBody>
                    <a:bodyPr/>
                    <a:lstStyle/>
                    <a:p>
                      <a:pPr marR="29845" algn="ctr">
                        <a:lnSpc>
                          <a:spcPct val="100000"/>
                        </a:lnSpc>
                        <a:spcBef>
                          <a:spcPts val="980"/>
                        </a:spcBef>
                      </a:pPr>
                      <a:r>
                        <a:rPr sz="2600" dirty="0">
                          <a:latin typeface="Times New Roman"/>
                          <a:cs typeface="Times New Roman"/>
                        </a:rPr>
                        <a:t>1</a:t>
                      </a:r>
                      <a:endParaRPr sz="2600">
                        <a:latin typeface="Times New Roman"/>
                        <a:cs typeface="Times New Roman"/>
                      </a:endParaRPr>
                    </a:p>
                  </a:txBody>
                  <a:tcPr marL="0" marR="0" marT="124460" marB="0">
                    <a:lnL w="28575">
                      <a:solidFill>
                        <a:srgbClr val="000000"/>
                      </a:solidFill>
                      <a:prstDash val="solid"/>
                    </a:lnL>
                    <a:lnT w="28575">
                      <a:solidFill>
                        <a:srgbClr val="000000"/>
                      </a:solidFill>
                      <a:prstDash val="solid"/>
                    </a:lnT>
                  </a:tcPr>
                </a:tc>
                <a:tc>
                  <a:txBody>
                    <a:bodyPr/>
                    <a:lstStyle/>
                    <a:p>
                      <a:pPr algn="ctr">
                        <a:lnSpc>
                          <a:spcPct val="100000"/>
                        </a:lnSpc>
                        <a:spcBef>
                          <a:spcPts val="1510"/>
                        </a:spcBef>
                      </a:pPr>
                      <a:r>
                        <a:rPr sz="2550" dirty="0">
                          <a:latin typeface="Times New Roman"/>
                          <a:cs typeface="Times New Roman"/>
                        </a:rPr>
                        <a:t>8</a:t>
                      </a:r>
                      <a:endParaRPr sz="2550">
                        <a:latin typeface="Times New Roman"/>
                        <a:cs typeface="Times New Roman"/>
                      </a:endParaRPr>
                    </a:p>
                  </a:txBody>
                  <a:tcPr marL="0" marR="0" marT="191770" marB="0">
                    <a:lnT w="28575">
                      <a:solidFill>
                        <a:srgbClr val="000000"/>
                      </a:solidFill>
                      <a:prstDash val="solid"/>
                    </a:lnT>
                  </a:tcPr>
                </a:tc>
                <a:tc>
                  <a:txBody>
                    <a:bodyPr/>
                    <a:lstStyle/>
                    <a:p>
                      <a:pPr marL="285750">
                        <a:lnSpc>
                          <a:spcPct val="100000"/>
                        </a:lnSpc>
                        <a:spcBef>
                          <a:spcPts val="1465"/>
                        </a:spcBef>
                      </a:pPr>
                      <a:r>
                        <a:rPr sz="2650" spc="-30" dirty="0">
                          <a:latin typeface="Times New Roman"/>
                          <a:cs typeface="Times New Roman"/>
                        </a:rPr>
                        <a:t>20</a:t>
                      </a:r>
                      <a:endParaRPr sz="2650">
                        <a:latin typeface="Times New Roman"/>
                        <a:cs typeface="Times New Roman"/>
                      </a:endParaRPr>
                    </a:p>
                  </a:txBody>
                  <a:tcPr marL="0" marR="0" marT="186055" marB="0">
                    <a:lnT w="28575">
                      <a:solidFill>
                        <a:srgbClr val="000000"/>
                      </a:solidFill>
                      <a:prstDash val="solid"/>
                    </a:lnT>
                  </a:tcPr>
                </a:tc>
                <a:tc>
                  <a:txBody>
                    <a:bodyPr/>
                    <a:lstStyle/>
                    <a:p>
                      <a:pPr marL="193675">
                        <a:lnSpc>
                          <a:spcPct val="100000"/>
                        </a:lnSpc>
                        <a:spcBef>
                          <a:spcPts val="1775"/>
                        </a:spcBef>
                      </a:pPr>
                      <a:r>
                        <a:rPr sz="2450" dirty="0">
                          <a:latin typeface="Times New Roman"/>
                          <a:cs typeface="Times New Roman"/>
                        </a:rPr>
                        <a:t>16</a:t>
                      </a:r>
                      <a:endParaRPr sz="2450">
                        <a:latin typeface="Times New Roman"/>
                        <a:cs typeface="Times New Roman"/>
                      </a:endParaRPr>
                    </a:p>
                  </a:txBody>
                  <a:tcPr marL="0" marR="0" marT="225425" marB="0">
                    <a:lnT w="28575">
                      <a:solidFill>
                        <a:srgbClr val="000000"/>
                      </a:solidFill>
                      <a:prstDash val="solid"/>
                    </a:lnT>
                  </a:tcPr>
                </a:tc>
              </a:tr>
              <a:tr h="584081">
                <a:tc>
                  <a:txBody>
                    <a:bodyPr/>
                    <a:lstStyle/>
                    <a:p>
                      <a:pPr marL="235585">
                        <a:lnSpc>
                          <a:spcPct val="100000"/>
                        </a:lnSpc>
                        <a:spcBef>
                          <a:spcPts val="390"/>
                        </a:spcBef>
                      </a:pPr>
                      <a:r>
                        <a:rPr sz="2650" dirty="0">
                          <a:latin typeface="Times New Roman"/>
                          <a:cs typeface="Times New Roman"/>
                        </a:rPr>
                        <a:t>2</a:t>
                      </a:r>
                      <a:endParaRPr sz="2650">
                        <a:latin typeface="Times New Roman"/>
                        <a:cs typeface="Times New Roman"/>
                      </a:endParaRPr>
                    </a:p>
                  </a:txBody>
                  <a:tcPr marL="0" marR="0" marT="49530" marB="0">
                    <a:lnL w="28575">
                      <a:solidFill>
                        <a:srgbClr val="000000"/>
                      </a:solidFill>
                      <a:prstDash val="solid"/>
                    </a:lnL>
                  </a:tcPr>
                </a:tc>
                <a:tc>
                  <a:txBody>
                    <a:bodyPr/>
                    <a:lstStyle/>
                    <a:p>
                      <a:pPr marL="269240">
                        <a:lnSpc>
                          <a:spcPct val="100000"/>
                        </a:lnSpc>
                        <a:spcBef>
                          <a:spcPts val="459"/>
                        </a:spcBef>
                      </a:pPr>
                      <a:r>
                        <a:rPr sz="2700" spc="-80" dirty="0">
                          <a:latin typeface="Times New Roman"/>
                          <a:cs typeface="Times New Roman"/>
                        </a:rPr>
                        <a:t>12</a:t>
                      </a:r>
                      <a:endParaRPr sz="2700">
                        <a:latin typeface="Times New Roman"/>
                        <a:cs typeface="Times New Roman"/>
                      </a:endParaRPr>
                    </a:p>
                  </a:txBody>
                  <a:tcPr marL="0" marR="0" marT="58419" marB="0"/>
                </a:tc>
                <a:tc>
                  <a:txBody>
                    <a:bodyPr/>
                    <a:lstStyle/>
                    <a:p>
                      <a:pPr marL="312420">
                        <a:lnSpc>
                          <a:spcPct val="100000"/>
                        </a:lnSpc>
                        <a:spcBef>
                          <a:spcPts val="565"/>
                        </a:spcBef>
                      </a:pPr>
                      <a:r>
                        <a:rPr sz="2450" spc="70" dirty="0">
                          <a:latin typeface="Times New Roman"/>
                          <a:cs typeface="Times New Roman"/>
                        </a:rPr>
                        <a:t>16</a:t>
                      </a:r>
                      <a:endParaRPr sz="2450">
                        <a:latin typeface="Times New Roman"/>
                        <a:cs typeface="Times New Roman"/>
                      </a:endParaRPr>
                    </a:p>
                  </a:txBody>
                  <a:tcPr marL="0" marR="0" marT="71755" marB="0"/>
                </a:tc>
                <a:tc>
                  <a:txBody>
                    <a:bodyPr/>
                    <a:lstStyle/>
                    <a:p>
                      <a:pPr>
                        <a:lnSpc>
                          <a:spcPct val="100000"/>
                        </a:lnSpc>
                      </a:pPr>
                      <a:endParaRPr sz="2200">
                        <a:latin typeface="Times New Roman"/>
                        <a:cs typeface="Times New Roman"/>
                      </a:endParaRPr>
                    </a:p>
                  </a:txBody>
                  <a:tcPr marL="0" marR="0" marT="0" marB="0"/>
                </a:tc>
              </a:tr>
              <a:tr h="661171">
                <a:tc>
                  <a:txBody>
                    <a:bodyPr/>
                    <a:lstStyle/>
                    <a:p>
                      <a:pPr marL="239395">
                        <a:lnSpc>
                          <a:spcPct val="100000"/>
                        </a:lnSpc>
                        <a:spcBef>
                          <a:spcPts val="710"/>
                        </a:spcBef>
                      </a:pPr>
                      <a:r>
                        <a:rPr sz="2600" dirty="0">
                          <a:latin typeface="Times New Roman"/>
                          <a:cs typeface="Times New Roman"/>
                        </a:rPr>
                        <a:t>2</a:t>
                      </a:r>
                      <a:endParaRPr sz="2600">
                        <a:latin typeface="Times New Roman"/>
                        <a:cs typeface="Times New Roman"/>
                      </a:endParaRPr>
                    </a:p>
                  </a:txBody>
                  <a:tcPr marL="0" marR="0" marT="90170" marB="0">
                    <a:lnL w="28575">
                      <a:solidFill>
                        <a:srgbClr val="000000"/>
                      </a:solidFill>
                      <a:prstDash val="solid"/>
                    </a:lnL>
                  </a:tcPr>
                </a:tc>
                <a:tc>
                  <a:txBody>
                    <a:bodyPr/>
                    <a:lstStyle/>
                    <a:p>
                      <a:pPr marL="342900">
                        <a:lnSpc>
                          <a:spcPct val="100000"/>
                        </a:lnSpc>
                        <a:spcBef>
                          <a:spcPts val="710"/>
                        </a:spcBef>
                      </a:pPr>
                      <a:r>
                        <a:rPr sz="2600" spc="-265" dirty="0">
                          <a:latin typeface="Times New Roman"/>
                          <a:cs typeface="Times New Roman"/>
                        </a:rPr>
                        <a:t>12</a:t>
                      </a:r>
                      <a:endParaRPr sz="2600">
                        <a:latin typeface="Times New Roman"/>
                        <a:cs typeface="Times New Roman"/>
                      </a:endParaRPr>
                    </a:p>
                  </a:txBody>
                  <a:tcPr marL="0" marR="0" marT="90170" marB="0"/>
                </a:tc>
                <a:tc>
                  <a:txBody>
                    <a:bodyPr/>
                    <a:lstStyle/>
                    <a:p>
                      <a:pPr marL="287020">
                        <a:lnSpc>
                          <a:spcPct val="100000"/>
                        </a:lnSpc>
                        <a:spcBef>
                          <a:spcPts val="575"/>
                        </a:spcBef>
                      </a:pPr>
                      <a:r>
                        <a:rPr sz="2600" spc="-260" dirty="0">
                          <a:latin typeface="Times New Roman"/>
                          <a:cs typeface="Times New Roman"/>
                        </a:rPr>
                        <a:t>16</a:t>
                      </a:r>
                      <a:endParaRPr sz="2600">
                        <a:latin typeface="Times New Roman"/>
                        <a:cs typeface="Times New Roman"/>
                      </a:endParaRPr>
                    </a:p>
                  </a:txBody>
                  <a:tcPr marL="0" marR="0" marT="73025" marB="0"/>
                </a:tc>
                <a:tc>
                  <a:txBody>
                    <a:bodyPr/>
                    <a:lstStyle/>
                    <a:p>
                      <a:pPr>
                        <a:lnSpc>
                          <a:spcPct val="100000"/>
                        </a:lnSpc>
                      </a:pPr>
                      <a:endParaRPr sz="2200">
                        <a:latin typeface="Times New Roman"/>
                        <a:cs typeface="Times New Roman"/>
                      </a:endParaRPr>
                    </a:p>
                  </a:txBody>
                  <a:tcPr marL="0" marR="0" marT="0" marB="0"/>
                </a:tc>
              </a:tr>
              <a:tr h="648438">
                <a:tc>
                  <a:txBody>
                    <a:bodyPr/>
                    <a:lstStyle/>
                    <a:p>
                      <a:pPr marL="226695">
                        <a:lnSpc>
                          <a:spcPct val="100000"/>
                        </a:lnSpc>
                        <a:spcBef>
                          <a:spcPts val="1045"/>
                        </a:spcBef>
                      </a:pPr>
                      <a:r>
                        <a:rPr sz="2650" dirty="0">
                          <a:latin typeface="Times New Roman"/>
                          <a:cs typeface="Times New Roman"/>
                        </a:rPr>
                        <a:t>8</a:t>
                      </a:r>
                      <a:endParaRPr sz="2650">
                        <a:latin typeface="Times New Roman"/>
                        <a:cs typeface="Times New Roman"/>
                      </a:endParaRPr>
                    </a:p>
                  </a:txBody>
                  <a:tcPr marL="0" marR="0" marT="132715" marB="0">
                    <a:lnL w="28575">
                      <a:solidFill>
                        <a:srgbClr val="000000"/>
                      </a:solidFill>
                      <a:prstDash val="solid"/>
                    </a:lnL>
                  </a:tcPr>
                </a:tc>
                <a:tc>
                  <a:txBody>
                    <a:bodyPr/>
                    <a:lstStyle/>
                    <a:p>
                      <a:pPr marL="250825">
                        <a:lnSpc>
                          <a:spcPct val="100000"/>
                        </a:lnSpc>
                        <a:spcBef>
                          <a:spcPts val="1125"/>
                        </a:spcBef>
                      </a:pPr>
                      <a:r>
                        <a:rPr sz="2700" spc="-160" dirty="0">
                          <a:latin typeface="Times New Roman"/>
                          <a:cs typeface="Times New Roman"/>
                        </a:rPr>
                        <a:t>24</a:t>
                      </a:r>
                      <a:endParaRPr sz="2700">
                        <a:latin typeface="Times New Roman"/>
                        <a:cs typeface="Times New Roman"/>
                      </a:endParaRPr>
                    </a:p>
                  </a:txBody>
                  <a:tcPr marL="0" marR="0" marT="142875" marB="0"/>
                </a:tc>
                <a:tc>
                  <a:txBody>
                    <a:bodyPr/>
                    <a:lstStyle/>
                    <a:p>
                      <a:pPr marL="328295">
                        <a:lnSpc>
                          <a:spcPct val="100000"/>
                        </a:lnSpc>
                        <a:spcBef>
                          <a:spcPts val="1050"/>
                        </a:spcBef>
                      </a:pPr>
                      <a:r>
                        <a:rPr sz="2650" dirty="0">
                          <a:latin typeface="Times New Roman"/>
                          <a:cs typeface="Times New Roman"/>
                        </a:rPr>
                        <a:t>0</a:t>
                      </a:r>
                      <a:endParaRPr sz="2650">
                        <a:latin typeface="Times New Roman"/>
                        <a:cs typeface="Times New Roman"/>
                      </a:endParaRPr>
                    </a:p>
                  </a:txBody>
                  <a:tcPr marL="0" marR="0" marT="133350" marB="0"/>
                </a:tc>
                <a:tc>
                  <a:txBody>
                    <a:bodyPr/>
                    <a:lstStyle/>
                    <a:p>
                      <a:pPr>
                        <a:lnSpc>
                          <a:spcPct val="100000"/>
                        </a:lnSpc>
                      </a:pPr>
                      <a:endParaRPr sz="2200">
                        <a:latin typeface="Times New Roman"/>
                        <a:cs typeface="Times New Roman"/>
                      </a:endParaRPr>
                    </a:p>
                  </a:txBody>
                  <a:tcPr marL="0" marR="0" marT="0" marB="0"/>
                </a:tc>
              </a:tr>
              <a:tr h="622714">
                <a:tc>
                  <a:txBody>
                    <a:bodyPr/>
                    <a:lstStyle/>
                    <a:p>
                      <a:pPr marL="217804">
                        <a:lnSpc>
                          <a:spcPct val="100000"/>
                        </a:lnSpc>
                        <a:spcBef>
                          <a:spcPts val="409"/>
                        </a:spcBef>
                      </a:pPr>
                      <a:r>
                        <a:rPr sz="2650" dirty="0">
                          <a:latin typeface="Times New Roman"/>
                          <a:cs typeface="Times New Roman"/>
                        </a:rPr>
                        <a:t>6</a:t>
                      </a:r>
                      <a:endParaRPr sz="2650">
                        <a:latin typeface="Times New Roman"/>
                        <a:cs typeface="Times New Roman"/>
                      </a:endParaRPr>
                    </a:p>
                  </a:txBody>
                  <a:tcPr marL="0" marR="0" marT="52069" marB="0">
                    <a:lnL w="28575">
                      <a:solidFill>
                        <a:srgbClr val="000000"/>
                      </a:solidFill>
                      <a:prstDash val="solid"/>
                    </a:lnL>
                  </a:tcPr>
                </a:tc>
                <a:tc>
                  <a:txBody>
                    <a:bodyPr/>
                    <a:lstStyle/>
                    <a:p>
                      <a:pPr marL="217804">
                        <a:lnSpc>
                          <a:spcPct val="100000"/>
                        </a:lnSpc>
                        <a:spcBef>
                          <a:spcPts val="455"/>
                        </a:spcBef>
                      </a:pPr>
                      <a:r>
                        <a:rPr sz="2650" spc="-110" dirty="0">
                          <a:latin typeface="Times New Roman"/>
                          <a:cs typeface="Times New Roman"/>
                        </a:rPr>
                        <a:t>16</a:t>
                      </a:r>
                      <a:endParaRPr sz="2650">
                        <a:latin typeface="Times New Roman"/>
                        <a:cs typeface="Times New Roman"/>
                      </a:endParaRPr>
                    </a:p>
                  </a:txBody>
                  <a:tcPr marL="0" marR="0" marT="57785" marB="0"/>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r>
              <a:tr h="552613">
                <a:tc>
                  <a:txBody>
                    <a:bodyPr/>
                    <a:lstStyle/>
                    <a:p>
                      <a:pPr marL="39370">
                        <a:lnSpc>
                          <a:spcPct val="100000"/>
                        </a:lnSpc>
                        <a:spcBef>
                          <a:spcPts val="1035"/>
                        </a:spcBef>
                      </a:pPr>
                      <a:r>
                        <a:rPr sz="2050" spc="35" dirty="0">
                          <a:latin typeface="Times New Roman"/>
                          <a:cs typeface="Times New Roman"/>
                        </a:rPr>
                        <a:t>2.67</a:t>
                      </a:r>
                      <a:endParaRPr sz="2050">
                        <a:latin typeface="Times New Roman"/>
                        <a:cs typeface="Times New Roman"/>
                      </a:endParaRPr>
                    </a:p>
                  </a:txBody>
                  <a:tcPr marL="0" marR="0" marT="131445" marB="0">
                    <a:lnL w="28575">
                      <a:solidFill>
                        <a:srgbClr val="000000"/>
                      </a:solidFill>
                      <a:prstDash val="solid"/>
                    </a:lnL>
                  </a:tcPr>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r>
              <a:tr h="663656">
                <a:tc>
                  <a:txBody>
                    <a:bodyPr/>
                    <a:lstStyle/>
                    <a:p>
                      <a:pPr marL="88900">
                        <a:lnSpc>
                          <a:spcPct val="100000"/>
                        </a:lnSpc>
                        <a:spcBef>
                          <a:spcPts val="470"/>
                        </a:spcBef>
                      </a:pPr>
                      <a:r>
                        <a:rPr sz="3200" spc="-300" dirty="0">
                          <a:latin typeface="Times New Roman"/>
                          <a:cs typeface="Times New Roman"/>
                        </a:rPr>
                        <a:t>16</a:t>
                      </a:r>
                      <a:endParaRPr sz="3200">
                        <a:latin typeface="Times New Roman"/>
                        <a:cs typeface="Times New Roman"/>
                      </a:endParaRPr>
                    </a:p>
                  </a:txBody>
                  <a:tcPr marL="0" marR="0" marT="59690" marB="0">
                    <a:lnL w="28575">
                      <a:solidFill>
                        <a:srgbClr val="000000"/>
                      </a:solidFill>
                      <a:prstDash val="solid"/>
                    </a:lnL>
                  </a:tcPr>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c>
                  <a:txBody>
                    <a:bodyPr/>
                    <a:lstStyle/>
                    <a:p>
                      <a:pPr>
                        <a:lnSpc>
                          <a:spcPct val="100000"/>
                        </a:lnSpc>
                      </a:pPr>
                      <a:endParaRPr sz="2200">
                        <a:latin typeface="Times New Roman"/>
                        <a:cs typeface="Times New Roman"/>
                      </a:endParaRPr>
                    </a:p>
                  </a:txBody>
                  <a:tcPr marL="0" marR="0" marT="0" marB="0"/>
                </a:tc>
              </a:tr>
            </a:tbl>
          </a:graphicData>
        </a:graphic>
      </p:graphicFrame>
      <p:sp>
        <p:nvSpPr>
          <p:cNvPr id="7" name="object 7"/>
          <p:cNvSpPr txBox="1"/>
          <p:nvPr/>
        </p:nvSpPr>
        <p:spPr>
          <a:xfrm>
            <a:off x="4727575" y="2394330"/>
            <a:ext cx="3885565" cy="756920"/>
          </a:xfrm>
          <a:prstGeom prst="rect">
            <a:avLst/>
          </a:prstGeom>
        </p:spPr>
        <p:txBody>
          <a:bodyPr vert="horz" wrap="square" lIns="0" tIns="12700" rIns="0" bIns="0" rtlCol="0">
            <a:spAutoFit/>
          </a:bodyPr>
          <a:lstStyle/>
          <a:p>
            <a:pPr marL="100965" marR="5080" indent="-88900">
              <a:lnSpc>
                <a:spcPct val="100000"/>
              </a:lnSpc>
              <a:spcBef>
                <a:spcPts val="100"/>
              </a:spcBef>
            </a:pPr>
            <a:r>
              <a:rPr sz="2400" b="1" dirty="0">
                <a:solidFill>
                  <a:srgbClr val="FF0000"/>
                </a:solidFill>
                <a:latin typeface="Tahoma"/>
                <a:cs typeface="Tahoma"/>
              </a:rPr>
              <a:t>As </a:t>
            </a:r>
            <a:r>
              <a:rPr sz="2400" b="1" spc="-5" dirty="0">
                <a:solidFill>
                  <a:srgbClr val="FF0000"/>
                </a:solidFill>
                <a:latin typeface="Tahoma"/>
                <a:cs typeface="Tahoma"/>
              </a:rPr>
              <a:t>no </a:t>
            </a:r>
            <a:r>
              <a:rPr sz="2400" b="1" dirty="0">
                <a:solidFill>
                  <a:srgbClr val="FF0000"/>
                </a:solidFill>
                <a:latin typeface="Tahoma"/>
                <a:cs typeface="Tahoma"/>
              </a:rPr>
              <a:t>sign </a:t>
            </a:r>
            <a:r>
              <a:rPr sz="2400" b="1" spc="-5" dirty="0">
                <a:solidFill>
                  <a:srgbClr val="FF0000"/>
                </a:solidFill>
                <a:latin typeface="Tahoma"/>
                <a:cs typeface="Tahoma"/>
              </a:rPr>
              <a:t>change </a:t>
            </a:r>
            <a:r>
              <a:rPr sz="2400" b="1" dirty="0">
                <a:solidFill>
                  <a:srgbClr val="FF0000"/>
                </a:solidFill>
                <a:latin typeface="Tahoma"/>
                <a:cs typeface="Tahoma"/>
              </a:rPr>
              <a:t>in </a:t>
            </a:r>
            <a:r>
              <a:rPr sz="2400" b="1" spc="-5" dirty="0">
                <a:solidFill>
                  <a:srgbClr val="FF0000"/>
                </a:solidFill>
                <a:latin typeface="Tahoma"/>
                <a:cs typeface="Tahoma"/>
              </a:rPr>
              <a:t>first  column; </a:t>
            </a:r>
            <a:r>
              <a:rPr sz="2400" b="1" dirty="0">
                <a:solidFill>
                  <a:srgbClr val="FF0000"/>
                </a:solidFill>
                <a:latin typeface="Tahoma"/>
                <a:cs typeface="Tahoma"/>
              </a:rPr>
              <a:t>system is</a:t>
            </a:r>
            <a:r>
              <a:rPr sz="2400" b="1" spc="-35" dirty="0">
                <a:solidFill>
                  <a:srgbClr val="FF0000"/>
                </a:solidFill>
                <a:latin typeface="Tahoma"/>
                <a:cs typeface="Tahoma"/>
              </a:rPr>
              <a:t> </a:t>
            </a:r>
            <a:r>
              <a:rPr sz="2400" b="1" spc="-5" dirty="0">
                <a:solidFill>
                  <a:srgbClr val="FF0000"/>
                </a:solidFill>
                <a:latin typeface="Tahoma"/>
                <a:cs typeface="Tahoma"/>
              </a:rPr>
              <a:t>stable</a:t>
            </a:r>
            <a:endParaRPr sz="2400">
              <a:latin typeface="Tahoma"/>
              <a:cs typeface="Tahoma"/>
            </a:endParaRPr>
          </a:p>
        </p:txBody>
      </p:sp>
      <p:sp>
        <p:nvSpPr>
          <p:cNvPr id="8" name="object 8"/>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50178" name="Ink 2"/>
              <p14:cNvContentPartPr>
                <a14:cpLocks xmlns:a14="http://schemas.microsoft.com/office/drawing/2010/main" noRot="1" noChangeAspect="1" noEditPoints="1" noChangeArrowheads="1" noChangeShapeType="1"/>
              </p14:cNvContentPartPr>
              <p14:nvPr/>
            </p14:nvContentPartPr>
            <p14:xfrm>
              <a:off x="766763" y="419100"/>
              <a:ext cx="1587" cy="9525"/>
            </p14:xfrm>
          </p:contentPart>
        </mc:Choice>
        <mc:Fallback>
          <p:pic>
            <p:nvPicPr>
              <p:cNvPr id="50178" name="Ink 2"/>
              <p:cNvPicPr>
                <a:picLocks noRot="1" noChangeAspect="1" noEditPoints="1" noChangeArrowheads="1" noChangeShapeType="1"/>
              </p:cNvPicPr>
              <p:nvPr/>
            </p:nvPicPr>
            <p:blipFill>
              <a:blip r:embed="rId3"/>
              <a:stretch>
                <a:fillRect/>
              </a:stretch>
            </p:blipFill>
            <p:spPr>
              <a:xfrm>
                <a:off x="723914" y="408813"/>
                <a:ext cx="87285" cy="24765"/>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50179" name="Ink 3"/>
              <p14:cNvContentPartPr>
                <a14:cpLocks xmlns:a14="http://schemas.microsoft.com/office/drawing/2010/main" noRot="1" noChangeAspect="1" noEditPoints="1" noChangeArrowheads="1" noChangeShapeType="1"/>
              </p14:cNvContentPartPr>
              <p14:nvPr/>
            </p14:nvContentPartPr>
            <p14:xfrm>
              <a:off x="276225" y="374650"/>
              <a:ext cx="295275" cy="447675"/>
            </p14:xfrm>
          </p:contentPart>
        </mc:Choice>
        <mc:Fallback>
          <p:pic>
            <p:nvPicPr>
              <p:cNvPr id="50179" name="Ink 3"/>
              <p:cNvPicPr>
                <a:picLocks noRot="1" noChangeAspect="1" noEditPoints="1" noChangeArrowheads="1" noChangeShapeType="1"/>
              </p:cNvPicPr>
              <p:nvPr/>
            </p:nvPicPr>
            <p:blipFill>
              <a:blip r:embed="rId5"/>
              <a:stretch>
                <a:fillRect/>
              </a:stretch>
            </p:blipFill>
            <p:spPr>
              <a:xfrm>
                <a:off x="266817" y="365263"/>
                <a:ext cx="315539" cy="463199"/>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0180" name="Ink 4"/>
              <p14:cNvContentPartPr>
                <a14:cpLocks xmlns:a14="http://schemas.microsoft.com/office/drawing/2010/main" noRot="1" noChangeAspect="1" noEditPoints="1" noChangeArrowheads="1" noChangeShapeType="1"/>
              </p14:cNvContentPartPr>
              <p14:nvPr/>
            </p14:nvContentPartPr>
            <p14:xfrm>
              <a:off x="776288" y="500063"/>
              <a:ext cx="26987" cy="115887"/>
            </p14:xfrm>
          </p:contentPart>
        </mc:Choice>
        <mc:Fallback>
          <p:pic>
            <p:nvPicPr>
              <p:cNvPr id="50180" name="Ink 4"/>
              <p:cNvPicPr>
                <a:picLocks noRot="1" noChangeAspect="1" noEditPoints="1" noChangeArrowheads="1" noChangeShapeType="1"/>
              </p:cNvPicPr>
              <p:nvPr/>
            </p:nvPicPr>
            <p:blipFill>
              <a:blip r:embed="rId7"/>
              <a:stretch>
                <a:fillRect/>
              </a:stretch>
            </p:blipFill>
            <p:spPr>
              <a:xfrm>
                <a:off x="765853" y="490017"/>
                <a:ext cx="43179" cy="135261"/>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50181" name="Ink 5"/>
              <p14:cNvContentPartPr>
                <a14:cpLocks xmlns:a14="http://schemas.microsoft.com/office/drawing/2010/main" noRot="1" noChangeAspect="1" noEditPoints="1" noChangeArrowheads="1" noChangeShapeType="1"/>
              </p14:cNvContentPartPr>
              <p14:nvPr/>
            </p14:nvContentPartPr>
            <p14:xfrm>
              <a:off x="1035050" y="330200"/>
              <a:ext cx="1206500" cy="357188"/>
            </p14:xfrm>
          </p:contentPart>
        </mc:Choice>
        <mc:Fallback>
          <p:pic>
            <p:nvPicPr>
              <p:cNvPr id="50181" name="Ink 5"/>
              <p:cNvPicPr>
                <a:picLocks noRot="1" noChangeAspect="1" noEditPoints="1" noChangeArrowheads="1" noChangeShapeType="1"/>
              </p:cNvPicPr>
              <p:nvPr/>
            </p:nvPicPr>
            <p:blipFill>
              <a:blip r:embed="rId9"/>
              <a:stretch>
                <a:fillRect/>
              </a:stretch>
            </p:blipFill>
            <p:spPr>
              <a:xfrm>
                <a:off x="1025317" y="320829"/>
                <a:ext cx="1225245" cy="377012"/>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50182" name="Ink 6"/>
              <p14:cNvContentPartPr>
                <a14:cpLocks xmlns:a14="http://schemas.microsoft.com/office/drawing/2010/main" noRot="1" noChangeAspect="1" noEditPoints="1" noChangeArrowheads="1" noChangeShapeType="1"/>
              </p14:cNvContentPartPr>
              <p14:nvPr/>
            </p14:nvContentPartPr>
            <p14:xfrm>
              <a:off x="2392363" y="276225"/>
              <a:ext cx="590550" cy="304800"/>
            </p14:xfrm>
          </p:contentPart>
        </mc:Choice>
        <mc:Fallback>
          <p:pic>
            <p:nvPicPr>
              <p:cNvPr id="50182" name="Ink 6"/>
              <p:cNvPicPr>
                <a:picLocks noRot="1" noChangeAspect="1" noEditPoints="1" noChangeArrowheads="1" noChangeShapeType="1"/>
              </p:cNvPicPr>
              <p:nvPr/>
            </p:nvPicPr>
            <p:blipFill>
              <a:blip r:embed="rId11"/>
              <a:stretch>
                <a:fillRect/>
              </a:stretch>
            </p:blipFill>
            <p:spPr>
              <a:xfrm>
                <a:off x="2381946" y="267175"/>
                <a:ext cx="609588" cy="323262"/>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50183" name="Ink 7"/>
              <p14:cNvContentPartPr>
                <a14:cpLocks xmlns:a14="http://schemas.microsoft.com/office/drawing/2010/main" noRot="1" noChangeAspect="1" noEditPoints="1" noChangeArrowheads="1" noChangeShapeType="1"/>
              </p14:cNvContentPartPr>
              <p14:nvPr/>
            </p14:nvContentPartPr>
            <p14:xfrm>
              <a:off x="3178175" y="374650"/>
              <a:ext cx="1125538" cy="187325"/>
            </p14:xfrm>
          </p:contentPart>
        </mc:Choice>
        <mc:Fallback>
          <p:pic>
            <p:nvPicPr>
              <p:cNvPr id="50183" name="Ink 7"/>
              <p:cNvPicPr>
                <a:picLocks noRot="1" noChangeAspect="1" noEditPoints="1" noChangeArrowheads="1" noChangeShapeType="1"/>
              </p:cNvPicPr>
              <p:nvPr/>
            </p:nvPicPr>
            <p:blipFill>
              <a:blip r:embed="rId13"/>
              <a:stretch>
                <a:fillRect/>
              </a:stretch>
            </p:blipFill>
            <p:spPr>
              <a:xfrm>
                <a:off x="3169199" y="364942"/>
                <a:ext cx="1147079" cy="20746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50184" name="Ink 8"/>
              <p14:cNvContentPartPr>
                <a14:cpLocks xmlns:a14="http://schemas.microsoft.com/office/drawing/2010/main" noRot="1" noChangeAspect="1" noEditPoints="1" noChangeArrowheads="1" noChangeShapeType="1"/>
              </p14:cNvContentPartPr>
              <p14:nvPr/>
            </p14:nvContentPartPr>
            <p14:xfrm>
              <a:off x="820738" y="768350"/>
              <a:ext cx="73025" cy="34925"/>
            </p14:xfrm>
          </p:contentPart>
        </mc:Choice>
        <mc:Fallback>
          <p:pic>
            <p:nvPicPr>
              <p:cNvPr id="50184" name="Ink 8"/>
              <p:cNvPicPr>
                <a:picLocks noRot="1" noChangeAspect="1" noEditPoints="1" noChangeArrowheads="1" noChangeShapeType="1"/>
              </p:cNvPicPr>
              <p:nvPr/>
            </p:nvPicPr>
            <p:blipFill>
              <a:blip r:embed="rId15"/>
              <a:stretch>
                <a:fillRect/>
              </a:stretch>
            </p:blipFill>
            <p:spPr>
              <a:xfrm>
                <a:off x="814500" y="759968"/>
                <a:ext cx="88804" cy="52038"/>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50185" name="Ink 9"/>
              <p14:cNvContentPartPr>
                <a14:cpLocks xmlns:a14="http://schemas.microsoft.com/office/drawing/2010/main" noRot="1" noChangeAspect="1" noEditPoints="1" noChangeArrowheads="1" noChangeShapeType="1"/>
              </p14:cNvContentPartPr>
              <p14:nvPr/>
            </p14:nvContentPartPr>
            <p14:xfrm>
              <a:off x="820738" y="438150"/>
              <a:ext cx="644525" cy="598488"/>
            </p14:xfrm>
          </p:contentPart>
        </mc:Choice>
        <mc:Fallback>
          <p:pic>
            <p:nvPicPr>
              <p:cNvPr id="50185" name="Ink 9"/>
              <p:cNvPicPr>
                <a:picLocks noRot="1" noChangeAspect="1" noEditPoints="1" noChangeArrowheads="1" noChangeShapeType="1"/>
              </p:cNvPicPr>
              <p:nvPr/>
            </p:nvPicPr>
            <p:blipFill>
              <a:blip r:embed="rId17"/>
              <a:stretch>
                <a:fillRect/>
              </a:stretch>
            </p:blipFill>
            <p:spPr>
              <a:xfrm>
                <a:off x="810633" y="429153"/>
                <a:ext cx="662569" cy="614323"/>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50186" name="Ink 10"/>
              <p14:cNvContentPartPr>
                <a14:cpLocks xmlns:a14="http://schemas.microsoft.com/office/drawing/2010/main" noRot="1" noChangeAspect="1" noEditPoints="1" noChangeArrowheads="1" noChangeShapeType="1"/>
              </p14:cNvContentPartPr>
              <p14:nvPr/>
            </p14:nvContentPartPr>
            <p14:xfrm>
              <a:off x="1606550" y="758825"/>
              <a:ext cx="519113" cy="241300"/>
            </p14:xfrm>
          </p:contentPart>
        </mc:Choice>
        <mc:Fallback>
          <p:pic>
            <p:nvPicPr>
              <p:cNvPr id="50186" name="Ink 10"/>
              <p:cNvPicPr>
                <a:picLocks noRot="1" noChangeAspect="1" noEditPoints="1" noChangeArrowheads="1" noChangeShapeType="1"/>
              </p:cNvPicPr>
              <p:nvPr/>
            </p:nvPicPr>
            <p:blipFill>
              <a:blip r:embed="rId19"/>
              <a:stretch>
                <a:fillRect/>
              </a:stretch>
            </p:blipFill>
            <p:spPr>
              <a:xfrm>
                <a:off x="1597531" y="751972"/>
                <a:ext cx="532461" cy="257531"/>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50187" name="Ink 11"/>
              <p14:cNvContentPartPr>
                <a14:cpLocks xmlns:a14="http://schemas.microsoft.com/office/drawing/2010/main" noRot="1" noChangeAspect="1" noEditPoints="1" noChangeArrowheads="1" noChangeShapeType="1"/>
              </p14:cNvContentPartPr>
              <p14:nvPr/>
            </p14:nvContentPartPr>
            <p14:xfrm>
              <a:off x="2330450" y="758825"/>
              <a:ext cx="384175" cy="258763"/>
            </p14:xfrm>
          </p:contentPart>
        </mc:Choice>
        <mc:Fallback>
          <p:pic>
            <p:nvPicPr>
              <p:cNvPr id="50187" name="Ink 11"/>
              <p:cNvPicPr>
                <a:picLocks noRot="1" noChangeAspect="1" noEditPoints="1" noChangeArrowheads="1" noChangeShapeType="1"/>
              </p:cNvPicPr>
              <p:nvPr/>
            </p:nvPicPr>
            <p:blipFill>
              <a:blip r:embed="rId21"/>
              <a:stretch>
                <a:fillRect/>
              </a:stretch>
            </p:blipFill>
            <p:spPr>
              <a:xfrm>
                <a:off x="2325419" y="750176"/>
                <a:ext cx="396753" cy="275702"/>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50188" name="Ink 12"/>
              <p14:cNvContentPartPr>
                <a14:cpLocks xmlns:a14="http://schemas.microsoft.com/office/drawing/2010/main" noRot="1" noChangeAspect="1" noEditPoints="1" noChangeArrowheads="1" noChangeShapeType="1"/>
              </p14:cNvContentPartPr>
              <p14:nvPr/>
            </p14:nvContentPartPr>
            <p14:xfrm>
              <a:off x="2840038" y="660400"/>
              <a:ext cx="2106612" cy="331788"/>
            </p14:xfrm>
          </p:contentPart>
        </mc:Choice>
        <mc:Fallback>
          <p:pic>
            <p:nvPicPr>
              <p:cNvPr id="50188" name="Ink 12"/>
              <p:cNvPicPr>
                <a:picLocks noRot="1" noChangeAspect="1" noEditPoints="1" noChangeArrowheads="1" noChangeShapeType="1"/>
              </p:cNvPicPr>
              <p:nvPr/>
            </p:nvPicPr>
            <p:blipFill>
              <a:blip r:embed="rId23"/>
              <a:stretch>
                <a:fillRect/>
              </a:stretch>
            </p:blipFill>
            <p:spPr>
              <a:xfrm>
                <a:off x="2831043" y="651669"/>
                <a:ext cx="2127120" cy="347795"/>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50189" name="Ink 13"/>
              <p14:cNvContentPartPr>
                <a14:cpLocks xmlns:a14="http://schemas.microsoft.com/office/drawing/2010/main" noRot="1" noChangeAspect="1" noEditPoints="1" noChangeArrowheads="1" noChangeShapeType="1"/>
              </p14:cNvContentPartPr>
              <p14:nvPr/>
            </p14:nvContentPartPr>
            <p14:xfrm>
              <a:off x="785813" y="1160463"/>
              <a:ext cx="71437" cy="71437"/>
            </p14:xfrm>
          </p:contentPart>
        </mc:Choice>
        <mc:Fallback>
          <p:pic>
            <p:nvPicPr>
              <p:cNvPr id="50189" name="Ink 13"/>
              <p:cNvPicPr>
                <a:picLocks noRot="1" noChangeAspect="1" noEditPoints="1" noChangeArrowheads="1" noChangeShapeType="1"/>
              </p:cNvPicPr>
              <p:nvPr/>
            </p:nvPicPr>
            <p:blipFill>
              <a:blip r:embed="rId25"/>
              <a:stretch>
                <a:fillRect/>
              </a:stretch>
            </p:blipFill>
            <p:spPr>
              <a:xfrm>
                <a:off x="779384" y="1154034"/>
                <a:ext cx="84653" cy="83224"/>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50190" name="Ink 14"/>
              <p14:cNvContentPartPr>
                <a14:cpLocks xmlns:a14="http://schemas.microsoft.com/office/drawing/2010/main" noRot="1" noChangeAspect="1" noEditPoints="1" noChangeArrowheads="1" noChangeShapeType="1"/>
              </p14:cNvContentPartPr>
              <p14:nvPr/>
            </p14:nvContentPartPr>
            <p14:xfrm>
              <a:off x="803275" y="1214438"/>
              <a:ext cx="214313" cy="179387"/>
            </p14:xfrm>
          </p:contentPart>
        </mc:Choice>
        <mc:Fallback>
          <p:pic>
            <p:nvPicPr>
              <p:cNvPr id="50190" name="Ink 14"/>
              <p:cNvPicPr>
                <a:picLocks noRot="1" noChangeAspect="1" noEditPoints="1" noChangeArrowheads="1" noChangeShapeType="1"/>
              </p:cNvPicPr>
              <p:nvPr/>
            </p:nvPicPr>
            <p:blipFill>
              <a:blip r:embed="rId27"/>
              <a:stretch>
                <a:fillRect/>
              </a:stretch>
            </p:blipFill>
            <p:spPr>
              <a:xfrm>
                <a:off x="793599" y="1205670"/>
                <a:ext cx="233307" cy="195097"/>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50191" name="Ink 15"/>
              <p14:cNvContentPartPr>
                <a14:cpLocks xmlns:a14="http://schemas.microsoft.com/office/drawing/2010/main" noRot="1" noChangeAspect="1" noEditPoints="1" noChangeArrowheads="1" noChangeShapeType="1"/>
              </p14:cNvContentPartPr>
              <p14:nvPr/>
            </p14:nvContentPartPr>
            <p14:xfrm>
              <a:off x="1276350" y="1133475"/>
              <a:ext cx="376238" cy="241300"/>
            </p14:xfrm>
          </p:contentPart>
        </mc:Choice>
        <mc:Fallback>
          <p:pic>
            <p:nvPicPr>
              <p:cNvPr id="50191" name="Ink 15"/>
              <p:cNvPicPr>
                <a:picLocks noRot="1" noChangeAspect="1" noEditPoints="1" noChangeArrowheads="1" noChangeShapeType="1"/>
              </p:cNvPicPr>
              <p:nvPr/>
            </p:nvPicPr>
            <p:blipFill>
              <a:blip r:embed="rId29"/>
              <a:stretch>
                <a:fillRect/>
              </a:stretch>
            </p:blipFill>
            <p:spPr>
              <a:xfrm>
                <a:off x="1272017" y="1125912"/>
                <a:ext cx="387070" cy="255706"/>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50192" name="Ink 16"/>
              <p14:cNvContentPartPr>
                <a14:cpLocks xmlns:a14="http://schemas.microsoft.com/office/drawing/2010/main" noRot="1" noChangeAspect="1" noEditPoints="1" noChangeArrowheads="1" noChangeShapeType="1"/>
              </p14:cNvContentPartPr>
              <p14:nvPr/>
            </p14:nvContentPartPr>
            <p14:xfrm>
              <a:off x="1803400" y="1133475"/>
              <a:ext cx="384175" cy="214313"/>
            </p14:xfrm>
          </p:contentPart>
        </mc:Choice>
        <mc:Fallback>
          <p:pic>
            <p:nvPicPr>
              <p:cNvPr id="50192" name="Ink 16"/>
              <p:cNvPicPr>
                <a:picLocks noRot="1" noChangeAspect="1" noEditPoints="1" noChangeArrowheads="1" noChangeShapeType="1"/>
              </p:cNvPicPr>
              <p:nvPr/>
            </p:nvPicPr>
            <p:blipFill>
              <a:blip r:embed="rId31"/>
              <a:stretch>
                <a:fillRect/>
              </a:stretch>
            </p:blipFill>
            <p:spPr>
              <a:xfrm>
                <a:off x="1789705" y="1122959"/>
                <a:ext cx="404717" cy="236796"/>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50193" name="Ink 17"/>
              <p14:cNvContentPartPr>
                <a14:cpLocks xmlns:a14="http://schemas.microsoft.com/office/drawing/2010/main" noRot="1" noChangeAspect="1" noEditPoints="1" noChangeArrowheads="1" noChangeShapeType="1"/>
              </p14:cNvContentPartPr>
              <p14:nvPr/>
            </p14:nvContentPartPr>
            <p14:xfrm>
              <a:off x="2366963" y="1125538"/>
              <a:ext cx="552450" cy="241300"/>
            </p14:xfrm>
          </p:contentPart>
        </mc:Choice>
        <mc:Fallback>
          <p:pic>
            <p:nvPicPr>
              <p:cNvPr id="50193" name="Ink 17"/>
              <p:cNvPicPr>
                <a:picLocks noRot="1" noChangeAspect="1" noEditPoints="1" noChangeArrowheads="1" noChangeShapeType="1"/>
              </p:cNvPicPr>
              <p:nvPr/>
            </p:nvPicPr>
            <p:blipFill>
              <a:blip r:embed="rId33"/>
              <a:stretch>
                <a:fillRect/>
              </a:stretch>
            </p:blipFill>
            <p:spPr>
              <a:xfrm>
                <a:off x="2354798" y="1115499"/>
                <a:ext cx="571414" cy="258152"/>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50194" name="Ink 18"/>
              <p14:cNvContentPartPr>
                <a14:cpLocks xmlns:a14="http://schemas.microsoft.com/office/drawing/2010/main" noRot="1" noChangeAspect="1" noEditPoints="1" noChangeArrowheads="1" noChangeShapeType="1"/>
              </p14:cNvContentPartPr>
              <p14:nvPr/>
            </p14:nvContentPartPr>
            <p14:xfrm>
              <a:off x="3133725" y="1089025"/>
              <a:ext cx="509588" cy="214313"/>
            </p14:xfrm>
          </p:contentPart>
        </mc:Choice>
        <mc:Fallback>
          <p:pic>
            <p:nvPicPr>
              <p:cNvPr id="50194" name="Ink 18"/>
              <p:cNvPicPr>
                <a:picLocks noRot="1" noChangeAspect="1" noEditPoints="1" noChangeArrowheads="1" noChangeShapeType="1"/>
              </p:cNvPicPr>
              <p:nvPr/>
            </p:nvPicPr>
            <p:blipFill>
              <a:blip r:embed="rId35"/>
              <a:stretch>
                <a:fillRect/>
              </a:stretch>
            </p:blipFill>
            <p:spPr>
              <a:xfrm>
                <a:off x="3122553" y="1078219"/>
                <a:ext cx="528689" cy="235924"/>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50195" name="Ink 19"/>
              <p14:cNvContentPartPr>
                <a14:cpLocks xmlns:a14="http://schemas.microsoft.com/office/drawing/2010/main" noRot="1" noChangeAspect="1" noEditPoints="1" noChangeArrowheads="1" noChangeShapeType="1"/>
              </p14:cNvContentPartPr>
              <p14:nvPr/>
            </p14:nvContentPartPr>
            <p14:xfrm>
              <a:off x="3830638" y="1106488"/>
              <a:ext cx="955675" cy="196850"/>
            </p14:xfrm>
          </p:contentPart>
        </mc:Choice>
        <mc:Fallback>
          <p:pic>
            <p:nvPicPr>
              <p:cNvPr id="50195" name="Ink 19"/>
              <p:cNvPicPr>
                <a:picLocks noRot="1" noChangeAspect="1" noEditPoints="1" noChangeArrowheads="1" noChangeShapeType="1"/>
              </p:cNvPicPr>
              <p:nvPr/>
            </p:nvPicPr>
            <p:blipFill>
              <a:blip r:embed="rId37"/>
              <a:stretch>
                <a:fillRect/>
              </a:stretch>
            </p:blipFill>
            <p:spPr>
              <a:xfrm>
                <a:off x="3819835" y="1096771"/>
                <a:ext cx="979441" cy="216283"/>
              </a:xfrm>
              <a:prstGeom prst="rect">
                <a:avLst/>
              </a:prstGeom>
            </p:spPr>
          </p:pic>
        </mc:Fallback>
      </mc:AlternateContent>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7340" y="136347"/>
            <a:ext cx="2816860" cy="514350"/>
          </a:xfrm>
          <a:prstGeom prst="rect">
            <a:avLst/>
          </a:prstGeom>
        </p:spPr>
        <p:txBody>
          <a:bodyPr vert="horz" wrap="square" lIns="0" tIns="13335" rIns="0" bIns="0" rtlCol="0">
            <a:spAutoFit/>
          </a:bodyPr>
          <a:lstStyle/>
          <a:p>
            <a:pPr marL="12700">
              <a:lnSpc>
                <a:spcPct val="100000"/>
              </a:lnSpc>
              <a:spcBef>
                <a:spcPts val="105"/>
              </a:spcBef>
            </a:pPr>
            <a:r>
              <a:rPr spc="-5" dirty="0"/>
              <a:t>Example</a:t>
            </a:r>
            <a:r>
              <a:rPr spc="-105" dirty="0"/>
              <a:t> </a:t>
            </a:r>
            <a:r>
              <a:rPr dirty="0"/>
              <a:t>9</a:t>
            </a:r>
          </a:p>
        </p:txBody>
      </p:sp>
      <p:grpSp>
        <p:nvGrpSpPr>
          <p:cNvPr id="3" name="object 3"/>
          <p:cNvGrpSpPr/>
          <p:nvPr/>
        </p:nvGrpSpPr>
        <p:grpSpPr>
          <a:xfrm>
            <a:off x="1149858" y="2883344"/>
            <a:ext cx="5944235" cy="2218690"/>
            <a:chOff x="1149858" y="2883344"/>
            <a:chExt cx="5944235" cy="2218690"/>
          </a:xfrm>
        </p:grpSpPr>
        <p:sp>
          <p:nvSpPr>
            <p:cNvPr id="4" name="object 4"/>
            <p:cNvSpPr/>
            <p:nvPr/>
          </p:nvSpPr>
          <p:spPr>
            <a:xfrm>
              <a:off x="2597658" y="2896362"/>
              <a:ext cx="609600" cy="609600"/>
            </a:xfrm>
            <a:custGeom>
              <a:avLst/>
              <a:gdLst/>
              <a:ahLst/>
              <a:cxnLst/>
              <a:rect l="l" t="t" r="r" b="b"/>
              <a:pathLst>
                <a:path w="609600" h="609600">
                  <a:moveTo>
                    <a:pt x="0" y="304800"/>
                  </a:moveTo>
                  <a:lnTo>
                    <a:pt x="3990" y="255374"/>
                  </a:lnTo>
                  <a:lnTo>
                    <a:pt x="15544" y="208483"/>
                  </a:lnTo>
                  <a:lnTo>
                    <a:pt x="34032" y="164753"/>
                  </a:lnTo>
                  <a:lnTo>
                    <a:pt x="58826" y="124815"/>
                  </a:lnTo>
                  <a:lnTo>
                    <a:pt x="89296" y="89296"/>
                  </a:lnTo>
                  <a:lnTo>
                    <a:pt x="124815" y="58826"/>
                  </a:lnTo>
                  <a:lnTo>
                    <a:pt x="164753" y="34032"/>
                  </a:lnTo>
                  <a:lnTo>
                    <a:pt x="208483" y="15544"/>
                  </a:lnTo>
                  <a:lnTo>
                    <a:pt x="255374" y="3990"/>
                  </a:lnTo>
                  <a:lnTo>
                    <a:pt x="304800" y="0"/>
                  </a:lnTo>
                  <a:lnTo>
                    <a:pt x="354225" y="3990"/>
                  </a:lnTo>
                  <a:lnTo>
                    <a:pt x="401116" y="15544"/>
                  </a:lnTo>
                  <a:lnTo>
                    <a:pt x="444846" y="34032"/>
                  </a:lnTo>
                  <a:lnTo>
                    <a:pt x="484784" y="58826"/>
                  </a:lnTo>
                  <a:lnTo>
                    <a:pt x="520303" y="89296"/>
                  </a:lnTo>
                  <a:lnTo>
                    <a:pt x="550773" y="124815"/>
                  </a:lnTo>
                  <a:lnTo>
                    <a:pt x="575567" y="164753"/>
                  </a:lnTo>
                  <a:lnTo>
                    <a:pt x="594055" y="208483"/>
                  </a:lnTo>
                  <a:lnTo>
                    <a:pt x="605609" y="255374"/>
                  </a:lnTo>
                  <a:lnTo>
                    <a:pt x="609600" y="304800"/>
                  </a:lnTo>
                  <a:lnTo>
                    <a:pt x="605609" y="354225"/>
                  </a:lnTo>
                  <a:lnTo>
                    <a:pt x="594055" y="401116"/>
                  </a:lnTo>
                  <a:lnTo>
                    <a:pt x="575567" y="444846"/>
                  </a:lnTo>
                  <a:lnTo>
                    <a:pt x="550773" y="484784"/>
                  </a:lnTo>
                  <a:lnTo>
                    <a:pt x="520303" y="520303"/>
                  </a:lnTo>
                  <a:lnTo>
                    <a:pt x="484784" y="550773"/>
                  </a:lnTo>
                  <a:lnTo>
                    <a:pt x="444846" y="575567"/>
                  </a:lnTo>
                  <a:lnTo>
                    <a:pt x="401116" y="594055"/>
                  </a:lnTo>
                  <a:lnTo>
                    <a:pt x="354225" y="605609"/>
                  </a:lnTo>
                  <a:lnTo>
                    <a:pt x="304800" y="609600"/>
                  </a:lnTo>
                  <a:lnTo>
                    <a:pt x="255374" y="605609"/>
                  </a:lnTo>
                  <a:lnTo>
                    <a:pt x="208483" y="594055"/>
                  </a:lnTo>
                  <a:lnTo>
                    <a:pt x="164753" y="575567"/>
                  </a:lnTo>
                  <a:lnTo>
                    <a:pt x="124815" y="550773"/>
                  </a:lnTo>
                  <a:lnTo>
                    <a:pt x="89296" y="520303"/>
                  </a:lnTo>
                  <a:lnTo>
                    <a:pt x="58826" y="484784"/>
                  </a:lnTo>
                  <a:lnTo>
                    <a:pt x="34032" y="444846"/>
                  </a:lnTo>
                  <a:lnTo>
                    <a:pt x="15544" y="401116"/>
                  </a:lnTo>
                  <a:lnTo>
                    <a:pt x="3990" y="354225"/>
                  </a:lnTo>
                  <a:lnTo>
                    <a:pt x="0" y="304800"/>
                  </a:lnTo>
                  <a:close/>
                </a:path>
              </a:pathLst>
            </a:custGeom>
            <a:ln w="25908">
              <a:solidFill>
                <a:srgbClr val="000000"/>
              </a:solidFill>
            </a:ln>
          </p:spPr>
          <p:txBody>
            <a:bodyPr wrap="square" lIns="0" tIns="0" rIns="0" bIns="0" rtlCol="0"/>
            <a:lstStyle/>
            <a:p>
              <a:endParaRPr/>
            </a:p>
          </p:txBody>
        </p:sp>
        <p:sp>
          <p:nvSpPr>
            <p:cNvPr id="5" name="object 5"/>
            <p:cNvSpPr/>
            <p:nvPr/>
          </p:nvSpPr>
          <p:spPr>
            <a:xfrm>
              <a:off x="2686811" y="2983992"/>
              <a:ext cx="431800" cy="431800"/>
            </a:xfrm>
            <a:custGeom>
              <a:avLst/>
              <a:gdLst/>
              <a:ahLst/>
              <a:cxnLst/>
              <a:rect l="l" t="t" r="r" b="b"/>
              <a:pathLst>
                <a:path w="431800" h="431800">
                  <a:moveTo>
                    <a:pt x="0" y="0"/>
                  </a:moveTo>
                  <a:lnTo>
                    <a:pt x="431800" y="431800"/>
                  </a:lnTo>
                </a:path>
                <a:path w="431800" h="431800">
                  <a:moveTo>
                    <a:pt x="431800" y="0"/>
                  </a:moveTo>
                  <a:lnTo>
                    <a:pt x="0" y="431800"/>
                  </a:lnTo>
                </a:path>
              </a:pathLst>
            </a:custGeom>
            <a:ln w="9144">
              <a:solidFill>
                <a:srgbClr val="000000"/>
              </a:solidFill>
            </a:ln>
          </p:spPr>
          <p:txBody>
            <a:bodyPr wrap="square" lIns="0" tIns="0" rIns="0" bIns="0" rtlCol="0"/>
            <a:lstStyle/>
            <a:p>
              <a:endParaRPr/>
            </a:p>
          </p:txBody>
        </p:sp>
        <p:sp>
          <p:nvSpPr>
            <p:cNvPr id="6" name="object 6"/>
            <p:cNvSpPr/>
            <p:nvPr/>
          </p:nvSpPr>
          <p:spPr>
            <a:xfrm>
              <a:off x="1149858" y="3129267"/>
              <a:ext cx="5944235" cy="1972945"/>
            </a:xfrm>
            <a:custGeom>
              <a:avLst/>
              <a:gdLst/>
              <a:ahLst/>
              <a:cxnLst/>
              <a:rect l="l" t="t" r="r" b="b"/>
              <a:pathLst>
                <a:path w="5944234" h="1972945">
                  <a:moveTo>
                    <a:pt x="1447927" y="71894"/>
                  </a:moveTo>
                  <a:lnTo>
                    <a:pt x="1420482" y="55892"/>
                  </a:lnTo>
                  <a:lnTo>
                    <a:pt x="1328166" y="2044"/>
                  </a:lnTo>
                  <a:lnTo>
                    <a:pt x="1322158" y="0"/>
                  </a:lnTo>
                  <a:lnTo>
                    <a:pt x="1316050" y="393"/>
                  </a:lnTo>
                  <a:lnTo>
                    <a:pt x="1310538" y="3086"/>
                  </a:lnTo>
                  <a:lnTo>
                    <a:pt x="1306322" y="7886"/>
                  </a:lnTo>
                  <a:lnTo>
                    <a:pt x="1304264" y="13893"/>
                  </a:lnTo>
                  <a:lnTo>
                    <a:pt x="1304645" y="20002"/>
                  </a:lnTo>
                  <a:lnTo>
                    <a:pt x="1307299" y="25514"/>
                  </a:lnTo>
                  <a:lnTo>
                    <a:pt x="1312037" y="29730"/>
                  </a:lnTo>
                  <a:lnTo>
                    <a:pt x="1356880" y="55892"/>
                  </a:lnTo>
                  <a:lnTo>
                    <a:pt x="0" y="55892"/>
                  </a:lnTo>
                  <a:lnTo>
                    <a:pt x="0" y="87896"/>
                  </a:lnTo>
                  <a:lnTo>
                    <a:pt x="1356880" y="87896"/>
                  </a:lnTo>
                  <a:lnTo>
                    <a:pt x="1312037" y="114058"/>
                  </a:lnTo>
                  <a:lnTo>
                    <a:pt x="1307299" y="118287"/>
                  </a:lnTo>
                  <a:lnTo>
                    <a:pt x="1304645" y="123799"/>
                  </a:lnTo>
                  <a:lnTo>
                    <a:pt x="1304264" y="129908"/>
                  </a:lnTo>
                  <a:lnTo>
                    <a:pt x="1306322" y="135902"/>
                  </a:lnTo>
                  <a:lnTo>
                    <a:pt x="1310538" y="140716"/>
                  </a:lnTo>
                  <a:lnTo>
                    <a:pt x="1316050" y="143395"/>
                  </a:lnTo>
                  <a:lnTo>
                    <a:pt x="1322158" y="143802"/>
                  </a:lnTo>
                  <a:lnTo>
                    <a:pt x="1328166" y="141744"/>
                  </a:lnTo>
                  <a:lnTo>
                    <a:pt x="1420482" y="87896"/>
                  </a:lnTo>
                  <a:lnTo>
                    <a:pt x="1447927" y="71894"/>
                  </a:lnTo>
                  <a:close/>
                </a:path>
                <a:path w="5944234" h="1972945">
                  <a:moveTo>
                    <a:pt x="2971927" y="71894"/>
                  </a:moveTo>
                  <a:lnTo>
                    <a:pt x="2944482" y="55892"/>
                  </a:lnTo>
                  <a:lnTo>
                    <a:pt x="2852166" y="2044"/>
                  </a:lnTo>
                  <a:lnTo>
                    <a:pt x="2846159" y="0"/>
                  </a:lnTo>
                  <a:lnTo>
                    <a:pt x="2840050" y="393"/>
                  </a:lnTo>
                  <a:lnTo>
                    <a:pt x="2834538" y="3086"/>
                  </a:lnTo>
                  <a:lnTo>
                    <a:pt x="2830322" y="7886"/>
                  </a:lnTo>
                  <a:lnTo>
                    <a:pt x="2828264" y="13893"/>
                  </a:lnTo>
                  <a:lnTo>
                    <a:pt x="2828645" y="20002"/>
                  </a:lnTo>
                  <a:lnTo>
                    <a:pt x="2831300" y="25514"/>
                  </a:lnTo>
                  <a:lnTo>
                    <a:pt x="2836037" y="29730"/>
                  </a:lnTo>
                  <a:lnTo>
                    <a:pt x="2880880" y="55892"/>
                  </a:lnTo>
                  <a:lnTo>
                    <a:pt x="2057400" y="55892"/>
                  </a:lnTo>
                  <a:lnTo>
                    <a:pt x="2057400" y="87896"/>
                  </a:lnTo>
                  <a:lnTo>
                    <a:pt x="2880880" y="87896"/>
                  </a:lnTo>
                  <a:lnTo>
                    <a:pt x="2836037" y="114058"/>
                  </a:lnTo>
                  <a:lnTo>
                    <a:pt x="2831300" y="118287"/>
                  </a:lnTo>
                  <a:lnTo>
                    <a:pt x="2828645" y="123799"/>
                  </a:lnTo>
                  <a:lnTo>
                    <a:pt x="2828264" y="129908"/>
                  </a:lnTo>
                  <a:lnTo>
                    <a:pt x="2830322" y="135902"/>
                  </a:lnTo>
                  <a:lnTo>
                    <a:pt x="2834538" y="140716"/>
                  </a:lnTo>
                  <a:lnTo>
                    <a:pt x="2840050" y="143395"/>
                  </a:lnTo>
                  <a:lnTo>
                    <a:pt x="2846159" y="143802"/>
                  </a:lnTo>
                  <a:lnTo>
                    <a:pt x="2852166" y="141744"/>
                  </a:lnTo>
                  <a:lnTo>
                    <a:pt x="2944482" y="87896"/>
                  </a:lnTo>
                  <a:lnTo>
                    <a:pt x="2971927" y="71894"/>
                  </a:lnTo>
                  <a:close/>
                </a:path>
                <a:path w="5944234" h="1972945">
                  <a:moveTo>
                    <a:pt x="5943727" y="71894"/>
                  </a:moveTo>
                  <a:lnTo>
                    <a:pt x="5916282" y="55892"/>
                  </a:lnTo>
                  <a:lnTo>
                    <a:pt x="5823966" y="2044"/>
                  </a:lnTo>
                  <a:lnTo>
                    <a:pt x="5817959" y="0"/>
                  </a:lnTo>
                  <a:lnTo>
                    <a:pt x="5811850" y="393"/>
                  </a:lnTo>
                  <a:lnTo>
                    <a:pt x="5806338" y="3086"/>
                  </a:lnTo>
                  <a:lnTo>
                    <a:pt x="5802122" y="7886"/>
                  </a:lnTo>
                  <a:lnTo>
                    <a:pt x="5800064" y="13893"/>
                  </a:lnTo>
                  <a:lnTo>
                    <a:pt x="5800445" y="20002"/>
                  </a:lnTo>
                  <a:lnTo>
                    <a:pt x="5803100" y="25514"/>
                  </a:lnTo>
                  <a:lnTo>
                    <a:pt x="5807837" y="29730"/>
                  </a:lnTo>
                  <a:lnTo>
                    <a:pt x="5852680" y="55892"/>
                  </a:lnTo>
                  <a:lnTo>
                    <a:pt x="4495800" y="55892"/>
                  </a:lnTo>
                  <a:lnTo>
                    <a:pt x="4495800" y="87896"/>
                  </a:lnTo>
                  <a:lnTo>
                    <a:pt x="5089398" y="87896"/>
                  </a:lnTo>
                  <a:lnTo>
                    <a:pt x="5089398" y="1809788"/>
                  </a:lnTo>
                  <a:lnTo>
                    <a:pt x="5063236" y="1764931"/>
                  </a:lnTo>
                  <a:lnTo>
                    <a:pt x="5059007" y="1760207"/>
                  </a:lnTo>
                  <a:lnTo>
                    <a:pt x="5053495" y="1757553"/>
                  </a:lnTo>
                  <a:lnTo>
                    <a:pt x="5047386" y="1757172"/>
                  </a:lnTo>
                  <a:lnTo>
                    <a:pt x="5041392" y="1759216"/>
                  </a:lnTo>
                  <a:lnTo>
                    <a:pt x="5036578" y="1763445"/>
                  </a:lnTo>
                  <a:lnTo>
                    <a:pt x="5033899" y="1768957"/>
                  </a:lnTo>
                  <a:lnTo>
                    <a:pt x="5033492" y="1775066"/>
                  </a:lnTo>
                  <a:lnTo>
                    <a:pt x="5035550" y="1781060"/>
                  </a:lnTo>
                  <a:lnTo>
                    <a:pt x="5095989" y="1884692"/>
                  </a:lnTo>
                  <a:lnTo>
                    <a:pt x="1843506" y="1884692"/>
                  </a:lnTo>
                  <a:lnTo>
                    <a:pt x="1888363" y="1858530"/>
                  </a:lnTo>
                  <a:lnTo>
                    <a:pt x="1893087" y="1854314"/>
                  </a:lnTo>
                  <a:lnTo>
                    <a:pt x="1895741" y="1848802"/>
                  </a:lnTo>
                  <a:lnTo>
                    <a:pt x="1896122" y="1842693"/>
                  </a:lnTo>
                  <a:lnTo>
                    <a:pt x="1894078" y="1836686"/>
                  </a:lnTo>
                  <a:lnTo>
                    <a:pt x="1889848" y="1831886"/>
                  </a:lnTo>
                  <a:lnTo>
                    <a:pt x="1884337" y="1829193"/>
                  </a:lnTo>
                  <a:lnTo>
                    <a:pt x="1878228" y="1828800"/>
                  </a:lnTo>
                  <a:lnTo>
                    <a:pt x="1872234" y="1830844"/>
                  </a:lnTo>
                  <a:lnTo>
                    <a:pt x="1768602" y="1891296"/>
                  </a:lnTo>
                  <a:lnTo>
                    <a:pt x="1768602" y="467614"/>
                  </a:lnTo>
                  <a:lnTo>
                    <a:pt x="1794764" y="512457"/>
                  </a:lnTo>
                  <a:lnTo>
                    <a:pt x="1798980" y="517194"/>
                  </a:lnTo>
                  <a:lnTo>
                    <a:pt x="1804492" y="519849"/>
                  </a:lnTo>
                  <a:lnTo>
                    <a:pt x="1810600" y="520230"/>
                  </a:lnTo>
                  <a:lnTo>
                    <a:pt x="1816608" y="518172"/>
                  </a:lnTo>
                  <a:lnTo>
                    <a:pt x="1821408" y="513956"/>
                  </a:lnTo>
                  <a:lnTo>
                    <a:pt x="1824101" y="508444"/>
                  </a:lnTo>
                  <a:lnTo>
                    <a:pt x="1824494" y="502335"/>
                  </a:lnTo>
                  <a:lnTo>
                    <a:pt x="1822450" y="496328"/>
                  </a:lnTo>
                  <a:lnTo>
                    <a:pt x="1771116" y="408317"/>
                  </a:lnTo>
                  <a:lnTo>
                    <a:pt x="1752600" y="376567"/>
                  </a:lnTo>
                  <a:lnTo>
                    <a:pt x="1682750" y="496328"/>
                  </a:lnTo>
                  <a:lnTo>
                    <a:pt x="1680692" y="502335"/>
                  </a:lnTo>
                  <a:lnTo>
                    <a:pt x="1681099" y="508444"/>
                  </a:lnTo>
                  <a:lnTo>
                    <a:pt x="1683778" y="513956"/>
                  </a:lnTo>
                  <a:lnTo>
                    <a:pt x="1688592" y="518172"/>
                  </a:lnTo>
                  <a:lnTo>
                    <a:pt x="1694586" y="520230"/>
                  </a:lnTo>
                  <a:lnTo>
                    <a:pt x="1700695" y="519849"/>
                  </a:lnTo>
                  <a:lnTo>
                    <a:pt x="1706206" y="517194"/>
                  </a:lnTo>
                  <a:lnTo>
                    <a:pt x="1710436" y="512457"/>
                  </a:lnTo>
                  <a:lnTo>
                    <a:pt x="1736585" y="467614"/>
                  </a:lnTo>
                  <a:lnTo>
                    <a:pt x="1736598" y="408317"/>
                  </a:lnTo>
                  <a:lnTo>
                    <a:pt x="1736598" y="467614"/>
                  </a:lnTo>
                  <a:lnTo>
                    <a:pt x="1736598" y="1900694"/>
                  </a:lnTo>
                  <a:lnTo>
                    <a:pt x="1752473" y="1900694"/>
                  </a:lnTo>
                  <a:lnTo>
                    <a:pt x="1872234" y="1970544"/>
                  </a:lnTo>
                  <a:lnTo>
                    <a:pt x="1878228" y="1972602"/>
                  </a:lnTo>
                  <a:lnTo>
                    <a:pt x="1884337" y="1972195"/>
                  </a:lnTo>
                  <a:lnTo>
                    <a:pt x="1889848" y="1969516"/>
                  </a:lnTo>
                  <a:lnTo>
                    <a:pt x="1894078" y="1964702"/>
                  </a:lnTo>
                  <a:lnTo>
                    <a:pt x="1896122" y="1958708"/>
                  </a:lnTo>
                  <a:lnTo>
                    <a:pt x="1895741" y="1952599"/>
                  </a:lnTo>
                  <a:lnTo>
                    <a:pt x="1893087" y="1947087"/>
                  </a:lnTo>
                  <a:lnTo>
                    <a:pt x="1888363" y="1942858"/>
                  </a:lnTo>
                  <a:lnTo>
                    <a:pt x="1843506" y="1916696"/>
                  </a:lnTo>
                  <a:lnTo>
                    <a:pt x="5105400" y="1916696"/>
                  </a:lnTo>
                  <a:lnTo>
                    <a:pt x="5105400" y="1900821"/>
                  </a:lnTo>
                  <a:lnTo>
                    <a:pt x="5123916" y="1869071"/>
                  </a:lnTo>
                  <a:lnTo>
                    <a:pt x="5175250" y="1781060"/>
                  </a:lnTo>
                  <a:lnTo>
                    <a:pt x="5177294" y="1775066"/>
                  </a:lnTo>
                  <a:lnTo>
                    <a:pt x="5176901" y="1768957"/>
                  </a:lnTo>
                  <a:lnTo>
                    <a:pt x="5174208" y="1763445"/>
                  </a:lnTo>
                  <a:lnTo>
                    <a:pt x="5169408" y="1759216"/>
                  </a:lnTo>
                  <a:lnTo>
                    <a:pt x="5163401" y="1757172"/>
                  </a:lnTo>
                  <a:lnTo>
                    <a:pt x="5157292" y="1757553"/>
                  </a:lnTo>
                  <a:lnTo>
                    <a:pt x="5151780" y="1760207"/>
                  </a:lnTo>
                  <a:lnTo>
                    <a:pt x="5147564" y="1764931"/>
                  </a:lnTo>
                  <a:lnTo>
                    <a:pt x="5121402" y="1809788"/>
                  </a:lnTo>
                  <a:lnTo>
                    <a:pt x="5121402" y="87896"/>
                  </a:lnTo>
                  <a:lnTo>
                    <a:pt x="5852680" y="87896"/>
                  </a:lnTo>
                  <a:lnTo>
                    <a:pt x="5807837" y="114058"/>
                  </a:lnTo>
                  <a:lnTo>
                    <a:pt x="5803100" y="118287"/>
                  </a:lnTo>
                  <a:lnTo>
                    <a:pt x="5800445" y="123799"/>
                  </a:lnTo>
                  <a:lnTo>
                    <a:pt x="5800064" y="129908"/>
                  </a:lnTo>
                  <a:lnTo>
                    <a:pt x="5802122" y="135902"/>
                  </a:lnTo>
                  <a:lnTo>
                    <a:pt x="5806338" y="140716"/>
                  </a:lnTo>
                  <a:lnTo>
                    <a:pt x="5811850" y="143395"/>
                  </a:lnTo>
                  <a:lnTo>
                    <a:pt x="5817959" y="143802"/>
                  </a:lnTo>
                  <a:lnTo>
                    <a:pt x="5823966" y="141744"/>
                  </a:lnTo>
                  <a:lnTo>
                    <a:pt x="5916282" y="87896"/>
                  </a:lnTo>
                  <a:lnTo>
                    <a:pt x="5943727" y="71894"/>
                  </a:lnTo>
                  <a:close/>
                </a:path>
              </a:pathLst>
            </a:custGeom>
            <a:solidFill>
              <a:srgbClr val="000000"/>
            </a:solidFill>
          </p:spPr>
          <p:txBody>
            <a:bodyPr wrap="square" lIns="0" tIns="0" rIns="0" bIns="0" rtlCol="0"/>
            <a:lstStyle/>
            <a:p>
              <a:endParaRPr/>
            </a:p>
          </p:txBody>
        </p:sp>
      </p:grpSp>
      <p:sp>
        <p:nvSpPr>
          <p:cNvPr id="7" name="object 7"/>
          <p:cNvSpPr txBox="1"/>
          <p:nvPr/>
        </p:nvSpPr>
        <p:spPr>
          <a:xfrm>
            <a:off x="2371470" y="2775330"/>
            <a:ext cx="24765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a:t>
            </a:r>
            <a:endParaRPr sz="2400">
              <a:latin typeface="Tahoma"/>
              <a:cs typeface="Tahoma"/>
            </a:endParaRPr>
          </a:p>
        </p:txBody>
      </p:sp>
      <p:sp>
        <p:nvSpPr>
          <p:cNvPr id="8" name="object 8"/>
          <p:cNvSpPr txBox="1"/>
          <p:nvPr/>
        </p:nvSpPr>
        <p:spPr>
          <a:xfrm>
            <a:off x="2988945" y="3456558"/>
            <a:ext cx="13652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a:t>
            </a:r>
            <a:endParaRPr sz="2400">
              <a:latin typeface="Tahoma"/>
              <a:cs typeface="Tahoma"/>
            </a:endParaRPr>
          </a:p>
        </p:txBody>
      </p:sp>
      <p:sp>
        <p:nvSpPr>
          <p:cNvPr id="9" name="object 9"/>
          <p:cNvSpPr txBox="1"/>
          <p:nvPr/>
        </p:nvSpPr>
        <p:spPr>
          <a:xfrm>
            <a:off x="999540" y="2775330"/>
            <a:ext cx="58483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R(s)</a:t>
            </a:r>
            <a:endParaRPr sz="2400">
              <a:latin typeface="Tahoma"/>
              <a:cs typeface="Tahoma"/>
            </a:endParaRPr>
          </a:p>
        </p:txBody>
      </p:sp>
      <p:sp>
        <p:nvSpPr>
          <p:cNvPr id="10" name="object 10"/>
          <p:cNvSpPr txBox="1"/>
          <p:nvPr/>
        </p:nvSpPr>
        <p:spPr>
          <a:xfrm>
            <a:off x="6879081" y="2775330"/>
            <a:ext cx="57848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ahoma"/>
                <a:cs typeface="Tahoma"/>
              </a:rPr>
              <a:t>C(s)</a:t>
            </a:r>
            <a:endParaRPr sz="2400">
              <a:latin typeface="Tahoma"/>
              <a:cs typeface="Tahoma"/>
            </a:endParaRPr>
          </a:p>
        </p:txBody>
      </p:sp>
      <p:sp>
        <p:nvSpPr>
          <p:cNvPr id="11" name="object 11"/>
          <p:cNvSpPr/>
          <p:nvPr/>
        </p:nvSpPr>
        <p:spPr>
          <a:xfrm>
            <a:off x="4361585" y="3218253"/>
            <a:ext cx="960119" cy="0"/>
          </a:xfrm>
          <a:custGeom>
            <a:avLst/>
            <a:gdLst/>
            <a:ahLst/>
            <a:cxnLst/>
            <a:rect l="l" t="t" r="r" b="b"/>
            <a:pathLst>
              <a:path w="960120">
                <a:moveTo>
                  <a:pt x="0" y="0"/>
                </a:moveTo>
                <a:lnTo>
                  <a:pt x="960009" y="0"/>
                </a:lnTo>
              </a:path>
            </a:pathLst>
          </a:custGeom>
          <a:ln w="14905">
            <a:solidFill>
              <a:srgbClr val="000000"/>
            </a:solidFill>
          </a:ln>
        </p:spPr>
        <p:txBody>
          <a:bodyPr wrap="square" lIns="0" tIns="0" rIns="0" bIns="0" rtlCol="0"/>
          <a:lstStyle/>
          <a:p>
            <a:endParaRPr/>
          </a:p>
        </p:txBody>
      </p:sp>
      <p:sp>
        <p:nvSpPr>
          <p:cNvPr id="12" name="object 12"/>
          <p:cNvSpPr txBox="1"/>
          <p:nvPr/>
        </p:nvSpPr>
        <p:spPr>
          <a:xfrm>
            <a:off x="4121658" y="2591561"/>
            <a:ext cx="1524000" cy="1219200"/>
          </a:xfrm>
          <a:prstGeom prst="rect">
            <a:avLst/>
          </a:prstGeom>
          <a:ln w="25907">
            <a:solidFill>
              <a:srgbClr val="000000"/>
            </a:solidFill>
          </a:ln>
        </p:spPr>
        <p:txBody>
          <a:bodyPr vert="horz" wrap="square" lIns="0" tIns="213995" rIns="0" bIns="0" rtlCol="0">
            <a:spAutoFit/>
          </a:bodyPr>
          <a:lstStyle/>
          <a:p>
            <a:pPr marR="99695" algn="ctr">
              <a:lnSpc>
                <a:spcPct val="100000"/>
              </a:lnSpc>
              <a:spcBef>
                <a:spcPts val="1685"/>
              </a:spcBef>
            </a:pPr>
            <a:r>
              <a:rPr sz="2350" spc="-30" dirty="0">
                <a:latin typeface="Times New Roman"/>
                <a:cs typeface="Times New Roman"/>
              </a:rPr>
              <a:t>100</a:t>
            </a:r>
            <a:endParaRPr sz="2350">
              <a:latin typeface="Times New Roman"/>
              <a:cs typeface="Times New Roman"/>
            </a:endParaRPr>
          </a:p>
          <a:p>
            <a:pPr marR="73025" algn="ctr">
              <a:lnSpc>
                <a:spcPct val="100000"/>
              </a:lnSpc>
              <a:spcBef>
                <a:spcPts val="545"/>
              </a:spcBef>
            </a:pPr>
            <a:r>
              <a:rPr sz="2350" i="1" spc="45" dirty="0">
                <a:latin typeface="Times New Roman"/>
                <a:cs typeface="Times New Roman"/>
              </a:rPr>
              <a:t>s</a:t>
            </a:r>
            <a:r>
              <a:rPr sz="2025" spc="67" baseline="43209" dirty="0">
                <a:latin typeface="Times New Roman"/>
                <a:cs typeface="Times New Roman"/>
              </a:rPr>
              <a:t>2 </a:t>
            </a:r>
            <a:r>
              <a:rPr sz="2350" spc="-35" dirty="0">
                <a:latin typeface="Symbol"/>
                <a:cs typeface="Symbol"/>
              </a:rPr>
              <a:t></a:t>
            </a:r>
            <a:r>
              <a:rPr sz="2350" spc="-365" dirty="0">
                <a:latin typeface="Times New Roman"/>
                <a:cs typeface="Times New Roman"/>
              </a:rPr>
              <a:t> </a:t>
            </a:r>
            <a:r>
              <a:rPr sz="2350" spc="-5" dirty="0">
                <a:latin typeface="Times New Roman"/>
                <a:cs typeface="Times New Roman"/>
              </a:rPr>
              <a:t>10</a:t>
            </a:r>
            <a:r>
              <a:rPr sz="2350" i="1" spc="-5" dirty="0">
                <a:latin typeface="Times New Roman"/>
                <a:cs typeface="Times New Roman"/>
              </a:rPr>
              <a:t>s</a:t>
            </a:r>
            <a:endParaRPr sz="2350">
              <a:latin typeface="Times New Roman"/>
              <a:cs typeface="Times New Roman"/>
            </a:endParaRPr>
          </a:p>
        </p:txBody>
      </p:sp>
      <p:sp>
        <p:nvSpPr>
          <p:cNvPr id="13" name="object 13"/>
          <p:cNvSpPr txBox="1"/>
          <p:nvPr/>
        </p:nvSpPr>
        <p:spPr>
          <a:xfrm>
            <a:off x="312216" y="1322273"/>
            <a:ext cx="8580120" cy="391795"/>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FF0000"/>
                </a:solidFill>
                <a:latin typeface="Tahoma"/>
                <a:cs typeface="Tahoma"/>
              </a:rPr>
              <a:t>Problem: </a:t>
            </a:r>
            <a:r>
              <a:rPr sz="2400" dirty="0">
                <a:latin typeface="Tahoma"/>
                <a:cs typeface="Tahoma"/>
              </a:rPr>
              <a:t>Using </a:t>
            </a:r>
            <a:r>
              <a:rPr sz="2400" spc="-15" dirty="0">
                <a:latin typeface="Tahoma"/>
                <a:cs typeface="Tahoma"/>
              </a:rPr>
              <a:t>routh’s </a:t>
            </a:r>
            <a:r>
              <a:rPr sz="2400" spc="-5" dirty="0">
                <a:latin typeface="Tahoma"/>
                <a:cs typeface="Tahoma"/>
              </a:rPr>
              <a:t>criteria find the </a:t>
            </a:r>
            <a:r>
              <a:rPr sz="2400" spc="-10" dirty="0">
                <a:latin typeface="Tahoma"/>
                <a:cs typeface="Tahoma"/>
              </a:rPr>
              <a:t>stability for </a:t>
            </a:r>
            <a:r>
              <a:rPr sz="2400" spc="-5" dirty="0">
                <a:latin typeface="Tahoma"/>
                <a:cs typeface="Tahoma"/>
              </a:rPr>
              <a:t>given</a:t>
            </a:r>
            <a:r>
              <a:rPr sz="2400" spc="75" dirty="0">
                <a:latin typeface="Tahoma"/>
                <a:cs typeface="Tahoma"/>
              </a:rPr>
              <a:t> </a:t>
            </a:r>
            <a:r>
              <a:rPr sz="2400" spc="-5" dirty="0">
                <a:latin typeface="Tahoma"/>
                <a:cs typeface="Tahoma"/>
              </a:rPr>
              <a:t>figure.</a:t>
            </a:r>
            <a:endParaRPr sz="2400">
              <a:latin typeface="Tahoma"/>
              <a:cs typeface="Tahoma"/>
            </a:endParaRPr>
          </a:p>
        </p:txBody>
      </p:sp>
      <p:sp>
        <p:nvSpPr>
          <p:cNvPr id="14" name="object 14"/>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36347"/>
            <a:ext cx="2207260" cy="514350"/>
          </a:xfrm>
          <a:prstGeom prst="rect">
            <a:avLst/>
          </a:prstGeom>
        </p:spPr>
        <p:txBody>
          <a:bodyPr vert="horz" wrap="square" lIns="0" tIns="13335" rIns="0" bIns="0" rtlCol="0">
            <a:spAutoFit/>
          </a:bodyPr>
          <a:lstStyle/>
          <a:p>
            <a:pPr marL="12700">
              <a:lnSpc>
                <a:spcPct val="100000"/>
              </a:lnSpc>
              <a:spcBef>
                <a:spcPts val="105"/>
              </a:spcBef>
            </a:pPr>
            <a:r>
              <a:rPr spc="-5" dirty="0"/>
              <a:t>Example</a:t>
            </a:r>
            <a:r>
              <a:rPr spc="-105" dirty="0"/>
              <a:t> </a:t>
            </a:r>
            <a:r>
              <a:rPr dirty="0"/>
              <a:t>9</a:t>
            </a:r>
          </a:p>
        </p:txBody>
      </p:sp>
      <p:sp>
        <p:nvSpPr>
          <p:cNvPr id="3" name="object 3"/>
          <p:cNvSpPr txBox="1"/>
          <p:nvPr/>
        </p:nvSpPr>
        <p:spPr>
          <a:xfrm>
            <a:off x="6858000" y="136347"/>
            <a:ext cx="1855216" cy="514350"/>
          </a:xfrm>
          <a:prstGeom prst="rect">
            <a:avLst/>
          </a:prstGeom>
        </p:spPr>
        <p:txBody>
          <a:bodyPr vert="horz" wrap="square" lIns="0" tIns="13335" rIns="0" bIns="0" rtlCol="0">
            <a:spAutoFit/>
          </a:bodyPr>
          <a:lstStyle/>
          <a:p>
            <a:pPr marL="12700">
              <a:lnSpc>
                <a:spcPct val="100000"/>
              </a:lnSpc>
              <a:spcBef>
                <a:spcPts val="105"/>
              </a:spcBef>
            </a:pPr>
            <a:r>
              <a:rPr sz="3200" b="1" spc="-5" dirty="0">
                <a:solidFill>
                  <a:srgbClr val="FF0000"/>
                </a:solidFill>
                <a:latin typeface="Carlito"/>
                <a:cs typeface="Carlito"/>
              </a:rPr>
              <a:t>co</a:t>
            </a:r>
            <a:r>
              <a:rPr sz="3200" b="1" spc="-40" dirty="0">
                <a:solidFill>
                  <a:srgbClr val="FF0000"/>
                </a:solidFill>
                <a:latin typeface="Carlito"/>
                <a:cs typeface="Carlito"/>
              </a:rPr>
              <a:t>n</a:t>
            </a:r>
            <a:r>
              <a:rPr sz="3200" b="1" spc="10" dirty="0">
                <a:solidFill>
                  <a:srgbClr val="FF0000"/>
                </a:solidFill>
                <a:latin typeface="Carlito"/>
                <a:cs typeface="Carlito"/>
              </a:rPr>
              <a:t>t</a:t>
            </a:r>
            <a:r>
              <a:rPr sz="3200" b="1" spc="-5" dirty="0">
                <a:solidFill>
                  <a:srgbClr val="FF0000"/>
                </a:solidFill>
                <a:latin typeface="Carlito"/>
                <a:cs typeface="Carlito"/>
              </a:rPr>
              <a:t>……</a:t>
            </a:r>
            <a:endParaRPr sz="3200" dirty="0">
              <a:latin typeface="Carlito"/>
              <a:cs typeface="Carlito"/>
            </a:endParaRPr>
          </a:p>
        </p:txBody>
      </p:sp>
      <p:sp>
        <p:nvSpPr>
          <p:cNvPr id="4" name="object 4"/>
          <p:cNvSpPr/>
          <p:nvPr/>
        </p:nvSpPr>
        <p:spPr>
          <a:xfrm>
            <a:off x="1841746" y="1531185"/>
            <a:ext cx="953135" cy="0"/>
          </a:xfrm>
          <a:custGeom>
            <a:avLst/>
            <a:gdLst/>
            <a:ahLst/>
            <a:cxnLst/>
            <a:rect l="l" t="t" r="r" b="b"/>
            <a:pathLst>
              <a:path w="953135">
                <a:moveTo>
                  <a:pt x="0" y="0"/>
                </a:moveTo>
                <a:lnTo>
                  <a:pt x="952764" y="0"/>
                </a:lnTo>
              </a:path>
            </a:pathLst>
          </a:custGeom>
          <a:ln w="14308">
            <a:solidFill>
              <a:srgbClr val="000000"/>
            </a:solidFill>
          </a:ln>
        </p:spPr>
        <p:txBody>
          <a:bodyPr wrap="square" lIns="0" tIns="0" rIns="0" bIns="0" rtlCol="0"/>
          <a:lstStyle/>
          <a:p>
            <a:endParaRPr/>
          </a:p>
        </p:txBody>
      </p:sp>
      <p:sp>
        <p:nvSpPr>
          <p:cNvPr id="5" name="object 5"/>
          <p:cNvSpPr txBox="1"/>
          <p:nvPr/>
        </p:nvSpPr>
        <p:spPr>
          <a:xfrm>
            <a:off x="2075774" y="1105323"/>
            <a:ext cx="460375" cy="384810"/>
          </a:xfrm>
          <a:prstGeom prst="rect">
            <a:avLst/>
          </a:prstGeom>
        </p:spPr>
        <p:txBody>
          <a:bodyPr vert="horz" wrap="square" lIns="0" tIns="13335" rIns="0" bIns="0" rtlCol="0">
            <a:spAutoFit/>
          </a:bodyPr>
          <a:lstStyle/>
          <a:p>
            <a:pPr marL="12700">
              <a:lnSpc>
                <a:spcPct val="100000"/>
              </a:lnSpc>
              <a:spcBef>
                <a:spcPts val="105"/>
              </a:spcBef>
            </a:pPr>
            <a:r>
              <a:rPr sz="2350" spc="-40" dirty="0">
                <a:latin typeface="Times New Roman"/>
                <a:cs typeface="Times New Roman"/>
              </a:rPr>
              <a:t>100</a:t>
            </a:r>
            <a:endParaRPr sz="2350">
              <a:latin typeface="Times New Roman"/>
              <a:cs typeface="Times New Roman"/>
            </a:endParaRPr>
          </a:p>
        </p:txBody>
      </p:sp>
      <p:sp>
        <p:nvSpPr>
          <p:cNvPr id="6" name="object 6"/>
          <p:cNvSpPr txBox="1"/>
          <p:nvPr/>
        </p:nvSpPr>
        <p:spPr>
          <a:xfrm>
            <a:off x="1826021" y="1398057"/>
            <a:ext cx="291465" cy="384810"/>
          </a:xfrm>
          <a:prstGeom prst="rect">
            <a:avLst/>
          </a:prstGeom>
        </p:spPr>
        <p:txBody>
          <a:bodyPr vert="horz" wrap="square" lIns="0" tIns="13335" rIns="0" bIns="0" rtlCol="0">
            <a:spAutoFit/>
          </a:bodyPr>
          <a:lstStyle/>
          <a:p>
            <a:pPr marL="38100">
              <a:lnSpc>
                <a:spcPct val="100000"/>
              </a:lnSpc>
              <a:spcBef>
                <a:spcPts val="105"/>
              </a:spcBef>
            </a:pPr>
            <a:r>
              <a:rPr sz="3525" i="1" spc="67" baseline="-24822" dirty="0">
                <a:latin typeface="Times New Roman"/>
                <a:cs typeface="Times New Roman"/>
              </a:rPr>
              <a:t>s</a:t>
            </a:r>
            <a:r>
              <a:rPr sz="1350" spc="45" dirty="0">
                <a:latin typeface="Times New Roman"/>
                <a:cs typeface="Times New Roman"/>
              </a:rPr>
              <a:t>2</a:t>
            </a:r>
            <a:endParaRPr sz="1350">
              <a:latin typeface="Times New Roman"/>
              <a:cs typeface="Times New Roman"/>
            </a:endParaRPr>
          </a:p>
        </p:txBody>
      </p:sp>
      <p:sp>
        <p:nvSpPr>
          <p:cNvPr id="7" name="object 7"/>
          <p:cNvSpPr txBox="1"/>
          <p:nvPr/>
        </p:nvSpPr>
        <p:spPr>
          <a:xfrm>
            <a:off x="985210" y="1294313"/>
            <a:ext cx="791210" cy="384810"/>
          </a:xfrm>
          <a:prstGeom prst="rect">
            <a:avLst/>
          </a:prstGeom>
        </p:spPr>
        <p:txBody>
          <a:bodyPr vert="horz" wrap="square" lIns="0" tIns="13335" rIns="0" bIns="0" rtlCol="0">
            <a:spAutoFit/>
          </a:bodyPr>
          <a:lstStyle/>
          <a:p>
            <a:pPr marL="12700">
              <a:lnSpc>
                <a:spcPct val="100000"/>
              </a:lnSpc>
              <a:spcBef>
                <a:spcPts val="105"/>
              </a:spcBef>
            </a:pPr>
            <a:r>
              <a:rPr sz="2350" i="1" spc="-5" dirty="0">
                <a:latin typeface="Times New Roman"/>
                <a:cs typeface="Times New Roman"/>
              </a:rPr>
              <a:t>G</a:t>
            </a:r>
            <a:r>
              <a:rPr sz="2350" spc="-5" dirty="0">
                <a:latin typeface="Times New Roman"/>
                <a:cs typeface="Times New Roman"/>
              </a:rPr>
              <a:t>(s)</a:t>
            </a:r>
            <a:r>
              <a:rPr sz="2350" spc="-90" dirty="0">
                <a:latin typeface="Times New Roman"/>
                <a:cs typeface="Times New Roman"/>
              </a:rPr>
              <a:t> </a:t>
            </a:r>
            <a:r>
              <a:rPr sz="2350" spc="-15" dirty="0">
                <a:latin typeface="Symbol"/>
                <a:cs typeface="Symbol"/>
              </a:rPr>
              <a:t></a:t>
            </a:r>
            <a:endParaRPr sz="2350">
              <a:latin typeface="Symbol"/>
              <a:cs typeface="Symbol"/>
            </a:endParaRPr>
          </a:p>
        </p:txBody>
      </p:sp>
      <p:sp>
        <p:nvSpPr>
          <p:cNvPr id="8" name="object 8"/>
          <p:cNvSpPr txBox="1"/>
          <p:nvPr/>
        </p:nvSpPr>
        <p:spPr>
          <a:xfrm>
            <a:off x="2160561" y="1532204"/>
            <a:ext cx="630555" cy="384810"/>
          </a:xfrm>
          <a:prstGeom prst="rect">
            <a:avLst/>
          </a:prstGeom>
        </p:spPr>
        <p:txBody>
          <a:bodyPr vert="horz" wrap="square" lIns="0" tIns="13335" rIns="0" bIns="0" rtlCol="0">
            <a:spAutoFit/>
          </a:bodyPr>
          <a:lstStyle/>
          <a:p>
            <a:pPr marL="12700">
              <a:lnSpc>
                <a:spcPct val="100000"/>
              </a:lnSpc>
              <a:spcBef>
                <a:spcPts val="105"/>
              </a:spcBef>
            </a:pPr>
            <a:r>
              <a:rPr sz="2350" spc="-15" dirty="0">
                <a:latin typeface="Symbol"/>
                <a:cs typeface="Symbol"/>
              </a:rPr>
              <a:t></a:t>
            </a:r>
            <a:r>
              <a:rPr sz="2350" spc="-425" dirty="0">
                <a:latin typeface="Times New Roman"/>
                <a:cs typeface="Times New Roman"/>
              </a:rPr>
              <a:t> </a:t>
            </a:r>
            <a:r>
              <a:rPr sz="2350" spc="-5" dirty="0">
                <a:latin typeface="Times New Roman"/>
                <a:cs typeface="Times New Roman"/>
              </a:rPr>
              <a:t>10</a:t>
            </a:r>
            <a:r>
              <a:rPr sz="2350" i="1" spc="-5" dirty="0">
                <a:latin typeface="Times New Roman"/>
                <a:cs typeface="Times New Roman"/>
              </a:rPr>
              <a:t>s</a:t>
            </a:r>
            <a:endParaRPr sz="2350">
              <a:latin typeface="Times New Roman"/>
              <a:cs typeface="Times New Roman"/>
            </a:endParaRPr>
          </a:p>
        </p:txBody>
      </p:sp>
      <p:sp>
        <p:nvSpPr>
          <p:cNvPr id="9" name="object 9"/>
          <p:cNvSpPr txBox="1"/>
          <p:nvPr/>
        </p:nvSpPr>
        <p:spPr>
          <a:xfrm>
            <a:off x="4218783" y="1257702"/>
            <a:ext cx="963294" cy="382905"/>
          </a:xfrm>
          <a:prstGeom prst="rect">
            <a:avLst/>
          </a:prstGeom>
        </p:spPr>
        <p:txBody>
          <a:bodyPr vert="horz" wrap="square" lIns="0" tIns="12065" rIns="0" bIns="0" rtlCol="0">
            <a:spAutoFit/>
          </a:bodyPr>
          <a:lstStyle/>
          <a:p>
            <a:pPr marL="12700">
              <a:lnSpc>
                <a:spcPct val="100000"/>
              </a:lnSpc>
              <a:spcBef>
                <a:spcPts val="95"/>
              </a:spcBef>
            </a:pPr>
            <a:r>
              <a:rPr sz="2350" spc="-35" dirty="0">
                <a:latin typeface="Times New Roman"/>
                <a:cs typeface="Times New Roman"/>
              </a:rPr>
              <a:t>H(s) </a:t>
            </a:r>
            <a:r>
              <a:rPr sz="2350" spc="10" dirty="0">
                <a:latin typeface="Symbol"/>
                <a:cs typeface="Symbol"/>
              </a:rPr>
              <a:t></a:t>
            </a:r>
            <a:r>
              <a:rPr sz="2350" spc="-385" dirty="0">
                <a:latin typeface="Times New Roman"/>
                <a:cs typeface="Times New Roman"/>
              </a:rPr>
              <a:t> </a:t>
            </a:r>
            <a:r>
              <a:rPr sz="2350" spc="10" dirty="0">
                <a:latin typeface="Times New Roman"/>
                <a:cs typeface="Times New Roman"/>
              </a:rPr>
              <a:t>1</a:t>
            </a:r>
            <a:endParaRPr sz="2350">
              <a:latin typeface="Times New Roman"/>
              <a:cs typeface="Times New Roman"/>
            </a:endParaRPr>
          </a:p>
        </p:txBody>
      </p:sp>
      <p:sp>
        <p:nvSpPr>
          <p:cNvPr id="10" name="object 10"/>
          <p:cNvSpPr/>
          <p:nvPr/>
        </p:nvSpPr>
        <p:spPr>
          <a:xfrm>
            <a:off x="1034724" y="2606979"/>
            <a:ext cx="528955" cy="0"/>
          </a:xfrm>
          <a:custGeom>
            <a:avLst/>
            <a:gdLst/>
            <a:ahLst/>
            <a:cxnLst/>
            <a:rect l="l" t="t" r="r" b="b"/>
            <a:pathLst>
              <a:path w="528955">
                <a:moveTo>
                  <a:pt x="0" y="0"/>
                </a:moveTo>
                <a:lnTo>
                  <a:pt x="528636" y="0"/>
                </a:lnTo>
              </a:path>
            </a:pathLst>
          </a:custGeom>
          <a:ln w="14464">
            <a:solidFill>
              <a:srgbClr val="000000"/>
            </a:solidFill>
          </a:ln>
        </p:spPr>
        <p:txBody>
          <a:bodyPr wrap="square" lIns="0" tIns="0" rIns="0" bIns="0" rtlCol="0"/>
          <a:lstStyle/>
          <a:p>
            <a:endParaRPr/>
          </a:p>
        </p:txBody>
      </p:sp>
      <p:sp>
        <p:nvSpPr>
          <p:cNvPr id="11" name="object 11"/>
          <p:cNvSpPr/>
          <p:nvPr/>
        </p:nvSpPr>
        <p:spPr>
          <a:xfrm>
            <a:off x="1889174" y="2606979"/>
            <a:ext cx="1482725" cy="0"/>
          </a:xfrm>
          <a:custGeom>
            <a:avLst/>
            <a:gdLst/>
            <a:ahLst/>
            <a:cxnLst/>
            <a:rect l="l" t="t" r="r" b="b"/>
            <a:pathLst>
              <a:path w="1482725">
                <a:moveTo>
                  <a:pt x="0" y="0"/>
                </a:moveTo>
                <a:lnTo>
                  <a:pt x="1482502" y="0"/>
                </a:lnTo>
              </a:path>
            </a:pathLst>
          </a:custGeom>
          <a:ln w="14464">
            <a:solidFill>
              <a:srgbClr val="000000"/>
            </a:solidFill>
          </a:ln>
        </p:spPr>
        <p:txBody>
          <a:bodyPr wrap="square" lIns="0" tIns="0" rIns="0" bIns="0" rtlCol="0"/>
          <a:lstStyle/>
          <a:p>
            <a:endParaRPr/>
          </a:p>
        </p:txBody>
      </p:sp>
      <p:sp>
        <p:nvSpPr>
          <p:cNvPr id="12" name="object 12"/>
          <p:cNvSpPr txBox="1"/>
          <p:nvPr/>
        </p:nvSpPr>
        <p:spPr>
          <a:xfrm>
            <a:off x="707477" y="2183238"/>
            <a:ext cx="1141095" cy="382905"/>
          </a:xfrm>
          <a:prstGeom prst="rect">
            <a:avLst/>
          </a:prstGeom>
        </p:spPr>
        <p:txBody>
          <a:bodyPr vert="horz" wrap="square" lIns="0" tIns="12065" rIns="0" bIns="0" rtlCol="0">
            <a:spAutoFit/>
          </a:bodyPr>
          <a:lstStyle/>
          <a:p>
            <a:pPr marL="38100">
              <a:lnSpc>
                <a:spcPct val="100000"/>
              </a:lnSpc>
              <a:spcBef>
                <a:spcPts val="95"/>
              </a:spcBef>
            </a:pPr>
            <a:r>
              <a:rPr sz="3525" spc="-67" baseline="-35460" dirty="0">
                <a:latin typeface="Symbol"/>
                <a:cs typeface="Symbol"/>
              </a:rPr>
              <a:t></a:t>
            </a:r>
            <a:r>
              <a:rPr sz="3525" spc="-67" baseline="-35460" dirty="0">
                <a:latin typeface="Times New Roman"/>
                <a:cs typeface="Times New Roman"/>
              </a:rPr>
              <a:t> </a:t>
            </a:r>
            <a:r>
              <a:rPr sz="2350" spc="-30" dirty="0">
                <a:latin typeface="Times New Roman"/>
                <a:cs typeface="Times New Roman"/>
              </a:rPr>
              <a:t>C(s)</a:t>
            </a:r>
            <a:r>
              <a:rPr sz="2350" spc="-5" dirty="0">
                <a:latin typeface="Times New Roman"/>
                <a:cs typeface="Times New Roman"/>
              </a:rPr>
              <a:t> </a:t>
            </a:r>
            <a:r>
              <a:rPr sz="3525" spc="-44" baseline="-35460" dirty="0">
                <a:latin typeface="Symbol"/>
                <a:cs typeface="Symbol"/>
              </a:rPr>
              <a:t></a:t>
            </a:r>
            <a:endParaRPr sz="3525" baseline="-35460">
              <a:latin typeface="Symbol"/>
              <a:cs typeface="Symbol"/>
            </a:endParaRPr>
          </a:p>
        </p:txBody>
      </p:sp>
      <p:sp>
        <p:nvSpPr>
          <p:cNvPr id="13" name="object 13"/>
          <p:cNvSpPr txBox="1"/>
          <p:nvPr/>
        </p:nvSpPr>
        <p:spPr>
          <a:xfrm>
            <a:off x="2353083" y="2183238"/>
            <a:ext cx="553085" cy="382905"/>
          </a:xfrm>
          <a:prstGeom prst="rect">
            <a:avLst/>
          </a:prstGeom>
        </p:spPr>
        <p:txBody>
          <a:bodyPr vert="horz" wrap="square" lIns="0" tIns="12065" rIns="0" bIns="0" rtlCol="0">
            <a:spAutoFit/>
          </a:bodyPr>
          <a:lstStyle/>
          <a:p>
            <a:pPr marL="12700">
              <a:lnSpc>
                <a:spcPct val="100000"/>
              </a:lnSpc>
              <a:spcBef>
                <a:spcPts val="95"/>
              </a:spcBef>
            </a:pPr>
            <a:r>
              <a:rPr sz="2350" i="1" spc="40" dirty="0">
                <a:latin typeface="Times New Roman"/>
                <a:cs typeface="Times New Roman"/>
              </a:rPr>
              <a:t>G</a:t>
            </a:r>
            <a:r>
              <a:rPr sz="2350" spc="-40" dirty="0">
                <a:latin typeface="Times New Roman"/>
                <a:cs typeface="Times New Roman"/>
              </a:rPr>
              <a:t>(</a:t>
            </a:r>
            <a:r>
              <a:rPr sz="2350" spc="-20" dirty="0">
                <a:latin typeface="Times New Roman"/>
                <a:cs typeface="Times New Roman"/>
              </a:rPr>
              <a:t>s)</a:t>
            </a:r>
            <a:endParaRPr sz="2350">
              <a:latin typeface="Times New Roman"/>
              <a:cs typeface="Times New Roman"/>
            </a:endParaRPr>
          </a:p>
        </p:txBody>
      </p:sp>
      <p:sp>
        <p:nvSpPr>
          <p:cNvPr id="14" name="object 14"/>
          <p:cNvSpPr txBox="1"/>
          <p:nvPr/>
        </p:nvSpPr>
        <p:spPr>
          <a:xfrm>
            <a:off x="1049227" y="2603309"/>
            <a:ext cx="516890" cy="382905"/>
          </a:xfrm>
          <a:prstGeom prst="rect">
            <a:avLst/>
          </a:prstGeom>
        </p:spPr>
        <p:txBody>
          <a:bodyPr vert="horz" wrap="square" lIns="0" tIns="12065" rIns="0" bIns="0" rtlCol="0">
            <a:spAutoFit/>
          </a:bodyPr>
          <a:lstStyle/>
          <a:p>
            <a:pPr marL="12700">
              <a:lnSpc>
                <a:spcPct val="100000"/>
              </a:lnSpc>
              <a:spcBef>
                <a:spcPts val="95"/>
              </a:spcBef>
            </a:pPr>
            <a:r>
              <a:rPr sz="2350" i="1" spc="15" dirty="0">
                <a:latin typeface="Times New Roman"/>
                <a:cs typeface="Times New Roman"/>
              </a:rPr>
              <a:t>R</a:t>
            </a:r>
            <a:r>
              <a:rPr sz="2350" spc="-40" dirty="0">
                <a:latin typeface="Times New Roman"/>
                <a:cs typeface="Times New Roman"/>
              </a:rPr>
              <a:t>(</a:t>
            </a:r>
            <a:r>
              <a:rPr sz="2350" spc="-20" dirty="0">
                <a:latin typeface="Times New Roman"/>
                <a:cs typeface="Times New Roman"/>
              </a:rPr>
              <a:t>s)</a:t>
            </a:r>
            <a:endParaRPr sz="2350">
              <a:latin typeface="Times New Roman"/>
              <a:cs typeface="Times New Roman"/>
            </a:endParaRPr>
          </a:p>
        </p:txBody>
      </p:sp>
      <p:sp>
        <p:nvSpPr>
          <p:cNvPr id="15" name="object 15"/>
          <p:cNvSpPr txBox="1"/>
          <p:nvPr/>
        </p:nvSpPr>
        <p:spPr>
          <a:xfrm>
            <a:off x="1862670" y="2603310"/>
            <a:ext cx="1511935" cy="382905"/>
          </a:xfrm>
          <a:prstGeom prst="rect">
            <a:avLst/>
          </a:prstGeom>
        </p:spPr>
        <p:txBody>
          <a:bodyPr vert="horz" wrap="square" lIns="0" tIns="12065" rIns="0" bIns="0" rtlCol="0">
            <a:spAutoFit/>
          </a:bodyPr>
          <a:lstStyle/>
          <a:p>
            <a:pPr marL="12700">
              <a:lnSpc>
                <a:spcPct val="100000"/>
              </a:lnSpc>
              <a:spcBef>
                <a:spcPts val="95"/>
              </a:spcBef>
            </a:pPr>
            <a:r>
              <a:rPr sz="2350" spc="-25" dirty="0">
                <a:latin typeface="Times New Roman"/>
                <a:cs typeface="Times New Roman"/>
              </a:rPr>
              <a:t>1</a:t>
            </a:r>
            <a:r>
              <a:rPr sz="2350" spc="-370" dirty="0">
                <a:latin typeface="Times New Roman"/>
                <a:cs typeface="Times New Roman"/>
              </a:rPr>
              <a:t> </a:t>
            </a:r>
            <a:r>
              <a:rPr sz="2350" spc="-30" dirty="0">
                <a:latin typeface="Symbol"/>
                <a:cs typeface="Symbol"/>
              </a:rPr>
              <a:t></a:t>
            </a:r>
            <a:r>
              <a:rPr sz="2350" spc="-210" dirty="0">
                <a:latin typeface="Times New Roman"/>
                <a:cs typeface="Times New Roman"/>
              </a:rPr>
              <a:t> </a:t>
            </a:r>
            <a:r>
              <a:rPr sz="2350" i="1" spc="5" dirty="0">
                <a:latin typeface="Times New Roman"/>
                <a:cs typeface="Times New Roman"/>
              </a:rPr>
              <a:t>G</a:t>
            </a:r>
            <a:r>
              <a:rPr sz="2350" spc="5" dirty="0">
                <a:latin typeface="Times New Roman"/>
                <a:cs typeface="Times New Roman"/>
              </a:rPr>
              <a:t>(s)</a:t>
            </a:r>
            <a:r>
              <a:rPr sz="2350" i="1" spc="5" dirty="0">
                <a:latin typeface="Times New Roman"/>
                <a:cs typeface="Times New Roman"/>
              </a:rPr>
              <a:t>H</a:t>
            </a:r>
            <a:r>
              <a:rPr sz="2350" i="1" spc="-310" dirty="0">
                <a:latin typeface="Times New Roman"/>
                <a:cs typeface="Times New Roman"/>
              </a:rPr>
              <a:t> </a:t>
            </a:r>
            <a:r>
              <a:rPr sz="2350" spc="-25" dirty="0">
                <a:latin typeface="Times New Roman"/>
                <a:cs typeface="Times New Roman"/>
              </a:rPr>
              <a:t>(s)</a:t>
            </a:r>
            <a:endParaRPr sz="2350">
              <a:latin typeface="Times New Roman"/>
              <a:cs typeface="Times New Roman"/>
            </a:endParaRPr>
          </a:p>
        </p:txBody>
      </p:sp>
      <p:sp>
        <p:nvSpPr>
          <p:cNvPr id="16" name="object 16"/>
          <p:cNvSpPr/>
          <p:nvPr/>
        </p:nvSpPr>
        <p:spPr>
          <a:xfrm>
            <a:off x="1051352" y="4066035"/>
            <a:ext cx="532130" cy="0"/>
          </a:xfrm>
          <a:custGeom>
            <a:avLst/>
            <a:gdLst/>
            <a:ahLst/>
            <a:cxnLst/>
            <a:rect l="l" t="t" r="r" b="b"/>
            <a:pathLst>
              <a:path w="532130">
                <a:moveTo>
                  <a:pt x="0" y="0"/>
                </a:moveTo>
                <a:lnTo>
                  <a:pt x="531666" y="0"/>
                </a:lnTo>
              </a:path>
            </a:pathLst>
          </a:custGeom>
          <a:ln w="14538">
            <a:solidFill>
              <a:srgbClr val="000000"/>
            </a:solidFill>
          </a:ln>
        </p:spPr>
        <p:txBody>
          <a:bodyPr wrap="square" lIns="0" tIns="0" rIns="0" bIns="0" rtlCol="0"/>
          <a:lstStyle/>
          <a:p>
            <a:endParaRPr/>
          </a:p>
        </p:txBody>
      </p:sp>
      <p:sp>
        <p:nvSpPr>
          <p:cNvPr id="17" name="object 17"/>
          <p:cNvSpPr/>
          <p:nvPr/>
        </p:nvSpPr>
        <p:spPr>
          <a:xfrm>
            <a:off x="2117051" y="3701972"/>
            <a:ext cx="955675" cy="0"/>
          </a:xfrm>
          <a:custGeom>
            <a:avLst/>
            <a:gdLst/>
            <a:ahLst/>
            <a:cxnLst/>
            <a:rect l="l" t="t" r="r" b="b"/>
            <a:pathLst>
              <a:path w="955675">
                <a:moveTo>
                  <a:pt x="0" y="0"/>
                </a:moveTo>
                <a:lnTo>
                  <a:pt x="955130" y="0"/>
                </a:lnTo>
              </a:path>
            </a:pathLst>
          </a:custGeom>
          <a:ln w="7269">
            <a:solidFill>
              <a:srgbClr val="000000"/>
            </a:solidFill>
          </a:ln>
        </p:spPr>
        <p:txBody>
          <a:bodyPr wrap="square" lIns="0" tIns="0" rIns="0" bIns="0" rtlCol="0"/>
          <a:lstStyle/>
          <a:p>
            <a:endParaRPr/>
          </a:p>
        </p:txBody>
      </p:sp>
      <p:sp>
        <p:nvSpPr>
          <p:cNvPr id="18" name="object 18"/>
          <p:cNvSpPr/>
          <p:nvPr/>
        </p:nvSpPr>
        <p:spPr>
          <a:xfrm>
            <a:off x="2301142" y="4456761"/>
            <a:ext cx="955675" cy="0"/>
          </a:xfrm>
          <a:custGeom>
            <a:avLst/>
            <a:gdLst/>
            <a:ahLst/>
            <a:cxnLst/>
            <a:rect l="l" t="t" r="r" b="b"/>
            <a:pathLst>
              <a:path w="955675">
                <a:moveTo>
                  <a:pt x="0" y="0"/>
                </a:moveTo>
                <a:lnTo>
                  <a:pt x="955226" y="0"/>
                </a:lnTo>
              </a:path>
            </a:pathLst>
          </a:custGeom>
          <a:ln w="7269">
            <a:solidFill>
              <a:srgbClr val="000000"/>
            </a:solidFill>
          </a:ln>
        </p:spPr>
        <p:txBody>
          <a:bodyPr wrap="square" lIns="0" tIns="0" rIns="0" bIns="0" rtlCol="0"/>
          <a:lstStyle/>
          <a:p>
            <a:endParaRPr/>
          </a:p>
        </p:txBody>
      </p:sp>
      <p:sp>
        <p:nvSpPr>
          <p:cNvPr id="19" name="object 19"/>
          <p:cNvSpPr/>
          <p:nvPr/>
        </p:nvSpPr>
        <p:spPr>
          <a:xfrm>
            <a:off x="1910614" y="4066035"/>
            <a:ext cx="1369060" cy="0"/>
          </a:xfrm>
          <a:custGeom>
            <a:avLst/>
            <a:gdLst/>
            <a:ahLst/>
            <a:cxnLst/>
            <a:rect l="l" t="t" r="r" b="b"/>
            <a:pathLst>
              <a:path w="1369060">
                <a:moveTo>
                  <a:pt x="0" y="0"/>
                </a:moveTo>
                <a:lnTo>
                  <a:pt x="1368460" y="0"/>
                </a:lnTo>
              </a:path>
            </a:pathLst>
          </a:custGeom>
          <a:ln w="14538">
            <a:solidFill>
              <a:srgbClr val="000000"/>
            </a:solidFill>
          </a:ln>
        </p:spPr>
        <p:txBody>
          <a:bodyPr wrap="square" lIns="0" tIns="0" rIns="0" bIns="0" rtlCol="0"/>
          <a:lstStyle/>
          <a:p>
            <a:endParaRPr/>
          </a:p>
        </p:txBody>
      </p:sp>
      <p:sp>
        <p:nvSpPr>
          <p:cNvPr id="20" name="object 20"/>
          <p:cNvSpPr txBox="1"/>
          <p:nvPr/>
        </p:nvSpPr>
        <p:spPr>
          <a:xfrm>
            <a:off x="2351948" y="3274913"/>
            <a:ext cx="461645" cy="385445"/>
          </a:xfrm>
          <a:prstGeom prst="rect">
            <a:avLst/>
          </a:prstGeom>
        </p:spPr>
        <p:txBody>
          <a:bodyPr vert="horz" wrap="square" lIns="0" tIns="13970" rIns="0" bIns="0" rtlCol="0">
            <a:spAutoFit/>
          </a:bodyPr>
          <a:lstStyle/>
          <a:p>
            <a:pPr marL="12700">
              <a:lnSpc>
                <a:spcPct val="100000"/>
              </a:lnSpc>
              <a:spcBef>
                <a:spcPts val="110"/>
              </a:spcBef>
            </a:pPr>
            <a:r>
              <a:rPr sz="2350" spc="-35" dirty="0">
                <a:latin typeface="Times New Roman"/>
                <a:cs typeface="Times New Roman"/>
              </a:rPr>
              <a:t>100</a:t>
            </a:r>
            <a:endParaRPr sz="2350">
              <a:latin typeface="Times New Roman"/>
              <a:cs typeface="Times New Roman"/>
            </a:endParaRPr>
          </a:p>
        </p:txBody>
      </p:sp>
      <p:sp>
        <p:nvSpPr>
          <p:cNvPr id="21" name="object 21"/>
          <p:cNvSpPr txBox="1"/>
          <p:nvPr/>
        </p:nvSpPr>
        <p:spPr>
          <a:xfrm>
            <a:off x="722135" y="3639592"/>
            <a:ext cx="1145540" cy="385445"/>
          </a:xfrm>
          <a:prstGeom prst="rect">
            <a:avLst/>
          </a:prstGeom>
        </p:spPr>
        <p:txBody>
          <a:bodyPr vert="horz" wrap="square" lIns="0" tIns="13970" rIns="0" bIns="0" rtlCol="0">
            <a:spAutoFit/>
          </a:bodyPr>
          <a:lstStyle/>
          <a:p>
            <a:pPr marL="38100">
              <a:lnSpc>
                <a:spcPct val="100000"/>
              </a:lnSpc>
              <a:spcBef>
                <a:spcPts val="110"/>
              </a:spcBef>
            </a:pPr>
            <a:r>
              <a:rPr sz="3525" spc="-75" baseline="-35460" dirty="0">
                <a:latin typeface="Symbol"/>
                <a:cs typeface="Symbol"/>
              </a:rPr>
              <a:t></a:t>
            </a:r>
            <a:r>
              <a:rPr sz="3525" spc="-75" baseline="-35460" dirty="0">
                <a:latin typeface="Times New Roman"/>
                <a:cs typeface="Times New Roman"/>
              </a:rPr>
              <a:t> </a:t>
            </a:r>
            <a:r>
              <a:rPr sz="2350" spc="-30" dirty="0">
                <a:latin typeface="Times New Roman"/>
                <a:cs typeface="Times New Roman"/>
              </a:rPr>
              <a:t>C(s)</a:t>
            </a:r>
            <a:r>
              <a:rPr sz="2350" spc="40" dirty="0">
                <a:latin typeface="Times New Roman"/>
                <a:cs typeface="Times New Roman"/>
              </a:rPr>
              <a:t> </a:t>
            </a:r>
            <a:r>
              <a:rPr sz="3525" spc="-52" baseline="-35460" dirty="0">
                <a:latin typeface="Symbol"/>
                <a:cs typeface="Symbol"/>
              </a:rPr>
              <a:t></a:t>
            </a:r>
            <a:endParaRPr sz="3525" baseline="-35460">
              <a:latin typeface="Symbol"/>
              <a:cs typeface="Symbol"/>
            </a:endParaRPr>
          </a:p>
        </p:txBody>
      </p:sp>
      <p:sp>
        <p:nvSpPr>
          <p:cNvPr id="22" name="object 22"/>
          <p:cNvSpPr txBox="1"/>
          <p:nvPr/>
        </p:nvSpPr>
        <p:spPr>
          <a:xfrm>
            <a:off x="2536038" y="4029726"/>
            <a:ext cx="461645" cy="385445"/>
          </a:xfrm>
          <a:prstGeom prst="rect">
            <a:avLst/>
          </a:prstGeom>
        </p:spPr>
        <p:txBody>
          <a:bodyPr vert="horz" wrap="square" lIns="0" tIns="13970" rIns="0" bIns="0" rtlCol="0">
            <a:spAutoFit/>
          </a:bodyPr>
          <a:lstStyle/>
          <a:p>
            <a:pPr marL="12700">
              <a:lnSpc>
                <a:spcPct val="100000"/>
              </a:lnSpc>
              <a:spcBef>
                <a:spcPts val="110"/>
              </a:spcBef>
            </a:pPr>
            <a:r>
              <a:rPr sz="2350" spc="-35" dirty="0">
                <a:latin typeface="Times New Roman"/>
                <a:cs typeface="Times New Roman"/>
              </a:rPr>
              <a:t>100</a:t>
            </a:r>
            <a:endParaRPr sz="2350">
              <a:latin typeface="Times New Roman"/>
              <a:cs typeface="Times New Roman"/>
            </a:endParaRPr>
          </a:p>
        </p:txBody>
      </p:sp>
      <p:sp>
        <p:nvSpPr>
          <p:cNvPr id="23" name="object 23"/>
          <p:cNvSpPr txBox="1"/>
          <p:nvPr/>
        </p:nvSpPr>
        <p:spPr>
          <a:xfrm>
            <a:off x="2101897" y="3568123"/>
            <a:ext cx="290195" cy="385445"/>
          </a:xfrm>
          <a:prstGeom prst="rect">
            <a:avLst/>
          </a:prstGeom>
        </p:spPr>
        <p:txBody>
          <a:bodyPr vert="horz" wrap="square" lIns="0" tIns="13970" rIns="0" bIns="0" rtlCol="0">
            <a:spAutoFit/>
          </a:bodyPr>
          <a:lstStyle/>
          <a:p>
            <a:pPr marL="38100">
              <a:lnSpc>
                <a:spcPct val="100000"/>
              </a:lnSpc>
              <a:spcBef>
                <a:spcPts val="110"/>
              </a:spcBef>
            </a:pPr>
            <a:r>
              <a:rPr sz="3525" i="1" spc="60" baseline="-24822" dirty="0">
                <a:latin typeface="Times New Roman"/>
                <a:cs typeface="Times New Roman"/>
              </a:rPr>
              <a:t>s</a:t>
            </a:r>
            <a:r>
              <a:rPr sz="1350" spc="40" dirty="0">
                <a:latin typeface="Times New Roman"/>
                <a:cs typeface="Times New Roman"/>
              </a:rPr>
              <a:t>2</a:t>
            </a:r>
            <a:endParaRPr sz="1350">
              <a:latin typeface="Times New Roman"/>
              <a:cs typeface="Times New Roman"/>
            </a:endParaRPr>
          </a:p>
        </p:txBody>
      </p:sp>
      <p:sp>
        <p:nvSpPr>
          <p:cNvPr id="24" name="object 24"/>
          <p:cNvSpPr txBox="1"/>
          <p:nvPr/>
        </p:nvSpPr>
        <p:spPr>
          <a:xfrm>
            <a:off x="2285963" y="4322914"/>
            <a:ext cx="290195" cy="385445"/>
          </a:xfrm>
          <a:prstGeom prst="rect">
            <a:avLst/>
          </a:prstGeom>
        </p:spPr>
        <p:txBody>
          <a:bodyPr vert="horz" wrap="square" lIns="0" tIns="13970" rIns="0" bIns="0" rtlCol="0">
            <a:spAutoFit/>
          </a:bodyPr>
          <a:lstStyle/>
          <a:p>
            <a:pPr marL="38100">
              <a:lnSpc>
                <a:spcPct val="100000"/>
              </a:lnSpc>
              <a:spcBef>
                <a:spcPts val="110"/>
              </a:spcBef>
            </a:pPr>
            <a:r>
              <a:rPr sz="3525" i="1" spc="60" baseline="-24822" dirty="0">
                <a:latin typeface="Times New Roman"/>
                <a:cs typeface="Times New Roman"/>
              </a:rPr>
              <a:t>s</a:t>
            </a:r>
            <a:r>
              <a:rPr sz="1350" spc="40" dirty="0">
                <a:latin typeface="Times New Roman"/>
                <a:cs typeface="Times New Roman"/>
              </a:rPr>
              <a:t>2</a:t>
            </a:r>
            <a:endParaRPr sz="1350">
              <a:latin typeface="Times New Roman"/>
              <a:cs typeface="Times New Roman"/>
            </a:endParaRPr>
          </a:p>
        </p:txBody>
      </p:sp>
      <p:sp>
        <p:nvSpPr>
          <p:cNvPr id="25" name="object 25"/>
          <p:cNvSpPr txBox="1"/>
          <p:nvPr/>
        </p:nvSpPr>
        <p:spPr>
          <a:xfrm>
            <a:off x="2437229" y="3702000"/>
            <a:ext cx="629285" cy="385445"/>
          </a:xfrm>
          <a:prstGeom prst="rect">
            <a:avLst/>
          </a:prstGeom>
        </p:spPr>
        <p:txBody>
          <a:bodyPr vert="horz" wrap="square" lIns="0" tIns="13970" rIns="0" bIns="0" rtlCol="0">
            <a:spAutoFit/>
          </a:bodyPr>
          <a:lstStyle/>
          <a:p>
            <a:pPr marL="12700">
              <a:lnSpc>
                <a:spcPct val="100000"/>
              </a:lnSpc>
              <a:spcBef>
                <a:spcPts val="110"/>
              </a:spcBef>
            </a:pPr>
            <a:r>
              <a:rPr sz="2350" spc="-35" dirty="0">
                <a:latin typeface="Symbol"/>
                <a:cs typeface="Symbol"/>
              </a:rPr>
              <a:t></a:t>
            </a:r>
            <a:r>
              <a:rPr sz="2350" spc="-405" dirty="0">
                <a:latin typeface="Times New Roman"/>
                <a:cs typeface="Times New Roman"/>
              </a:rPr>
              <a:t> </a:t>
            </a:r>
            <a:r>
              <a:rPr sz="2350" spc="-10" dirty="0">
                <a:latin typeface="Times New Roman"/>
                <a:cs typeface="Times New Roman"/>
              </a:rPr>
              <a:t>10</a:t>
            </a:r>
            <a:r>
              <a:rPr sz="2350" i="1" spc="-10" dirty="0">
                <a:latin typeface="Times New Roman"/>
                <a:cs typeface="Times New Roman"/>
              </a:rPr>
              <a:t>s</a:t>
            </a:r>
            <a:endParaRPr sz="2350">
              <a:latin typeface="Times New Roman"/>
              <a:cs typeface="Times New Roman"/>
            </a:endParaRPr>
          </a:p>
        </p:txBody>
      </p:sp>
      <p:sp>
        <p:nvSpPr>
          <p:cNvPr id="26" name="object 26"/>
          <p:cNvSpPr txBox="1"/>
          <p:nvPr/>
        </p:nvSpPr>
        <p:spPr>
          <a:xfrm>
            <a:off x="1065709" y="4063035"/>
            <a:ext cx="517525" cy="385445"/>
          </a:xfrm>
          <a:prstGeom prst="rect">
            <a:avLst/>
          </a:prstGeom>
        </p:spPr>
        <p:txBody>
          <a:bodyPr vert="horz" wrap="square" lIns="0" tIns="13970" rIns="0" bIns="0" rtlCol="0">
            <a:spAutoFit/>
          </a:bodyPr>
          <a:lstStyle/>
          <a:p>
            <a:pPr marL="12700">
              <a:lnSpc>
                <a:spcPct val="100000"/>
              </a:lnSpc>
              <a:spcBef>
                <a:spcPts val="110"/>
              </a:spcBef>
            </a:pPr>
            <a:r>
              <a:rPr sz="2350" i="1" spc="25" dirty="0">
                <a:latin typeface="Times New Roman"/>
                <a:cs typeface="Times New Roman"/>
              </a:rPr>
              <a:t>R</a:t>
            </a:r>
            <a:r>
              <a:rPr sz="2350" spc="-35" dirty="0">
                <a:latin typeface="Times New Roman"/>
                <a:cs typeface="Times New Roman"/>
              </a:rPr>
              <a:t>(</a:t>
            </a:r>
            <a:r>
              <a:rPr sz="2350" spc="-25" dirty="0">
                <a:latin typeface="Times New Roman"/>
                <a:cs typeface="Times New Roman"/>
              </a:rPr>
              <a:t>s)</a:t>
            </a:r>
            <a:endParaRPr sz="2350">
              <a:latin typeface="Times New Roman"/>
              <a:cs typeface="Times New Roman"/>
            </a:endParaRPr>
          </a:p>
        </p:txBody>
      </p:sp>
      <p:sp>
        <p:nvSpPr>
          <p:cNvPr id="27" name="object 27"/>
          <p:cNvSpPr txBox="1"/>
          <p:nvPr/>
        </p:nvSpPr>
        <p:spPr>
          <a:xfrm>
            <a:off x="1883812" y="4218725"/>
            <a:ext cx="363220" cy="385445"/>
          </a:xfrm>
          <a:prstGeom prst="rect">
            <a:avLst/>
          </a:prstGeom>
        </p:spPr>
        <p:txBody>
          <a:bodyPr vert="horz" wrap="square" lIns="0" tIns="13970" rIns="0" bIns="0" rtlCol="0">
            <a:spAutoFit/>
          </a:bodyPr>
          <a:lstStyle/>
          <a:p>
            <a:pPr marL="12700">
              <a:lnSpc>
                <a:spcPct val="100000"/>
              </a:lnSpc>
              <a:spcBef>
                <a:spcPts val="110"/>
              </a:spcBef>
            </a:pPr>
            <a:r>
              <a:rPr sz="2350" spc="-30" dirty="0">
                <a:latin typeface="Times New Roman"/>
                <a:cs typeface="Times New Roman"/>
              </a:rPr>
              <a:t>1</a:t>
            </a:r>
            <a:r>
              <a:rPr sz="2350" spc="-409" dirty="0">
                <a:latin typeface="Times New Roman"/>
                <a:cs typeface="Times New Roman"/>
              </a:rPr>
              <a:t> </a:t>
            </a:r>
            <a:r>
              <a:rPr sz="2350" spc="-35" dirty="0">
                <a:latin typeface="Symbol"/>
                <a:cs typeface="Symbol"/>
              </a:rPr>
              <a:t></a:t>
            </a:r>
            <a:endParaRPr sz="2350">
              <a:latin typeface="Symbol"/>
              <a:cs typeface="Symbol"/>
            </a:endParaRPr>
          </a:p>
        </p:txBody>
      </p:sp>
      <p:sp>
        <p:nvSpPr>
          <p:cNvPr id="28" name="object 28"/>
          <p:cNvSpPr txBox="1"/>
          <p:nvPr/>
        </p:nvSpPr>
        <p:spPr>
          <a:xfrm>
            <a:off x="2621319" y="4456791"/>
            <a:ext cx="629285" cy="385445"/>
          </a:xfrm>
          <a:prstGeom prst="rect">
            <a:avLst/>
          </a:prstGeom>
        </p:spPr>
        <p:txBody>
          <a:bodyPr vert="horz" wrap="square" lIns="0" tIns="13970" rIns="0" bIns="0" rtlCol="0">
            <a:spAutoFit/>
          </a:bodyPr>
          <a:lstStyle/>
          <a:p>
            <a:pPr marL="12700">
              <a:lnSpc>
                <a:spcPct val="100000"/>
              </a:lnSpc>
              <a:spcBef>
                <a:spcPts val="110"/>
              </a:spcBef>
            </a:pPr>
            <a:r>
              <a:rPr sz="2350" spc="-35" dirty="0">
                <a:latin typeface="Symbol"/>
                <a:cs typeface="Symbol"/>
              </a:rPr>
              <a:t></a:t>
            </a:r>
            <a:r>
              <a:rPr sz="2350" spc="-409" dirty="0">
                <a:latin typeface="Times New Roman"/>
                <a:cs typeface="Times New Roman"/>
              </a:rPr>
              <a:t> </a:t>
            </a:r>
            <a:r>
              <a:rPr sz="2350" spc="-10" dirty="0">
                <a:latin typeface="Times New Roman"/>
                <a:cs typeface="Times New Roman"/>
              </a:rPr>
              <a:t>10</a:t>
            </a:r>
            <a:r>
              <a:rPr sz="2350" i="1" spc="-10" dirty="0">
                <a:latin typeface="Times New Roman"/>
                <a:cs typeface="Times New Roman"/>
              </a:rPr>
              <a:t>s</a:t>
            </a:r>
            <a:endParaRPr sz="2350">
              <a:latin typeface="Times New Roman"/>
              <a:cs typeface="Times New Roman"/>
            </a:endParaRPr>
          </a:p>
        </p:txBody>
      </p:sp>
      <p:sp>
        <p:nvSpPr>
          <p:cNvPr id="29" name="object 29"/>
          <p:cNvSpPr/>
          <p:nvPr/>
        </p:nvSpPr>
        <p:spPr>
          <a:xfrm>
            <a:off x="4218614" y="3714136"/>
            <a:ext cx="954405" cy="0"/>
          </a:xfrm>
          <a:custGeom>
            <a:avLst/>
            <a:gdLst/>
            <a:ahLst/>
            <a:cxnLst/>
            <a:rect l="l" t="t" r="r" b="b"/>
            <a:pathLst>
              <a:path w="954404">
                <a:moveTo>
                  <a:pt x="0" y="0"/>
                </a:moveTo>
                <a:lnTo>
                  <a:pt x="953885" y="0"/>
                </a:lnTo>
              </a:path>
            </a:pathLst>
          </a:custGeom>
          <a:ln w="7274">
            <a:solidFill>
              <a:srgbClr val="000000"/>
            </a:solidFill>
          </a:ln>
        </p:spPr>
        <p:txBody>
          <a:bodyPr wrap="square" lIns="0" tIns="0" rIns="0" bIns="0" rtlCol="0"/>
          <a:lstStyle/>
          <a:p>
            <a:endParaRPr/>
          </a:p>
        </p:txBody>
      </p:sp>
      <p:sp>
        <p:nvSpPr>
          <p:cNvPr id="30" name="object 30"/>
          <p:cNvSpPr/>
          <p:nvPr/>
        </p:nvSpPr>
        <p:spPr>
          <a:xfrm>
            <a:off x="3877928" y="4503402"/>
            <a:ext cx="1635760" cy="0"/>
          </a:xfrm>
          <a:custGeom>
            <a:avLst/>
            <a:gdLst/>
            <a:ahLst/>
            <a:cxnLst/>
            <a:rect l="l" t="t" r="r" b="b"/>
            <a:pathLst>
              <a:path w="1635760">
                <a:moveTo>
                  <a:pt x="0" y="0"/>
                </a:moveTo>
                <a:lnTo>
                  <a:pt x="1635259" y="0"/>
                </a:lnTo>
              </a:path>
            </a:pathLst>
          </a:custGeom>
          <a:ln w="7274">
            <a:solidFill>
              <a:srgbClr val="000000"/>
            </a:solidFill>
          </a:ln>
        </p:spPr>
        <p:txBody>
          <a:bodyPr wrap="square" lIns="0" tIns="0" rIns="0" bIns="0" rtlCol="0"/>
          <a:lstStyle/>
          <a:p>
            <a:endParaRPr/>
          </a:p>
        </p:txBody>
      </p:sp>
      <p:sp>
        <p:nvSpPr>
          <p:cNvPr id="31" name="object 31"/>
          <p:cNvSpPr/>
          <p:nvPr/>
        </p:nvSpPr>
        <p:spPr>
          <a:xfrm>
            <a:off x="3855011" y="4077851"/>
            <a:ext cx="1680845" cy="0"/>
          </a:xfrm>
          <a:custGeom>
            <a:avLst/>
            <a:gdLst/>
            <a:ahLst/>
            <a:cxnLst/>
            <a:rect l="l" t="t" r="r" b="b"/>
            <a:pathLst>
              <a:path w="1680845">
                <a:moveTo>
                  <a:pt x="0" y="0"/>
                </a:moveTo>
                <a:lnTo>
                  <a:pt x="1680495" y="0"/>
                </a:lnTo>
              </a:path>
            </a:pathLst>
          </a:custGeom>
          <a:ln w="14548">
            <a:solidFill>
              <a:srgbClr val="000000"/>
            </a:solidFill>
          </a:ln>
        </p:spPr>
        <p:txBody>
          <a:bodyPr wrap="square" lIns="0" tIns="0" rIns="0" bIns="0" rtlCol="0"/>
          <a:lstStyle/>
          <a:p>
            <a:endParaRPr/>
          </a:p>
        </p:txBody>
      </p:sp>
      <p:sp>
        <p:nvSpPr>
          <p:cNvPr id="32" name="object 32"/>
          <p:cNvSpPr txBox="1"/>
          <p:nvPr/>
        </p:nvSpPr>
        <p:spPr>
          <a:xfrm>
            <a:off x="4453194" y="3289237"/>
            <a:ext cx="461009" cy="384175"/>
          </a:xfrm>
          <a:prstGeom prst="rect">
            <a:avLst/>
          </a:prstGeom>
        </p:spPr>
        <p:txBody>
          <a:bodyPr vert="horz" wrap="square" lIns="0" tIns="12700" rIns="0" bIns="0" rtlCol="0">
            <a:spAutoFit/>
          </a:bodyPr>
          <a:lstStyle/>
          <a:p>
            <a:pPr marL="12700">
              <a:lnSpc>
                <a:spcPct val="100000"/>
              </a:lnSpc>
              <a:spcBef>
                <a:spcPts val="100"/>
              </a:spcBef>
            </a:pPr>
            <a:r>
              <a:rPr sz="2350" spc="-35" dirty="0">
                <a:latin typeface="Times New Roman"/>
                <a:cs typeface="Times New Roman"/>
              </a:rPr>
              <a:t>100</a:t>
            </a:r>
            <a:endParaRPr sz="2350">
              <a:latin typeface="Times New Roman"/>
              <a:cs typeface="Times New Roman"/>
            </a:endParaRPr>
          </a:p>
        </p:txBody>
      </p:sp>
      <p:sp>
        <p:nvSpPr>
          <p:cNvPr id="33" name="object 33"/>
          <p:cNvSpPr txBox="1"/>
          <p:nvPr/>
        </p:nvSpPr>
        <p:spPr>
          <a:xfrm>
            <a:off x="4202834" y="3580796"/>
            <a:ext cx="290195" cy="384175"/>
          </a:xfrm>
          <a:prstGeom prst="rect">
            <a:avLst/>
          </a:prstGeom>
        </p:spPr>
        <p:txBody>
          <a:bodyPr vert="horz" wrap="square" lIns="0" tIns="12700" rIns="0" bIns="0" rtlCol="0">
            <a:spAutoFit/>
          </a:bodyPr>
          <a:lstStyle/>
          <a:p>
            <a:pPr marL="38100">
              <a:lnSpc>
                <a:spcPct val="100000"/>
              </a:lnSpc>
              <a:spcBef>
                <a:spcPts val="100"/>
              </a:spcBef>
            </a:pPr>
            <a:r>
              <a:rPr sz="3525" i="1" spc="67" baseline="-24822" dirty="0">
                <a:latin typeface="Times New Roman"/>
                <a:cs typeface="Times New Roman"/>
              </a:rPr>
              <a:t>s</a:t>
            </a:r>
            <a:r>
              <a:rPr sz="1350" spc="45" dirty="0">
                <a:latin typeface="Times New Roman"/>
                <a:cs typeface="Times New Roman"/>
              </a:rPr>
              <a:t>2</a:t>
            </a:r>
            <a:endParaRPr sz="1350">
              <a:latin typeface="Times New Roman"/>
              <a:cs typeface="Times New Roman"/>
            </a:endParaRPr>
          </a:p>
        </p:txBody>
      </p:sp>
      <p:sp>
        <p:nvSpPr>
          <p:cNvPr id="34" name="object 34"/>
          <p:cNvSpPr txBox="1"/>
          <p:nvPr/>
        </p:nvSpPr>
        <p:spPr>
          <a:xfrm>
            <a:off x="3862744" y="3944512"/>
            <a:ext cx="289560" cy="384175"/>
          </a:xfrm>
          <a:prstGeom prst="rect">
            <a:avLst/>
          </a:prstGeom>
        </p:spPr>
        <p:txBody>
          <a:bodyPr vert="horz" wrap="square" lIns="0" tIns="12700" rIns="0" bIns="0" rtlCol="0">
            <a:spAutoFit/>
          </a:bodyPr>
          <a:lstStyle/>
          <a:p>
            <a:pPr marL="38100">
              <a:lnSpc>
                <a:spcPct val="100000"/>
              </a:lnSpc>
              <a:spcBef>
                <a:spcPts val="100"/>
              </a:spcBef>
            </a:pPr>
            <a:r>
              <a:rPr sz="3525" i="1" spc="60" baseline="-24822" dirty="0">
                <a:latin typeface="Times New Roman"/>
                <a:cs typeface="Times New Roman"/>
              </a:rPr>
              <a:t>s</a:t>
            </a:r>
            <a:r>
              <a:rPr sz="1350" spc="40" dirty="0">
                <a:latin typeface="Times New Roman"/>
                <a:cs typeface="Times New Roman"/>
              </a:rPr>
              <a:t>2</a:t>
            </a:r>
            <a:endParaRPr sz="1350">
              <a:latin typeface="Times New Roman"/>
              <a:cs typeface="Times New Roman"/>
            </a:endParaRPr>
          </a:p>
        </p:txBody>
      </p:sp>
      <p:sp>
        <p:nvSpPr>
          <p:cNvPr id="35" name="object 35"/>
          <p:cNvSpPr txBox="1"/>
          <p:nvPr/>
        </p:nvSpPr>
        <p:spPr>
          <a:xfrm>
            <a:off x="4202834" y="4370058"/>
            <a:ext cx="290195" cy="384175"/>
          </a:xfrm>
          <a:prstGeom prst="rect">
            <a:avLst/>
          </a:prstGeom>
        </p:spPr>
        <p:txBody>
          <a:bodyPr vert="horz" wrap="square" lIns="0" tIns="12700" rIns="0" bIns="0" rtlCol="0">
            <a:spAutoFit/>
          </a:bodyPr>
          <a:lstStyle/>
          <a:p>
            <a:pPr marL="38100">
              <a:lnSpc>
                <a:spcPct val="100000"/>
              </a:lnSpc>
              <a:spcBef>
                <a:spcPts val="100"/>
              </a:spcBef>
            </a:pPr>
            <a:r>
              <a:rPr sz="3525" i="1" spc="67" baseline="-24822" dirty="0">
                <a:latin typeface="Times New Roman"/>
                <a:cs typeface="Times New Roman"/>
              </a:rPr>
              <a:t>s</a:t>
            </a:r>
            <a:r>
              <a:rPr sz="1350" spc="45" dirty="0">
                <a:latin typeface="Times New Roman"/>
                <a:cs typeface="Times New Roman"/>
              </a:rPr>
              <a:t>2</a:t>
            </a:r>
            <a:endParaRPr sz="1350">
              <a:latin typeface="Times New Roman"/>
              <a:cs typeface="Times New Roman"/>
            </a:endParaRPr>
          </a:p>
        </p:txBody>
      </p:sp>
      <p:sp>
        <p:nvSpPr>
          <p:cNvPr id="36" name="object 36"/>
          <p:cNvSpPr txBox="1"/>
          <p:nvPr/>
        </p:nvSpPr>
        <p:spPr>
          <a:xfrm>
            <a:off x="4537769" y="3714763"/>
            <a:ext cx="628650" cy="384175"/>
          </a:xfrm>
          <a:prstGeom prst="rect">
            <a:avLst/>
          </a:prstGeom>
        </p:spPr>
        <p:txBody>
          <a:bodyPr vert="horz" wrap="square" lIns="0" tIns="12700" rIns="0" bIns="0" rtlCol="0">
            <a:spAutoFit/>
          </a:bodyPr>
          <a:lstStyle/>
          <a:p>
            <a:pPr marL="12700">
              <a:lnSpc>
                <a:spcPct val="100000"/>
              </a:lnSpc>
              <a:spcBef>
                <a:spcPts val="100"/>
              </a:spcBef>
            </a:pPr>
            <a:r>
              <a:rPr sz="2350" spc="-40" dirty="0">
                <a:latin typeface="Symbol"/>
                <a:cs typeface="Symbol"/>
              </a:rPr>
              <a:t></a:t>
            </a:r>
            <a:r>
              <a:rPr sz="2350" spc="-405" dirty="0">
                <a:latin typeface="Times New Roman"/>
                <a:cs typeface="Times New Roman"/>
              </a:rPr>
              <a:t> </a:t>
            </a:r>
            <a:r>
              <a:rPr sz="2350" spc="-10" dirty="0">
                <a:latin typeface="Times New Roman"/>
                <a:cs typeface="Times New Roman"/>
              </a:rPr>
              <a:t>10</a:t>
            </a:r>
            <a:r>
              <a:rPr sz="2350" i="1" spc="-10" dirty="0">
                <a:latin typeface="Times New Roman"/>
                <a:cs typeface="Times New Roman"/>
              </a:rPr>
              <a:t>s</a:t>
            </a:r>
            <a:endParaRPr sz="2350">
              <a:latin typeface="Times New Roman"/>
              <a:cs typeface="Times New Roman"/>
            </a:endParaRPr>
          </a:p>
        </p:txBody>
      </p:sp>
      <p:sp>
        <p:nvSpPr>
          <p:cNvPr id="37" name="object 37"/>
          <p:cNvSpPr txBox="1"/>
          <p:nvPr/>
        </p:nvSpPr>
        <p:spPr>
          <a:xfrm>
            <a:off x="4197679" y="4077888"/>
            <a:ext cx="1316990" cy="384175"/>
          </a:xfrm>
          <a:prstGeom prst="rect">
            <a:avLst/>
          </a:prstGeom>
        </p:spPr>
        <p:txBody>
          <a:bodyPr vert="horz" wrap="square" lIns="0" tIns="12700" rIns="0" bIns="0" rtlCol="0">
            <a:spAutoFit/>
          </a:bodyPr>
          <a:lstStyle/>
          <a:p>
            <a:pPr marL="12700">
              <a:lnSpc>
                <a:spcPct val="100000"/>
              </a:lnSpc>
              <a:spcBef>
                <a:spcPts val="100"/>
              </a:spcBef>
            </a:pPr>
            <a:r>
              <a:rPr sz="2350" spc="-40" dirty="0">
                <a:latin typeface="Symbol"/>
                <a:cs typeface="Symbol"/>
              </a:rPr>
              <a:t></a:t>
            </a:r>
            <a:r>
              <a:rPr sz="2350" spc="-365" dirty="0">
                <a:latin typeface="Times New Roman"/>
                <a:cs typeface="Times New Roman"/>
              </a:rPr>
              <a:t> </a:t>
            </a:r>
            <a:r>
              <a:rPr sz="2350" spc="-10" dirty="0">
                <a:latin typeface="Times New Roman"/>
                <a:cs typeface="Times New Roman"/>
              </a:rPr>
              <a:t>10</a:t>
            </a:r>
            <a:r>
              <a:rPr sz="2350" i="1" spc="-10" dirty="0">
                <a:latin typeface="Times New Roman"/>
                <a:cs typeface="Times New Roman"/>
              </a:rPr>
              <a:t>s</a:t>
            </a:r>
            <a:r>
              <a:rPr sz="2350" i="1" spc="-125" dirty="0">
                <a:latin typeface="Times New Roman"/>
                <a:cs typeface="Times New Roman"/>
              </a:rPr>
              <a:t> </a:t>
            </a:r>
            <a:r>
              <a:rPr sz="2350" spc="-40" dirty="0">
                <a:latin typeface="Symbol"/>
                <a:cs typeface="Symbol"/>
              </a:rPr>
              <a:t></a:t>
            </a:r>
            <a:r>
              <a:rPr sz="2350" spc="-365" dirty="0">
                <a:latin typeface="Times New Roman"/>
                <a:cs typeface="Times New Roman"/>
              </a:rPr>
              <a:t> </a:t>
            </a:r>
            <a:r>
              <a:rPr sz="2350" spc="-35" dirty="0">
                <a:latin typeface="Times New Roman"/>
                <a:cs typeface="Times New Roman"/>
              </a:rPr>
              <a:t>100</a:t>
            </a:r>
            <a:endParaRPr sz="2350">
              <a:latin typeface="Times New Roman"/>
              <a:cs typeface="Times New Roman"/>
            </a:endParaRPr>
          </a:p>
        </p:txBody>
      </p:sp>
      <p:sp>
        <p:nvSpPr>
          <p:cNvPr id="38" name="object 38"/>
          <p:cNvSpPr txBox="1"/>
          <p:nvPr/>
        </p:nvSpPr>
        <p:spPr>
          <a:xfrm>
            <a:off x="4537769" y="4504025"/>
            <a:ext cx="628650" cy="384175"/>
          </a:xfrm>
          <a:prstGeom prst="rect">
            <a:avLst/>
          </a:prstGeom>
        </p:spPr>
        <p:txBody>
          <a:bodyPr vert="horz" wrap="square" lIns="0" tIns="12700" rIns="0" bIns="0" rtlCol="0">
            <a:spAutoFit/>
          </a:bodyPr>
          <a:lstStyle/>
          <a:p>
            <a:pPr marL="12700">
              <a:lnSpc>
                <a:spcPct val="100000"/>
              </a:lnSpc>
              <a:spcBef>
                <a:spcPts val="100"/>
              </a:spcBef>
            </a:pPr>
            <a:r>
              <a:rPr sz="2350" spc="-40" dirty="0">
                <a:latin typeface="Symbol"/>
                <a:cs typeface="Symbol"/>
              </a:rPr>
              <a:t></a:t>
            </a:r>
            <a:r>
              <a:rPr sz="2350" spc="-405" dirty="0">
                <a:latin typeface="Times New Roman"/>
                <a:cs typeface="Times New Roman"/>
              </a:rPr>
              <a:t> </a:t>
            </a:r>
            <a:r>
              <a:rPr sz="2350" spc="-10" dirty="0">
                <a:latin typeface="Times New Roman"/>
                <a:cs typeface="Times New Roman"/>
              </a:rPr>
              <a:t>10</a:t>
            </a:r>
            <a:r>
              <a:rPr sz="2350" i="1" spc="-10" dirty="0">
                <a:latin typeface="Times New Roman"/>
                <a:cs typeface="Times New Roman"/>
              </a:rPr>
              <a:t>s</a:t>
            </a:r>
            <a:endParaRPr sz="2350">
              <a:latin typeface="Times New Roman"/>
              <a:cs typeface="Times New Roman"/>
            </a:endParaRPr>
          </a:p>
        </p:txBody>
      </p:sp>
      <p:sp>
        <p:nvSpPr>
          <p:cNvPr id="39" name="object 39"/>
          <p:cNvSpPr txBox="1"/>
          <p:nvPr/>
        </p:nvSpPr>
        <p:spPr>
          <a:xfrm>
            <a:off x="3602085" y="3840847"/>
            <a:ext cx="184785" cy="384175"/>
          </a:xfrm>
          <a:prstGeom prst="rect">
            <a:avLst/>
          </a:prstGeom>
        </p:spPr>
        <p:txBody>
          <a:bodyPr vert="horz" wrap="square" lIns="0" tIns="12700" rIns="0" bIns="0" rtlCol="0">
            <a:spAutoFit/>
          </a:bodyPr>
          <a:lstStyle/>
          <a:p>
            <a:pPr marL="12700">
              <a:lnSpc>
                <a:spcPct val="100000"/>
              </a:lnSpc>
              <a:spcBef>
                <a:spcPts val="100"/>
              </a:spcBef>
            </a:pPr>
            <a:r>
              <a:rPr sz="2350" spc="-40" dirty="0">
                <a:latin typeface="Symbol"/>
                <a:cs typeface="Symbol"/>
              </a:rPr>
              <a:t></a:t>
            </a:r>
            <a:endParaRPr sz="2350">
              <a:latin typeface="Symbol"/>
              <a:cs typeface="Symbol"/>
            </a:endParaRPr>
          </a:p>
        </p:txBody>
      </p:sp>
      <p:sp>
        <p:nvSpPr>
          <p:cNvPr id="40" name="object 40"/>
          <p:cNvSpPr/>
          <p:nvPr/>
        </p:nvSpPr>
        <p:spPr>
          <a:xfrm>
            <a:off x="6202809" y="4066383"/>
            <a:ext cx="1640839" cy="0"/>
          </a:xfrm>
          <a:custGeom>
            <a:avLst/>
            <a:gdLst/>
            <a:ahLst/>
            <a:cxnLst/>
            <a:rect l="l" t="t" r="r" b="b"/>
            <a:pathLst>
              <a:path w="1640840">
                <a:moveTo>
                  <a:pt x="0" y="0"/>
                </a:moveTo>
                <a:lnTo>
                  <a:pt x="1640488" y="0"/>
                </a:lnTo>
              </a:path>
            </a:pathLst>
          </a:custGeom>
          <a:ln w="14934">
            <a:solidFill>
              <a:srgbClr val="000000"/>
            </a:solidFill>
          </a:ln>
        </p:spPr>
        <p:txBody>
          <a:bodyPr wrap="square" lIns="0" tIns="0" rIns="0" bIns="0" rtlCol="0"/>
          <a:lstStyle/>
          <a:p>
            <a:endParaRPr/>
          </a:p>
        </p:txBody>
      </p:sp>
      <p:sp>
        <p:nvSpPr>
          <p:cNvPr id="41" name="object 41"/>
          <p:cNvSpPr txBox="1"/>
          <p:nvPr/>
        </p:nvSpPr>
        <p:spPr>
          <a:xfrm>
            <a:off x="6187551" y="3933016"/>
            <a:ext cx="291465" cy="385445"/>
          </a:xfrm>
          <a:prstGeom prst="rect">
            <a:avLst/>
          </a:prstGeom>
        </p:spPr>
        <p:txBody>
          <a:bodyPr vert="horz" wrap="square" lIns="0" tIns="13970" rIns="0" bIns="0" rtlCol="0">
            <a:spAutoFit/>
          </a:bodyPr>
          <a:lstStyle/>
          <a:p>
            <a:pPr marL="38100">
              <a:lnSpc>
                <a:spcPct val="100000"/>
              </a:lnSpc>
              <a:spcBef>
                <a:spcPts val="110"/>
              </a:spcBef>
            </a:pPr>
            <a:r>
              <a:rPr sz="3525" i="1" spc="67" baseline="-24822" dirty="0">
                <a:latin typeface="Times New Roman"/>
                <a:cs typeface="Times New Roman"/>
              </a:rPr>
              <a:t>s</a:t>
            </a:r>
            <a:r>
              <a:rPr sz="1350" spc="45" dirty="0">
                <a:latin typeface="Times New Roman"/>
                <a:cs typeface="Times New Roman"/>
              </a:rPr>
              <a:t>2</a:t>
            </a:r>
            <a:endParaRPr sz="1350">
              <a:latin typeface="Times New Roman"/>
              <a:cs typeface="Times New Roman"/>
            </a:endParaRPr>
          </a:p>
        </p:txBody>
      </p:sp>
      <p:sp>
        <p:nvSpPr>
          <p:cNvPr id="42" name="object 42"/>
          <p:cNvSpPr txBox="1"/>
          <p:nvPr/>
        </p:nvSpPr>
        <p:spPr>
          <a:xfrm>
            <a:off x="6780259" y="3639704"/>
            <a:ext cx="462915" cy="385445"/>
          </a:xfrm>
          <a:prstGeom prst="rect">
            <a:avLst/>
          </a:prstGeom>
        </p:spPr>
        <p:txBody>
          <a:bodyPr vert="horz" wrap="square" lIns="0" tIns="13970" rIns="0" bIns="0" rtlCol="0">
            <a:spAutoFit/>
          </a:bodyPr>
          <a:lstStyle/>
          <a:p>
            <a:pPr marL="12700">
              <a:lnSpc>
                <a:spcPct val="100000"/>
              </a:lnSpc>
              <a:spcBef>
                <a:spcPts val="110"/>
              </a:spcBef>
            </a:pPr>
            <a:r>
              <a:rPr sz="2350" spc="-30" dirty="0">
                <a:latin typeface="Times New Roman"/>
                <a:cs typeface="Times New Roman"/>
              </a:rPr>
              <a:t>100</a:t>
            </a:r>
            <a:endParaRPr sz="2350">
              <a:latin typeface="Times New Roman"/>
              <a:cs typeface="Times New Roman"/>
            </a:endParaRPr>
          </a:p>
        </p:txBody>
      </p:sp>
      <p:sp>
        <p:nvSpPr>
          <p:cNvPr id="43" name="object 43"/>
          <p:cNvSpPr txBox="1"/>
          <p:nvPr/>
        </p:nvSpPr>
        <p:spPr>
          <a:xfrm>
            <a:off x="6523836" y="4067429"/>
            <a:ext cx="1324610" cy="385445"/>
          </a:xfrm>
          <a:prstGeom prst="rect">
            <a:avLst/>
          </a:prstGeom>
        </p:spPr>
        <p:txBody>
          <a:bodyPr vert="horz" wrap="square" lIns="0" tIns="13970" rIns="0" bIns="0" rtlCol="0">
            <a:spAutoFit/>
          </a:bodyPr>
          <a:lstStyle/>
          <a:p>
            <a:pPr marL="12700">
              <a:lnSpc>
                <a:spcPct val="100000"/>
              </a:lnSpc>
              <a:spcBef>
                <a:spcPts val="110"/>
              </a:spcBef>
            </a:pPr>
            <a:r>
              <a:rPr sz="2350" spc="-20" dirty="0">
                <a:latin typeface="Symbol"/>
                <a:cs typeface="Symbol"/>
              </a:rPr>
              <a:t></a:t>
            </a:r>
            <a:r>
              <a:rPr sz="2350" spc="-375" dirty="0">
                <a:latin typeface="Times New Roman"/>
                <a:cs typeface="Times New Roman"/>
              </a:rPr>
              <a:t> </a:t>
            </a:r>
            <a:r>
              <a:rPr sz="2350" spc="-5" dirty="0">
                <a:latin typeface="Times New Roman"/>
                <a:cs typeface="Times New Roman"/>
              </a:rPr>
              <a:t>10</a:t>
            </a:r>
            <a:r>
              <a:rPr sz="2350" i="1" spc="-5" dirty="0">
                <a:latin typeface="Times New Roman"/>
                <a:cs typeface="Times New Roman"/>
              </a:rPr>
              <a:t>s</a:t>
            </a:r>
            <a:r>
              <a:rPr sz="2350" i="1" spc="-130" dirty="0">
                <a:latin typeface="Times New Roman"/>
                <a:cs typeface="Times New Roman"/>
              </a:rPr>
              <a:t> </a:t>
            </a:r>
            <a:r>
              <a:rPr sz="2350" spc="-20" dirty="0">
                <a:latin typeface="Symbol"/>
                <a:cs typeface="Symbol"/>
              </a:rPr>
              <a:t></a:t>
            </a:r>
            <a:r>
              <a:rPr sz="2350" spc="-370" dirty="0">
                <a:latin typeface="Times New Roman"/>
                <a:cs typeface="Times New Roman"/>
              </a:rPr>
              <a:t> </a:t>
            </a:r>
            <a:r>
              <a:rPr sz="2350" spc="-25" dirty="0">
                <a:latin typeface="Times New Roman"/>
                <a:cs typeface="Times New Roman"/>
              </a:rPr>
              <a:t>100</a:t>
            </a:r>
            <a:endParaRPr sz="2350">
              <a:latin typeface="Times New Roman"/>
              <a:cs typeface="Times New Roman"/>
            </a:endParaRPr>
          </a:p>
        </p:txBody>
      </p:sp>
      <p:sp>
        <p:nvSpPr>
          <p:cNvPr id="44" name="object 44"/>
          <p:cNvSpPr txBox="1"/>
          <p:nvPr/>
        </p:nvSpPr>
        <p:spPr>
          <a:xfrm>
            <a:off x="5948902" y="3829068"/>
            <a:ext cx="187325" cy="385445"/>
          </a:xfrm>
          <a:prstGeom prst="rect">
            <a:avLst/>
          </a:prstGeom>
        </p:spPr>
        <p:txBody>
          <a:bodyPr vert="horz" wrap="square" lIns="0" tIns="13970" rIns="0" bIns="0" rtlCol="0">
            <a:spAutoFit/>
          </a:bodyPr>
          <a:lstStyle/>
          <a:p>
            <a:pPr marL="12700">
              <a:lnSpc>
                <a:spcPct val="100000"/>
              </a:lnSpc>
              <a:spcBef>
                <a:spcPts val="110"/>
              </a:spcBef>
            </a:pPr>
            <a:r>
              <a:rPr sz="2350" spc="-20" dirty="0">
                <a:latin typeface="Symbol"/>
                <a:cs typeface="Symbol"/>
              </a:rPr>
              <a:t></a:t>
            </a:r>
            <a:endParaRPr sz="2350">
              <a:latin typeface="Symbol"/>
              <a:cs typeface="Symbol"/>
            </a:endParaRPr>
          </a:p>
        </p:txBody>
      </p:sp>
      <p:sp>
        <p:nvSpPr>
          <p:cNvPr id="45" name="object 45"/>
          <p:cNvSpPr txBox="1"/>
          <p:nvPr/>
        </p:nvSpPr>
        <p:spPr>
          <a:xfrm>
            <a:off x="459740" y="4985080"/>
            <a:ext cx="7479665" cy="391795"/>
          </a:xfrm>
          <a:prstGeom prst="rect">
            <a:avLst/>
          </a:prstGeom>
        </p:spPr>
        <p:txBody>
          <a:bodyPr vert="horz" wrap="square" lIns="0" tIns="12700" rIns="0" bIns="0" rtlCol="0">
            <a:spAutoFit/>
          </a:bodyPr>
          <a:lstStyle/>
          <a:p>
            <a:pPr marL="12700">
              <a:lnSpc>
                <a:spcPct val="100000"/>
              </a:lnSpc>
              <a:spcBef>
                <a:spcPts val="100"/>
              </a:spcBef>
            </a:pPr>
            <a:r>
              <a:rPr sz="2400" spc="-5" dirty="0">
                <a:latin typeface="Tahoma"/>
                <a:cs typeface="Tahoma"/>
              </a:rPr>
              <a:t>Characteristics equation </a:t>
            </a:r>
            <a:r>
              <a:rPr sz="2400" dirty="0">
                <a:latin typeface="Tahoma"/>
                <a:cs typeface="Tahoma"/>
              </a:rPr>
              <a:t>is </a:t>
            </a:r>
            <a:r>
              <a:rPr sz="2400" spc="-5" dirty="0">
                <a:latin typeface="Tahoma"/>
                <a:cs typeface="Tahoma"/>
              </a:rPr>
              <a:t>the </a:t>
            </a:r>
            <a:r>
              <a:rPr sz="2400" dirty="0">
                <a:latin typeface="Tahoma"/>
                <a:cs typeface="Tahoma"/>
              </a:rPr>
              <a:t>denominator of </a:t>
            </a:r>
            <a:r>
              <a:rPr sz="2400" spc="-5" dirty="0">
                <a:latin typeface="Tahoma"/>
                <a:cs typeface="Tahoma"/>
              </a:rPr>
              <a:t>the</a:t>
            </a:r>
            <a:r>
              <a:rPr sz="2400" spc="-60" dirty="0">
                <a:latin typeface="Tahoma"/>
                <a:cs typeface="Tahoma"/>
              </a:rPr>
              <a:t> </a:t>
            </a:r>
            <a:r>
              <a:rPr sz="2400" spc="-50" dirty="0">
                <a:latin typeface="Tahoma"/>
                <a:cs typeface="Tahoma"/>
              </a:rPr>
              <a:t>CLTF</a:t>
            </a:r>
            <a:endParaRPr sz="2400">
              <a:latin typeface="Tahoma"/>
              <a:cs typeface="Tahoma"/>
            </a:endParaRPr>
          </a:p>
        </p:txBody>
      </p:sp>
      <p:sp>
        <p:nvSpPr>
          <p:cNvPr id="46" name="object 46"/>
          <p:cNvSpPr txBox="1"/>
          <p:nvPr/>
        </p:nvSpPr>
        <p:spPr>
          <a:xfrm>
            <a:off x="618540" y="5810199"/>
            <a:ext cx="2263140" cy="299720"/>
          </a:xfrm>
          <a:prstGeom prst="rect">
            <a:avLst/>
          </a:prstGeom>
        </p:spPr>
        <p:txBody>
          <a:bodyPr vert="horz" wrap="square" lIns="0" tIns="12700" rIns="0" bIns="0" rtlCol="0">
            <a:spAutoFit/>
          </a:bodyPr>
          <a:lstStyle/>
          <a:p>
            <a:pPr marL="12700">
              <a:lnSpc>
                <a:spcPct val="100000"/>
              </a:lnSpc>
              <a:spcBef>
                <a:spcPts val="100"/>
              </a:spcBef>
            </a:pPr>
            <a:r>
              <a:rPr sz="1800" spc="-10" dirty="0">
                <a:solidFill>
                  <a:srgbClr val="FF0000"/>
                </a:solidFill>
                <a:latin typeface="Carlito"/>
                <a:cs typeface="Carlito"/>
              </a:rPr>
              <a:t>Characteristics</a:t>
            </a:r>
            <a:r>
              <a:rPr sz="1800" spc="-35" dirty="0">
                <a:solidFill>
                  <a:srgbClr val="FF0000"/>
                </a:solidFill>
                <a:latin typeface="Carlito"/>
                <a:cs typeface="Carlito"/>
              </a:rPr>
              <a:t> </a:t>
            </a:r>
            <a:r>
              <a:rPr sz="1800" spc="-5" dirty="0">
                <a:solidFill>
                  <a:srgbClr val="FF0000"/>
                </a:solidFill>
                <a:latin typeface="Carlito"/>
                <a:cs typeface="Carlito"/>
              </a:rPr>
              <a:t>equation</a:t>
            </a:r>
            <a:endParaRPr sz="1800">
              <a:latin typeface="Carlito"/>
              <a:cs typeface="Carlito"/>
            </a:endParaRPr>
          </a:p>
        </p:txBody>
      </p:sp>
      <p:sp>
        <p:nvSpPr>
          <p:cNvPr id="47" name="object 47"/>
          <p:cNvSpPr txBox="1"/>
          <p:nvPr/>
        </p:nvSpPr>
        <p:spPr>
          <a:xfrm>
            <a:off x="4412639" y="5694147"/>
            <a:ext cx="292735" cy="382905"/>
          </a:xfrm>
          <a:prstGeom prst="rect">
            <a:avLst/>
          </a:prstGeom>
        </p:spPr>
        <p:txBody>
          <a:bodyPr vert="horz" wrap="square" lIns="0" tIns="12065" rIns="0" bIns="0" rtlCol="0">
            <a:spAutoFit/>
          </a:bodyPr>
          <a:lstStyle/>
          <a:p>
            <a:pPr marL="38100">
              <a:lnSpc>
                <a:spcPct val="100000"/>
              </a:lnSpc>
              <a:spcBef>
                <a:spcPts val="95"/>
              </a:spcBef>
            </a:pPr>
            <a:r>
              <a:rPr sz="3525" i="1" spc="82" baseline="-24822" dirty="0">
                <a:latin typeface="Times New Roman"/>
                <a:cs typeface="Times New Roman"/>
              </a:rPr>
              <a:t>s</a:t>
            </a:r>
            <a:r>
              <a:rPr sz="1350" spc="55" dirty="0">
                <a:latin typeface="Times New Roman"/>
                <a:cs typeface="Times New Roman"/>
              </a:rPr>
              <a:t>2</a:t>
            </a:r>
            <a:endParaRPr sz="1350">
              <a:latin typeface="Times New Roman"/>
              <a:cs typeface="Times New Roman"/>
            </a:endParaRPr>
          </a:p>
        </p:txBody>
      </p:sp>
      <p:sp>
        <p:nvSpPr>
          <p:cNvPr id="48" name="object 48"/>
          <p:cNvSpPr txBox="1"/>
          <p:nvPr/>
        </p:nvSpPr>
        <p:spPr>
          <a:xfrm>
            <a:off x="4745567" y="5827317"/>
            <a:ext cx="1764664" cy="382905"/>
          </a:xfrm>
          <a:prstGeom prst="rect">
            <a:avLst/>
          </a:prstGeom>
        </p:spPr>
        <p:txBody>
          <a:bodyPr vert="horz" wrap="square" lIns="0" tIns="12065" rIns="0" bIns="0" rtlCol="0">
            <a:spAutoFit/>
          </a:bodyPr>
          <a:lstStyle/>
          <a:p>
            <a:pPr marL="12700">
              <a:lnSpc>
                <a:spcPct val="100000"/>
              </a:lnSpc>
              <a:spcBef>
                <a:spcPts val="95"/>
              </a:spcBef>
            </a:pPr>
            <a:r>
              <a:rPr sz="2350" spc="50" dirty="0">
                <a:latin typeface="Symbol"/>
                <a:cs typeface="Symbol"/>
              </a:rPr>
              <a:t></a:t>
            </a:r>
            <a:r>
              <a:rPr sz="2350" spc="50" dirty="0">
                <a:latin typeface="Times New Roman"/>
                <a:cs typeface="Times New Roman"/>
              </a:rPr>
              <a:t>10</a:t>
            </a:r>
            <a:r>
              <a:rPr sz="2350" i="1" spc="50" dirty="0">
                <a:latin typeface="Times New Roman"/>
                <a:cs typeface="Times New Roman"/>
              </a:rPr>
              <a:t>s</a:t>
            </a:r>
            <a:r>
              <a:rPr sz="2350" i="1" spc="-434" dirty="0">
                <a:latin typeface="Times New Roman"/>
                <a:cs typeface="Times New Roman"/>
              </a:rPr>
              <a:t> </a:t>
            </a:r>
            <a:r>
              <a:rPr sz="2350" spc="35" dirty="0">
                <a:latin typeface="Symbol"/>
                <a:cs typeface="Symbol"/>
              </a:rPr>
              <a:t></a:t>
            </a:r>
            <a:r>
              <a:rPr sz="2350" spc="35" dirty="0">
                <a:latin typeface="Times New Roman"/>
                <a:cs typeface="Times New Roman"/>
              </a:rPr>
              <a:t>100 </a:t>
            </a:r>
            <a:r>
              <a:rPr sz="2350" spc="15" dirty="0">
                <a:latin typeface="Symbol"/>
                <a:cs typeface="Symbol"/>
              </a:rPr>
              <a:t></a:t>
            </a:r>
            <a:r>
              <a:rPr sz="2350" spc="15" dirty="0">
                <a:latin typeface="Times New Roman"/>
                <a:cs typeface="Times New Roman"/>
              </a:rPr>
              <a:t> 0</a:t>
            </a:r>
            <a:endParaRPr sz="2350">
              <a:latin typeface="Times New Roman"/>
              <a:cs typeface="Times New Roman"/>
            </a:endParaRPr>
          </a:p>
        </p:txBody>
      </p:sp>
      <p:sp>
        <p:nvSpPr>
          <p:cNvPr id="49" name="object 49"/>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1310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9</a:t>
            </a:r>
          </a:p>
        </p:txBody>
      </p:sp>
      <p:sp>
        <p:nvSpPr>
          <p:cNvPr id="3" name="object 3"/>
          <p:cNvSpPr txBox="1"/>
          <p:nvPr/>
        </p:nvSpPr>
        <p:spPr>
          <a:xfrm>
            <a:off x="6705600" y="160731"/>
            <a:ext cx="2018665"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dirty="0">
              <a:latin typeface="Carlito"/>
              <a:cs typeface="Carlito"/>
            </a:endParaRPr>
          </a:p>
        </p:txBody>
      </p:sp>
      <p:sp>
        <p:nvSpPr>
          <p:cNvPr id="4" name="object 4"/>
          <p:cNvSpPr txBox="1"/>
          <p:nvPr/>
        </p:nvSpPr>
        <p:spPr>
          <a:xfrm>
            <a:off x="926378" y="2175195"/>
            <a:ext cx="271780" cy="414020"/>
          </a:xfrm>
          <a:prstGeom prst="rect">
            <a:avLst/>
          </a:prstGeom>
        </p:spPr>
        <p:txBody>
          <a:bodyPr vert="horz" wrap="square" lIns="0" tIns="12065" rIns="0" bIns="0" rtlCol="0">
            <a:spAutoFit/>
          </a:bodyPr>
          <a:lstStyle/>
          <a:p>
            <a:pPr marL="3810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p:txBody>
      </p:sp>
      <p:sp>
        <p:nvSpPr>
          <p:cNvPr id="5" name="object 5"/>
          <p:cNvSpPr txBox="1"/>
          <p:nvPr/>
        </p:nvSpPr>
        <p:spPr>
          <a:xfrm>
            <a:off x="921969" y="3291304"/>
            <a:ext cx="254635" cy="436880"/>
          </a:xfrm>
          <a:prstGeom prst="rect">
            <a:avLst/>
          </a:prstGeom>
        </p:spPr>
        <p:txBody>
          <a:bodyPr vert="horz" wrap="square" lIns="0" tIns="12700" rIns="0" bIns="0" rtlCol="0">
            <a:spAutoFit/>
          </a:bodyPr>
          <a:lstStyle/>
          <a:p>
            <a:pPr marL="38100">
              <a:lnSpc>
                <a:spcPct val="100000"/>
              </a:lnSpc>
              <a:spcBef>
                <a:spcPts val="100"/>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6" name="object 6"/>
          <p:cNvSpPr txBox="1"/>
          <p:nvPr/>
        </p:nvSpPr>
        <p:spPr>
          <a:xfrm>
            <a:off x="936493" y="43581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7" name="object 7"/>
          <p:cNvSpPr txBox="1"/>
          <p:nvPr/>
        </p:nvSpPr>
        <p:spPr>
          <a:xfrm>
            <a:off x="1495293" y="3465090"/>
            <a:ext cx="412750" cy="422909"/>
          </a:xfrm>
          <a:prstGeom prst="rect">
            <a:avLst/>
          </a:prstGeom>
        </p:spPr>
        <p:txBody>
          <a:bodyPr vert="horz" wrap="square" lIns="0" tIns="13335" rIns="0" bIns="0" rtlCol="0">
            <a:spAutoFit/>
          </a:bodyPr>
          <a:lstStyle/>
          <a:p>
            <a:pPr marL="12700">
              <a:lnSpc>
                <a:spcPct val="100000"/>
              </a:lnSpc>
              <a:spcBef>
                <a:spcPts val="105"/>
              </a:spcBef>
            </a:pPr>
            <a:r>
              <a:rPr sz="2600" spc="220" dirty="0">
                <a:latin typeface="Times New Roman"/>
                <a:cs typeface="Times New Roman"/>
              </a:rPr>
              <a:t>10</a:t>
            </a:r>
            <a:endParaRPr sz="2600">
              <a:latin typeface="Times New Roman"/>
              <a:cs typeface="Times New Roman"/>
            </a:endParaRPr>
          </a:p>
        </p:txBody>
      </p:sp>
      <p:sp>
        <p:nvSpPr>
          <p:cNvPr id="8" name="object 8"/>
          <p:cNvSpPr/>
          <p:nvPr/>
        </p:nvSpPr>
        <p:spPr>
          <a:xfrm>
            <a:off x="1372361" y="19819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9" name="object 9"/>
          <p:cNvSpPr txBox="1"/>
          <p:nvPr/>
        </p:nvSpPr>
        <p:spPr>
          <a:xfrm>
            <a:off x="1484904" y="4429279"/>
            <a:ext cx="280035" cy="494030"/>
          </a:xfrm>
          <a:prstGeom prst="rect">
            <a:avLst/>
          </a:prstGeom>
        </p:spPr>
        <p:txBody>
          <a:bodyPr vert="horz" wrap="square" lIns="0" tIns="15240" rIns="0" bIns="0" rtlCol="0">
            <a:spAutoFit/>
          </a:bodyPr>
          <a:lstStyle/>
          <a:p>
            <a:pPr marL="12700">
              <a:lnSpc>
                <a:spcPct val="100000"/>
              </a:lnSpc>
              <a:spcBef>
                <a:spcPts val="120"/>
              </a:spcBef>
            </a:pPr>
            <a:r>
              <a:rPr sz="3050" i="1" spc="-225" dirty="0">
                <a:latin typeface="Times New Roman"/>
                <a:cs typeface="Times New Roman"/>
              </a:rPr>
              <a:t>a</a:t>
            </a:r>
            <a:r>
              <a:rPr sz="1750" i="1" spc="-175" dirty="0">
                <a:latin typeface="Times New Roman"/>
                <a:cs typeface="Times New Roman"/>
              </a:rPr>
              <a:t>n</a:t>
            </a:r>
            <a:endParaRPr sz="1750">
              <a:latin typeface="Times New Roman"/>
              <a:cs typeface="Times New Roman"/>
            </a:endParaRPr>
          </a:p>
        </p:txBody>
      </p:sp>
      <p:sp>
        <p:nvSpPr>
          <p:cNvPr id="10" name="object 10"/>
          <p:cNvSpPr txBox="1"/>
          <p:nvPr/>
        </p:nvSpPr>
        <p:spPr>
          <a:xfrm>
            <a:off x="1636606" y="2315319"/>
            <a:ext cx="168275" cy="434340"/>
          </a:xfrm>
          <a:prstGeom prst="rect">
            <a:avLst/>
          </a:prstGeom>
        </p:spPr>
        <p:txBody>
          <a:bodyPr vert="horz" wrap="square" lIns="0" tIns="16510" rIns="0" bIns="0" rtlCol="0">
            <a:spAutoFit/>
          </a:bodyPr>
          <a:lstStyle/>
          <a:p>
            <a:pPr marL="12700">
              <a:lnSpc>
                <a:spcPct val="100000"/>
              </a:lnSpc>
              <a:spcBef>
                <a:spcPts val="130"/>
              </a:spcBef>
            </a:pPr>
            <a:r>
              <a:rPr sz="2650" spc="-204" dirty="0">
                <a:latin typeface="Times New Roman"/>
                <a:cs typeface="Times New Roman"/>
              </a:rPr>
              <a:t>1</a:t>
            </a:r>
            <a:endParaRPr sz="2650">
              <a:latin typeface="Times New Roman"/>
              <a:cs typeface="Times New Roman"/>
            </a:endParaRPr>
          </a:p>
        </p:txBody>
      </p:sp>
      <p:sp>
        <p:nvSpPr>
          <p:cNvPr id="11" name="object 11"/>
          <p:cNvSpPr txBox="1"/>
          <p:nvPr/>
        </p:nvSpPr>
        <p:spPr>
          <a:xfrm>
            <a:off x="2283872" y="2233266"/>
            <a:ext cx="518159" cy="429259"/>
          </a:xfrm>
          <a:prstGeom prst="rect">
            <a:avLst/>
          </a:prstGeom>
        </p:spPr>
        <p:txBody>
          <a:bodyPr vert="horz" wrap="square" lIns="0" tIns="12700" rIns="0" bIns="0" rtlCol="0">
            <a:spAutoFit/>
          </a:bodyPr>
          <a:lstStyle/>
          <a:p>
            <a:pPr marL="12700">
              <a:lnSpc>
                <a:spcPct val="100000"/>
              </a:lnSpc>
              <a:spcBef>
                <a:spcPts val="100"/>
              </a:spcBef>
            </a:pPr>
            <a:r>
              <a:rPr sz="2650" spc="-35" dirty="0">
                <a:latin typeface="Times New Roman"/>
                <a:cs typeface="Times New Roman"/>
              </a:rPr>
              <a:t>100</a:t>
            </a:r>
            <a:endParaRPr sz="2650">
              <a:latin typeface="Times New Roman"/>
              <a:cs typeface="Times New Roman"/>
            </a:endParaRPr>
          </a:p>
        </p:txBody>
      </p:sp>
      <p:sp>
        <p:nvSpPr>
          <p:cNvPr id="12" name="object 12"/>
          <p:cNvSpPr txBox="1"/>
          <p:nvPr/>
        </p:nvSpPr>
        <p:spPr>
          <a:xfrm>
            <a:off x="1686204" y="928599"/>
            <a:ext cx="292735" cy="382905"/>
          </a:xfrm>
          <a:prstGeom prst="rect">
            <a:avLst/>
          </a:prstGeom>
        </p:spPr>
        <p:txBody>
          <a:bodyPr vert="horz" wrap="square" lIns="0" tIns="12065" rIns="0" bIns="0" rtlCol="0">
            <a:spAutoFit/>
          </a:bodyPr>
          <a:lstStyle/>
          <a:p>
            <a:pPr marL="38100">
              <a:lnSpc>
                <a:spcPct val="100000"/>
              </a:lnSpc>
              <a:spcBef>
                <a:spcPts val="95"/>
              </a:spcBef>
            </a:pPr>
            <a:r>
              <a:rPr sz="3525" i="1" spc="82" baseline="-24822" dirty="0">
                <a:latin typeface="Times New Roman"/>
                <a:cs typeface="Times New Roman"/>
              </a:rPr>
              <a:t>s</a:t>
            </a:r>
            <a:r>
              <a:rPr sz="1350" spc="55" dirty="0">
                <a:latin typeface="Times New Roman"/>
                <a:cs typeface="Times New Roman"/>
              </a:rPr>
              <a:t>2</a:t>
            </a:r>
            <a:endParaRPr sz="1350">
              <a:latin typeface="Times New Roman"/>
              <a:cs typeface="Times New Roman"/>
            </a:endParaRPr>
          </a:p>
        </p:txBody>
      </p:sp>
      <p:sp>
        <p:nvSpPr>
          <p:cNvPr id="13" name="object 13"/>
          <p:cNvSpPr txBox="1"/>
          <p:nvPr/>
        </p:nvSpPr>
        <p:spPr>
          <a:xfrm>
            <a:off x="2019131" y="1061770"/>
            <a:ext cx="1764664" cy="382905"/>
          </a:xfrm>
          <a:prstGeom prst="rect">
            <a:avLst/>
          </a:prstGeom>
        </p:spPr>
        <p:txBody>
          <a:bodyPr vert="horz" wrap="square" lIns="0" tIns="12065" rIns="0" bIns="0" rtlCol="0">
            <a:spAutoFit/>
          </a:bodyPr>
          <a:lstStyle/>
          <a:p>
            <a:pPr marL="12700">
              <a:lnSpc>
                <a:spcPct val="100000"/>
              </a:lnSpc>
              <a:spcBef>
                <a:spcPts val="95"/>
              </a:spcBef>
            </a:pPr>
            <a:r>
              <a:rPr sz="2350" spc="50" dirty="0">
                <a:latin typeface="Symbol"/>
                <a:cs typeface="Symbol"/>
              </a:rPr>
              <a:t></a:t>
            </a:r>
            <a:r>
              <a:rPr sz="2350" spc="50" dirty="0">
                <a:latin typeface="Times New Roman"/>
                <a:cs typeface="Times New Roman"/>
              </a:rPr>
              <a:t>10</a:t>
            </a:r>
            <a:r>
              <a:rPr sz="2350" i="1" spc="50" dirty="0">
                <a:latin typeface="Times New Roman"/>
                <a:cs typeface="Times New Roman"/>
              </a:rPr>
              <a:t>s</a:t>
            </a:r>
            <a:r>
              <a:rPr sz="2350" i="1" spc="-434" dirty="0">
                <a:latin typeface="Times New Roman"/>
                <a:cs typeface="Times New Roman"/>
              </a:rPr>
              <a:t> </a:t>
            </a:r>
            <a:r>
              <a:rPr sz="2350" spc="35" dirty="0">
                <a:latin typeface="Symbol"/>
                <a:cs typeface="Symbol"/>
              </a:rPr>
              <a:t></a:t>
            </a:r>
            <a:r>
              <a:rPr sz="2350" spc="35" dirty="0">
                <a:latin typeface="Times New Roman"/>
                <a:cs typeface="Times New Roman"/>
              </a:rPr>
              <a:t>100 </a:t>
            </a:r>
            <a:r>
              <a:rPr sz="2350" spc="15" dirty="0">
                <a:latin typeface="Symbol"/>
                <a:cs typeface="Symbol"/>
              </a:rPr>
              <a:t></a:t>
            </a:r>
            <a:r>
              <a:rPr sz="2350" spc="15" dirty="0">
                <a:latin typeface="Times New Roman"/>
                <a:cs typeface="Times New Roman"/>
              </a:rPr>
              <a:t> 0</a:t>
            </a:r>
            <a:endParaRPr sz="2350">
              <a:latin typeface="Times New Roman"/>
              <a:cs typeface="Times New Roman"/>
            </a:endParaRPr>
          </a:p>
        </p:txBody>
      </p:sp>
      <p:sp>
        <p:nvSpPr>
          <p:cNvPr id="14" name="object 14"/>
          <p:cNvSpPr/>
          <p:nvPr/>
        </p:nvSpPr>
        <p:spPr>
          <a:xfrm>
            <a:off x="5869579" y="3362788"/>
            <a:ext cx="1775460" cy="0"/>
          </a:xfrm>
          <a:custGeom>
            <a:avLst/>
            <a:gdLst/>
            <a:ahLst/>
            <a:cxnLst/>
            <a:rect l="l" t="t" r="r" b="b"/>
            <a:pathLst>
              <a:path w="1775459">
                <a:moveTo>
                  <a:pt x="0" y="0"/>
                </a:moveTo>
                <a:lnTo>
                  <a:pt x="1774870" y="0"/>
                </a:lnTo>
              </a:path>
            </a:pathLst>
          </a:custGeom>
          <a:ln w="14026">
            <a:solidFill>
              <a:srgbClr val="000000"/>
            </a:solidFill>
          </a:ln>
        </p:spPr>
        <p:txBody>
          <a:bodyPr wrap="square" lIns="0" tIns="0" rIns="0" bIns="0" rtlCol="0"/>
          <a:lstStyle/>
          <a:p>
            <a:endParaRPr/>
          </a:p>
        </p:txBody>
      </p:sp>
      <p:sp>
        <p:nvSpPr>
          <p:cNvPr id="15" name="object 15"/>
          <p:cNvSpPr txBox="1"/>
          <p:nvPr/>
        </p:nvSpPr>
        <p:spPr>
          <a:xfrm>
            <a:off x="5362365" y="2945076"/>
            <a:ext cx="2309495" cy="377825"/>
          </a:xfrm>
          <a:prstGeom prst="rect">
            <a:avLst/>
          </a:prstGeom>
        </p:spPr>
        <p:txBody>
          <a:bodyPr vert="horz" wrap="square" lIns="0" tIns="13970" rIns="0" bIns="0" rtlCol="0">
            <a:spAutoFit/>
          </a:bodyPr>
          <a:lstStyle/>
          <a:p>
            <a:pPr marL="38100">
              <a:lnSpc>
                <a:spcPct val="100000"/>
              </a:lnSpc>
              <a:spcBef>
                <a:spcPts val="110"/>
              </a:spcBef>
            </a:pPr>
            <a:r>
              <a:rPr sz="3450" i="1" spc="-202" baseline="-35024" dirty="0">
                <a:latin typeface="Times New Roman"/>
                <a:cs typeface="Times New Roman"/>
              </a:rPr>
              <a:t>a</a:t>
            </a:r>
            <a:r>
              <a:rPr sz="1950" i="1" spc="-202" baseline="-61965" dirty="0">
                <a:latin typeface="Times New Roman"/>
                <a:cs typeface="Times New Roman"/>
              </a:rPr>
              <a:t>n</a:t>
            </a:r>
            <a:r>
              <a:rPr sz="1950" i="1" spc="82" baseline="-61965" dirty="0">
                <a:latin typeface="Times New Roman"/>
                <a:cs typeface="Times New Roman"/>
              </a:rPr>
              <a:t> </a:t>
            </a:r>
            <a:r>
              <a:rPr sz="3450" spc="-270" baseline="-35024" dirty="0">
                <a:latin typeface="Symbol"/>
                <a:cs typeface="Symbol"/>
              </a:rPr>
              <a:t></a:t>
            </a:r>
            <a:r>
              <a:rPr sz="3450" spc="-270" baseline="-35024" dirty="0">
                <a:latin typeface="Times New Roman"/>
                <a:cs typeface="Times New Roman"/>
              </a:rPr>
              <a:t> </a:t>
            </a:r>
            <a:r>
              <a:rPr sz="2300" spc="-210" dirty="0">
                <a:latin typeface="Times New Roman"/>
                <a:cs typeface="Times New Roman"/>
              </a:rPr>
              <a:t>(10 </a:t>
            </a:r>
            <a:r>
              <a:rPr sz="2300" spc="-150" dirty="0">
                <a:latin typeface="Symbol"/>
                <a:cs typeface="Symbol"/>
              </a:rPr>
              <a:t></a:t>
            </a:r>
            <a:r>
              <a:rPr sz="2300" spc="-150" dirty="0">
                <a:latin typeface="Times New Roman"/>
                <a:cs typeface="Times New Roman"/>
              </a:rPr>
              <a:t>100) </a:t>
            </a:r>
            <a:r>
              <a:rPr sz="2300" spc="-180" dirty="0">
                <a:latin typeface="Symbol"/>
                <a:cs typeface="Symbol"/>
              </a:rPr>
              <a:t></a:t>
            </a:r>
            <a:r>
              <a:rPr sz="2300" spc="-180" dirty="0">
                <a:latin typeface="Times New Roman"/>
                <a:cs typeface="Times New Roman"/>
              </a:rPr>
              <a:t> (1</a:t>
            </a:r>
            <a:r>
              <a:rPr sz="2300" spc="-180" dirty="0">
                <a:latin typeface="Symbol"/>
                <a:cs typeface="Symbol"/>
              </a:rPr>
              <a:t></a:t>
            </a:r>
            <a:r>
              <a:rPr sz="2300" spc="-405" dirty="0">
                <a:latin typeface="Times New Roman"/>
                <a:cs typeface="Times New Roman"/>
              </a:rPr>
              <a:t> </a:t>
            </a:r>
            <a:r>
              <a:rPr sz="2300" spc="-145" dirty="0">
                <a:latin typeface="Times New Roman"/>
                <a:cs typeface="Times New Roman"/>
              </a:rPr>
              <a:t>0)</a:t>
            </a:r>
            <a:endParaRPr sz="2300">
              <a:latin typeface="Times New Roman"/>
              <a:cs typeface="Times New Roman"/>
            </a:endParaRPr>
          </a:p>
        </p:txBody>
      </p:sp>
      <p:sp>
        <p:nvSpPr>
          <p:cNvPr id="16" name="object 16"/>
          <p:cNvSpPr txBox="1"/>
          <p:nvPr/>
        </p:nvSpPr>
        <p:spPr>
          <a:xfrm>
            <a:off x="6611063" y="3359444"/>
            <a:ext cx="273050" cy="377825"/>
          </a:xfrm>
          <a:prstGeom prst="rect">
            <a:avLst/>
          </a:prstGeom>
        </p:spPr>
        <p:txBody>
          <a:bodyPr vert="horz" wrap="square" lIns="0" tIns="13970" rIns="0" bIns="0" rtlCol="0">
            <a:spAutoFit/>
          </a:bodyPr>
          <a:lstStyle/>
          <a:p>
            <a:pPr marL="12700">
              <a:lnSpc>
                <a:spcPct val="100000"/>
              </a:lnSpc>
              <a:spcBef>
                <a:spcPts val="110"/>
              </a:spcBef>
            </a:pPr>
            <a:r>
              <a:rPr sz="2300" spc="-185" dirty="0">
                <a:latin typeface="Times New Roman"/>
                <a:cs typeface="Times New Roman"/>
              </a:rPr>
              <a:t>10</a:t>
            </a:r>
            <a:endParaRPr sz="2300">
              <a:latin typeface="Times New Roman"/>
              <a:cs typeface="Times New Roman"/>
            </a:endParaRPr>
          </a:p>
        </p:txBody>
      </p:sp>
      <p:sp>
        <p:nvSpPr>
          <p:cNvPr id="17" name="object 17"/>
          <p:cNvSpPr txBox="1"/>
          <p:nvPr/>
        </p:nvSpPr>
        <p:spPr>
          <a:xfrm>
            <a:off x="5376706" y="4150890"/>
            <a:ext cx="1356995" cy="422909"/>
          </a:xfrm>
          <a:prstGeom prst="rect">
            <a:avLst/>
          </a:prstGeom>
        </p:spPr>
        <p:txBody>
          <a:bodyPr vert="horz" wrap="square" lIns="0" tIns="13335" rIns="0" bIns="0" rtlCol="0">
            <a:spAutoFit/>
          </a:bodyPr>
          <a:lstStyle/>
          <a:p>
            <a:pPr marL="12700">
              <a:lnSpc>
                <a:spcPct val="100000"/>
              </a:lnSpc>
              <a:spcBef>
                <a:spcPts val="105"/>
              </a:spcBef>
            </a:pPr>
            <a:r>
              <a:rPr sz="2600" i="1" spc="270" dirty="0">
                <a:latin typeface="Times New Roman"/>
                <a:cs typeface="Times New Roman"/>
              </a:rPr>
              <a:t>a</a:t>
            </a:r>
            <a:r>
              <a:rPr sz="1500" i="1" spc="270" dirty="0">
                <a:latin typeface="Times New Roman"/>
                <a:cs typeface="Times New Roman"/>
              </a:rPr>
              <a:t>n </a:t>
            </a:r>
            <a:r>
              <a:rPr sz="2600" spc="480" dirty="0">
                <a:latin typeface="Symbol"/>
                <a:cs typeface="Symbol"/>
              </a:rPr>
              <a:t></a:t>
            </a:r>
            <a:r>
              <a:rPr sz="2600" spc="-245" dirty="0">
                <a:latin typeface="Times New Roman"/>
                <a:cs typeface="Times New Roman"/>
              </a:rPr>
              <a:t> </a:t>
            </a:r>
            <a:r>
              <a:rPr sz="2600" spc="295" dirty="0">
                <a:latin typeface="Times New Roman"/>
                <a:cs typeface="Times New Roman"/>
              </a:rPr>
              <a:t>100</a:t>
            </a:r>
            <a:endParaRPr sz="2600">
              <a:latin typeface="Times New Roman"/>
              <a:cs typeface="Times New Roman"/>
            </a:endParaRPr>
          </a:p>
        </p:txBody>
      </p:sp>
      <p:sp>
        <p:nvSpPr>
          <p:cNvPr id="18" name="object 18"/>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3540" y="160731"/>
            <a:ext cx="2054860" cy="468630"/>
          </a:xfrm>
          <a:prstGeom prst="rect">
            <a:avLst/>
          </a:prstGeom>
        </p:spPr>
        <p:txBody>
          <a:bodyPr vert="horz" wrap="square" lIns="0" tIns="13335" rIns="0" bIns="0" rtlCol="0">
            <a:spAutoFit/>
          </a:bodyPr>
          <a:lstStyle/>
          <a:p>
            <a:pPr marL="12700">
              <a:lnSpc>
                <a:spcPct val="100000"/>
              </a:lnSpc>
              <a:spcBef>
                <a:spcPts val="105"/>
              </a:spcBef>
            </a:pPr>
            <a:r>
              <a:rPr sz="2900" spc="-10" dirty="0"/>
              <a:t>Example</a:t>
            </a:r>
            <a:r>
              <a:rPr sz="2900" spc="-70" dirty="0"/>
              <a:t> </a:t>
            </a:r>
            <a:r>
              <a:rPr sz="2900" dirty="0"/>
              <a:t>9</a:t>
            </a:r>
          </a:p>
        </p:txBody>
      </p:sp>
      <p:sp>
        <p:nvSpPr>
          <p:cNvPr id="3" name="object 3"/>
          <p:cNvSpPr txBox="1"/>
          <p:nvPr/>
        </p:nvSpPr>
        <p:spPr>
          <a:xfrm>
            <a:off x="6705601" y="160731"/>
            <a:ext cx="1934844" cy="468630"/>
          </a:xfrm>
          <a:prstGeom prst="rect">
            <a:avLst/>
          </a:prstGeom>
        </p:spPr>
        <p:txBody>
          <a:bodyPr vert="horz" wrap="square" lIns="0" tIns="13335" rIns="0" bIns="0" rtlCol="0">
            <a:spAutoFit/>
          </a:bodyPr>
          <a:lstStyle/>
          <a:p>
            <a:pPr marL="12700">
              <a:lnSpc>
                <a:spcPct val="100000"/>
              </a:lnSpc>
              <a:spcBef>
                <a:spcPts val="105"/>
              </a:spcBef>
            </a:pPr>
            <a:r>
              <a:rPr sz="2900" b="1" spc="-10" dirty="0">
                <a:solidFill>
                  <a:srgbClr val="FF0000"/>
                </a:solidFill>
                <a:latin typeface="Carlito"/>
                <a:cs typeface="Carlito"/>
              </a:rPr>
              <a:t>cont…….</a:t>
            </a:r>
            <a:endParaRPr sz="2900" dirty="0">
              <a:latin typeface="Carlito"/>
              <a:cs typeface="Carlito"/>
            </a:endParaRPr>
          </a:p>
        </p:txBody>
      </p:sp>
      <p:sp>
        <p:nvSpPr>
          <p:cNvPr id="4" name="object 4"/>
          <p:cNvSpPr txBox="1"/>
          <p:nvPr/>
        </p:nvSpPr>
        <p:spPr>
          <a:xfrm>
            <a:off x="926378" y="2251395"/>
            <a:ext cx="271780" cy="414020"/>
          </a:xfrm>
          <a:prstGeom prst="rect">
            <a:avLst/>
          </a:prstGeom>
        </p:spPr>
        <p:txBody>
          <a:bodyPr vert="horz" wrap="square" lIns="0" tIns="12065" rIns="0" bIns="0" rtlCol="0">
            <a:spAutoFit/>
          </a:bodyPr>
          <a:lstStyle/>
          <a:p>
            <a:pPr marL="38100">
              <a:lnSpc>
                <a:spcPct val="100000"/>
              </a:lnSpc>
              <a:spcBef>
                <a:spcPts val="95"/>
              </a:spcBef>
            </a:pPr>
            <a:r>
              <a:rPr sz="3825" i="1" spc="-142" baseline="-25054" dirty="0">
                <a:latin typeface="Times New Roman"/>
                <a:cs typeface="Times New Roman"/>
              </a:rPr>
              <a:t>s</a:t>
            </a:r>
            <a:r>
              <a:rPr sz="1450" spc="-95" dirty="0">
                <a:latin typeface="Times New Roman"/>
                <a:cs typeface="Times New Roman"/>
              </a:rPr>
              <a:t>2</a:t>
            </a:r>
            <a:endParaRPr sz="1450">
              <a:latin typeface="Times New Roman"/>
              <a:cs typeface="Times New Roman"/>
            </a:endParaRPr>
          </a:p>
        </p:txBody>
      </p:sp>
      <p:sp>
        <p:nvSpPr>
          <p:cNvPr id="5" name="object 5"/>
          <p:cNvSpPr txBox="1"/>
          <p:nvPr/>
        </p:nvSpPr>
        <p:spPr>
          <a:xfrm>
            <a:off x="921969" y="3367504"/>
            <a:ext cx="254635" cy="436880"/>
          </a:xfrm>
          <a:prstGeom prst="rect">
            <a:avLst/>
          </a:prstGeom>
        </p:spPr>
        <p:txBody>
          <a:bodyPr vert="horz" wrap="square" lIns="0" tIns="12700" rIns="0" bIns="0" rtlCol="0">
            <a:spAutoFit/>
          </a:bodyPr>
          <a:lstStyle/>
          <a:p>
            <a:pPr marL="38100">
              <a:lnSpc>
                <a:spcPct val="100000"/>
              </a:lnSpc>
              <a:spcBef>
                <a:spcPts val="100"/>
              </a:spcBef>
            </a:pPr>
            <a:r>
              <a:rPr sz="4050" i="1" spc="-322" baseline="-24691" dirty="0">
                <a:latin typeface="Times New Roman"/>
                <a:cs typeface="Times New Roman"/>
              </a:rPr>
              <a:t>s</a:t>
            </a:r>
            <a:r>
              <a:rPr sz="1550" spc="-215" dirty="0">
                <a:latin typeface="Times New Roman"/>
                <a:cs typeface="Times New Roman"/>
              </a:rPr>
              <a:t>1</a:t>
            </a:r>
            <a:endParaRPr sz="1550">
              <a:latin typeface="Times New Roman"/>
              <a:cs typeface="Times New Roman"/>
            </a:endParaRPr>
          </a:p>
        </p:txBody>
      </p:sp>
      <p:sp>
        <p:nvSpPr>
          <p:cNvPr id="6" name="object 6"/>
          <p:cNvSpPr txBox="1"/>
          <p:nvPr/>
        </p:nvSpPr>
        <p:spPr>
          <a:xfrm>
            <a:off x="936493" y="4434304"/>
            <a:ext cx="332105" cy="436880"/>
          </a:xfrm>
          <a:prstGeom prst="rect">
            <a:avLst/>
          </a:prstGeom>
        </p:spPr>
        <p:txBody>
          <a:bodyPr vert="horz" wrap="square" lIns="0" tIns="12700" rIns="0" bIns="0" rtlCol="0">
            <a:spAutoFit/>
          </a:bodyPr>
          <a:lstStyle/>
          <a:p>
            <a:pPr marL="38100">
              <a:lnSpc>
                <a:spcPct val="100000"/>
              </a:lnSpc>
              <a:spcBef>
                <a:spcPts val="100"/>
              </a:spcBef>
            </a:pPr>
            <a:r>
              <a:rPr sz="4050" i="1" spc="135" baseline="-24691" dirty="0">
                <a:latin typeface="Times New Roman"/>
                <a:cs typeface="Times New Roman"/>
              </a:rPr>
              <a:t>s</a:t>
            </a:r>
            <a:r>
              <a:rPr sz="1550" spc="90" dirty="0">
                <a:latin typeface="Times New Roman"/>
                <a:cs typeface="Times New Roman"/>
              </a:rPr>
              <a:t>0</a:t>
            </a:r>
            <a:endParaRPr sz="1550">
              <a:latin typeface="Times New Roman"/>
              <a:cs typeface="Times New Roman"/>
            </a:endParaRPr>
          </a:p>
        </p:txBody>
      </p:sp>
      <p:sp>
        <p:nvSpPr>
          <p:cNvPr id="7" name="object 7"/>
          <p:cNvSpPr txBox="1"/>
          <p:nvPr/>
        </p:nvSpPr>
        <p:spPr>
          <a:xfrm>
            <a:off x="1495293" y="3541290"/>
            <a:ext cx="412750" cy="422909"/>
          </a:xfrm>
          <a:prstGeom prst="rect">
            <a:avLst/>
          </a:prstGeom>
        </p:spPr>
        <p:txBody>
          <a:bodyPr vert="horz" wrap="square" lIns="0" tIns="13335" rIns="0" bIns="0" rtlCol="0">
            <a:spAutoFit/>
          </a:bodyPr>
          <a:lstStyle/>
          <a:p>
            <a:pPr marL="12700">
              <a:lnSpc>
                <a:spcPct val="100000"/>
              </a:lnSpc>
              <a:spcBef>
                <a:spcPts val="105"/>
              </a:spcBef>
            </a:pPr>
            <a:r>
              <a:rPr sz="2600" spc="220" dirty="0">
                <a:latin typeface="Times New Roman"/>
                <a:cs typeface="Times New Roman"/>
              </a:rPr>
              <a:t>10</a:t>
            </a:r>
            <a:endParaRPr sz="2600">
              <a:latin typeface="Times New Roman"/>
              <a:cs typeface="Times New Roman"/>
            </a:endParaRPr>
          </a:p>
        </p:txBody>
      </p:sp>
      <p:sp>
        <p:nvSpPr>
          <p:cNvPr id="8" name="object 8"/>
          <p:cNvSpPr/>
          <p:nvPr/>
        </p:nvSpPr>
        <p:spPr>
          <a:xfrm>
            <a:off x="1372361" y="2058161"/>
            <a:ext cx="2971800" cy="3962400"/>
          </a:xfrm>
          <a:custGeom>
            <a:avLst/>
            <a:gdLst/>
            <a:ahLst/>
            <a:cxnLst/>
            <a:rect l="l" t="t" r="r" b="b"/>
            <a:pathLst>
              <a:path w="2971800" h="3962400">
                <a:moveTo>
                  <a:pt x="0" y="0"/>
                </a:moveTo>
                <a:lnTo>
                  <a:pt x="0" y="3962400"/>
                </a:lnTo>
              </a:path>
              <a:path w="2971800" h="3962400">
                <a:moveTo>
                  <a:pt x="0" y="0"/>
                </a:moveTo>
                <a:lnTo>
                  <a:pt x="2971800" y="0"/>
                </a:lnTo>
              </a:path>
            </a:pathLst>
          </a:custGeom>
          <a:ln w="25908">
            <a:solidFill>
              <a:srgbClr val="000000"/>
            </a:solidFill>
          </a:ln>
        </p:spPr>
        <p:txBody>
          <a:bodyPr wrap="square" lIns="0" tIns="0" rIns="0" bIns="0" rtlCol="0"/>
          <a:lstStyle/>
          <a:p>
            <a:endParaRPr/>
          </a:p>
        </p:txBody>
      </p:sp>
      <p:sp>
        <p:nvSpPr>
          <p:cNvPr id="9" name="object 9"/>
          <p:cNvSpPr txBox="1"/>
          <p:nvPr/>
        </p:nvSpPr>
        <p:spPr>
          <a:xfrm>
            <a:off x="1636606" y="2391519"/>
            <a:ext cx="168275" cy="434340"/>
          </a:xfrm>
          <a:prstGeom prst="rect">
            <a:avLst/>
          </a:prstGeom>
        </p:spPr>
        <p:txBody>
          <a:bodyPr vert="horz" wrap="square" lIns="0" tIns="16510" rIns="0" bIns="0" rtlCol="0">
            <a:spAutoFit/>
          </a:bodyPr>
          <a:lstStyle/>
          <a:p>
            <a:pPr marL="12700">
              <a:lnSpc>
                <a:spcPct val="100000"/>
              </a:lnSpc>
              <a:spcBef>
                <a:spcPts val="130"/>
              </a:spcBef>
            </a:pPr>
            <a:r>
              <a:rPr sz="2650" spc="-204" dirty="0">
                <a:latin typeface="Times New Roman"/>
                <a:cs typeface="Times New Roman"/>
              </a:rPr>
              <a:t>1</a:t>
            </a:r>
            <a:endParaRPr sz="2650">
              <a:latin typeface="Times New Roman"/>
              <a:cs typeface="Times New Roman"/>
            </a:endParaRPr>
          </a:p>
        </p:txBody>
      </p:sp>
      <p:sp>
        <p:nvSpPr>
          <p:cNvPr id="10" name="object 10"/>
          <p:cNvSpPr txBox="1"/>
          <p:nvPr/>
        </p:nvSpPr>
        <p:spPr>
          <a:xfrm>
            <a:off x="2283872" y="2309466"/>
            <a:ext cx="518159" cy="429259"/>
          </a:xfrm>
          <a:prstGeom prst="rect">
            <a:avLst/>
          </a:prstGeom>
        </p:spPr>
        <p:txBody>
          <a:bodyPr vert="horz" wrap="square" lIns="0" tIns="12700" rIns="0" bIns="0" rtlCol="0">
            <a:spAutoFit/>
          </a:bodyPr>
          <a:lstStyle/>
          <a:p>
            <a:pPr marL="12700">
              <a:lnSpc>
                <a:spcPct val="100000"/>
              </a:lnSpc>
              <a:spcBef>
                <a:spcPts val="100"/>
              </a:spcBef>
            </a:pPr>
            <a:r>
              <a:rPr sz="2650" spc="-35" dirty="0">
                <a:latin typeface="Times New Roman"/>
                <a:cs typeface="Times New Roman"/>
              </a:rPr>
              <a:t>100</a:t>
            </a:r>
            <a:endParaRPr sz="2650">
              <a:latin typeface="Times New Roman"/>
              <a:cs typeface="Times New Roman"/>
            </a:endParaRPr>
          </a:p>
        </p:txBody>
      </p:sp>
      <p:sp>
        <p:nvSpPr>
          <p:cNvPr id="11" name="object 11"/>
          <p:cNvSpPr txBox="1"/>
          <p:nvPr/>
        </p:nvSpPr>
        <p:spPr>
          <a:xfrm>
            <a:off x="1686204" y="928599"/>
            <a:ext cx="292735" cy="382905"/>
          </a:xfrm>
          <a:prstGeom prst="rect">
            <a:avLst/>
          </a:prstGeom>
        </p:spPr>
        <p:txBody>
          <a:bodyPr vert="horz" wrap="square" lIns="0" tIns="12065" rIns="0" bIns="0" rtlCol="0">
            <a:spAutoFit/>
          </a:bodyPr>
          <a:lstStyle/>
          <a:p>
            <a:pPr marL="38100">
              <a:lnSpc>
                <a:spcPct val="100000"/>
              </a:lnSpc>
              <a:spcBef>
                <a:spcPts val="95"/>
              </a:spcBef>
            </a:pPr>
            <a:r>
              <a:rPr sz="3525" i="1" spc="82" baseline="-24822" dirty="0">
                <a:latin typeface="Times New Roman"/>
                <a:cs typeface="Times New Roman"/>
              </a:rPr>
              <a:t>s</a:t>
            </a:r>
            <a:r>
              <a:rPr sz="1350" spc="55" dirty="0">
                <a:latin typeface="Times New Roman"/>
                <a:cs typeface="Times New Roman"/>
              </a:rPr>
              <a:t>2</a:t>
            </a:r>
            <a:endParaRPr sz="1350">
              <a:latin typeface="Times New Roman"/>
              <a:cs typeface="Times New Roman"/>
            </a:endParaRPr>
          </a:p>
        </p:txBody>
      </p:sp>
      <p:sp>
        <p:nvSpPr>
          <p:cNvPr id="12" name="object 12"/>
          <p:cNvSpPr txBox="1"/>
          <p:nvPr/>
        </p:nvSpPr>
        <p:spPr>
          <a:xfrm>
            <a:off x="2019131" y="1061770"/>
            <a:ext cx="1764664" cy="382905"/>
          </a:xfrm>
          <a:prstGeom prst="rect">
            <a:avLst/>
          </a:prstGeom>
        </p:spPr>
        <p:txBody>
          <a:bodyPr vert="horz" wrap="square" lIns="0" tIns="12065" rIns="0" bIns="0" rtlCol="0">
            <a:spAutoFit/>
          </a:bodyPr>
          <a:lstStyle/>
          <a:p>
            <a:pPr marL="12700">
              <a:lnSpc>
                <a:spcPct val="100000"/>
              </a:lnSpc>
              <a:spcBef>
                <a:spcPts val="95"/>
              </a:spcBef>
            </a:pPr>
            <a:r>
              <a:rPr sz="2350" spc="50" dirty="0">
                <a:latin typeface="Symbol"/>
                <a:cs typeface="Symbol"/>
              </a:rPr>
              <a:t></a:t>
            </a:r>
            <a:r>
              <a:rPr sz="2350" spc="50" dirty="0">
                <a:latin typeface="Times New Roman"/>
                <a:cs typeface="Times New Roman"/>
              </a:rPr>
              <a:t>10</a:t>
            </a:r>
            <a:r>
              <a:rPr sz="2350" i="1" spc="50" dirty="0">
                <a:latin typeface="Times New Roman"/>
                <a:cs typeface="Times New Roman"/>
              </a:rPr>
              <a:t>s</a:t>
            </a:r>
            <a:r>
              <a:rPr sz="2350" i="1" spc="-434" dirty="0">
                <a:latin typeface="Times New Roman"/>
                <a:cs typeface="Times New Roman"/>
              </a:rPr>
              <a:t> </a:t>
            </a:r>
            <a:r>
              <a:rPr sz="2350" spc="35" dirty="0">
                <a:latin typeface="Symbol"/>
                <a:cs typeface="Symbol"/>
              </a:rPr>
              <a:t></a:t>
            </a:r>
            <a:r>
              <a:rPr sz="2350" spc="35" dirty="0">
                <a:latin typeface="Times New Roman"/>
                <a:cs typeface="Times New Roman"/>
              </a:rPr>
              <a:t>100 </a:t>
            </a:r>
            <a:r>
              <a:rPr sz="2350" spc="15" dirty="0">
                <a:latin typeface="Symbol"/>
                <a:cs typeface="Symbol"/>
              </a:rPr>
              <a:t></a:t>
            </a:r>
            <a:r>
              <a:rPr sz="2350" spc="15" dirty="0">
                <a:latin typeface="Times New Roman"/>
                <a:cs typeface="Times New Roman"/>
              </a:rPr>
              <a:t> 0</a:t>
            </a:r>
            <a:endParaRPr sz="2350">
              <a:latin typeface="Times New Roman"/>
              <a:cs typeface="Times New Roman"/>
            </a:endParaRPr>
          </a:p>
        </p:txBody>
      </p:sp>
      <p:sp>
        <p:nvSpPr>
          <p:cNvPr id="13" name="object 13"/>
          <p:cNvSpPr txBox="1"/>
          <p:nvPr/>
        </p:nvSpPr>
        <p:spPr>
          <a:xfrm>
            <a:off x="4727575" y="3384626"/>
            <a:ext cx="3885565" cy="757555"/>
          </a:xfrm>
          <a:prstGeom prst="rect">
            <a:avLst/>
          </a:prstGeom>
        </p:spPr>
        <p:txBody>
          <a:bodyPr vert="horz" wrap="square" lIns="0" tIns="12700" rIns="0" bIns="0" rtlCol="0">
            <a:spAutoFit/>
          </a:bodyPr>
          <a:lstStyle/>
          <a:p>
            <a:pPr marL="12700">
              <a:lnSpc>
                <a:spcPct val="100000"/>
              </a:lnSpc>
              <a:spcBef>
                <a:spcPts val="100"/>
              </a:spcBef>
            </a:pPr>
            <a:r>
              <a:rPr sz="2400" b="1" dirty="0">
                <a:solidFill>
                  <a:srgbClr val="FF0000"/>
                </a:solidFill>
                <a:latin typeface="Tahoma"/>
                <a:cs typeface="Tahoma"/>
              </a:rPr>
              <a:t>As </a:t>
            </a:r>
            <a:r>
              <a:rPr sz="2400" b="1" spc="-5" dirty="0">
                <a:solidFill>
                  <a:srgbClr val="FF0000"/>
                </a:solidFill>
                <a:latin typeface="Tahoma"/>
                <a:cs typeface="Tahoma"/>
              </a:rPr>
              <a:t>no </a:t>
            </a:r>
            <a:r>
              <a:rPr sz="2400" b="1" dirty="0">
                <a:solidFill>
                  <a:srgbClr val="FF0000"/>
                </a:solidFill>
                <a:latin typeface="Tahoma"/>
                <a:cs typeface="Tahoma"/>
              </a:rPr>
              <a:t>sign </a:t>
            </a:r>
            <a:r>
              <a:rPr sz="2400" b="1" spc="-5" dirty="0">
                <a:solidFill>
                  <a:srgbClr val="FF0000"/>
                </a:solidFill>
                <a:latin typeface="Tahoma"/>
                <a:cs typeface="Tahoma"/>
              </a:rPr>
              <a:t>change </a:t>
            </a:r>
            <a:r>
              <a:rPr sz="2400" b="1" dirty="0">
                <a:solidFill>
                  <a:srgbClr val="FF0000"/>
                </a:solidFill>
                <a:latin typeface="Tahoma"/>
                <a:cs typeface="Tahoma"/>
              </a:rPr>
              <a:t>in</a:t>
            </a:r>
            <a:r>
              <a:rPr sz="2400" b="1" spc="-75" dirty="0">
                <a:solidFill>
                  <a:srgbClr val="FF0000"/>
                </a:solidFill>
                <a:latin typeface="Tahoma"/>
                <a:cs typeface="Tahoma"/>
              </a:rPr>
              <a:t> </a:t>
            </a:r>
            <a:r>
              <a:rPr sz="2400" b="1" spc="-5" dirty="0">
                <a:solidFill>
                  <a:srgbClr val="FF0000"/>
                </a:solidFill>
                <a:latin typeface="Tahoma"/>
                <a:cs typeface="Tahoma"/>
              </a:rPr>
              <a:t>first</a:t>
            </a:r>
            <a:endParaRPr sz="2400">
              <a:latin typeface="Tahoma"/>
              <a:cs typeface="Tahoma"/>
            </a:endParaRPr>
          </a:p>
          <a:p>
            <a:pPr marL="100965">
              <a:lnSpc>
                <a:spcPct val="100000"/>
              </a:lnSpc>
              <a:spcBef>
                <a:spcPts val="5"/>
              </a:spcBef>
            </a:pPr>
            <a:r>
              <a:rPr sz="2400" b="1" spc="-5" dirty="0">
                <a:solidFill>
                  <a:srgbClr val="FF0000"/>
                </a:solidFill>
                <a:latin typeface="Tahoma"/>
                <a:cs typeface="Tahoma"/>
              </a:rPr>
              <a:t>column; </a:t>
            </a:r>
            <a:r>
              <a:rPr sz="2400" b="1" dirty="0">
                <a:solidFill>
                  <a:srgbClr val="FF0000"/>
                </a:solidFill>
                <a:latin typeface="Tahoma"/>
                <a:cs typeface="Tahoma"/>
              </a:rPr>
              <a:t>system is</a:t>
            </a:r>
            <a:r>
              <a:rPr sz="2400" b="1" spc="-35" dirty="0">
                <a:solidFill>
                  <a:srgbClr val="FF0000"/>
                </a:solidFill>
                <a:latin typeface="Tahoma"/>
                <a:cs typeface="Tahoma"/>
              </a:rPr>
              <a:t> </a:t>
            </a:r>
            <a:r>
              <a:rPr sz="2400" b="1" spc="-5" dirty="0">
                <a:solidFill>
                  <a:srgbClr val="FF0000"/>
                </a:solidFill>
                <a:latin typeface="Tahoma"/>
                <a:cs typeface="Tahoma"/>
              </a:rPr>
              <a:t>stable</a:t>
            </a:r>
            <a:endParaRPr sz="2400">
              <a:latin typeface="Tahoma"/>
              <a:cs typeface="Tahoma"/>
            </a:endParaRPr>
          </a:p>
        </p:txBody>
      </p:sp>
      <p:sp>
        <p:nvSpPr>
          <p:cNvPr id="14" name="object 14"/>
          <p:cNvSpPr txBox="1"/>
          <p:nvPr/>
        </p:nvSpPr>
        <p:spPr>
          <a:xfrm>
            <a:off x="1372520" y="4607658"/>
            <a:ext cx="518159" cy="429259"/>
          </a:xfrm>
          <a:prstGeom prst="rect">
            <a:avLst/>
          </a:prstGeom>
        </p:spPr>
        <p:txBody>
          <a:bodyPr vert="horz" wrap="square" lIns="0" tIns="12700" rIns="0" bIns="0" rtlCol="0">
            <a:spAutoFit/>
          </a:bodyPr>
          <a:lstStyle/>
          <a:p>
            <a:pPr marL="12700">
              <a:lnSpc>
                <a:spcPct val="100000"/>
              </a:lnSpc>
              <a:spcBef>
                <a:spcPts val="100"/>
              </a:spcBef>
            </a:pPr>
            <a:r>
              <a:rPr sz="2650" spc="-35" dirty="0">
                <a:latin typeface="Times New Roman"/>
                <a:cs typeface="Times New Roman"/>
              </a:rPr>
              <a:t>100</a:t>
            </a:r>
            <a:endParaRPr sz="2650">
              <a:latin typeface="Times New Roman"/>
              <a:cs typeface="Times New Roman"/>
            </a:endParaRPr>
          </a:p>
        </p:txBody>
      </p:sp>
      <p:sp>
        <p:nvSpPr>
          <p:cNvPr id="15" name="object 15"/>
          <p:cNvSpPr/>
          <p:nvPr/>
        </p:nvSpPr>
        <p:spPr>
          <a:xfrm>
            <a:off x="305561" y="838961"/>
            <a:ext cx="8534400" cy="0"/>
          </a:xfrm>
          <a:custGeom>
            <a:avLst/>
            <a:gdLst/>
            <a:ahLst/>
            <a:cxnLst/>
            <a:rect l="l" t="t" r="r" b="b"/>
            <a:pathLst>
              <a:path w="8534400">
                <a:moveTo>
                  <a:pt x="0" y="0"/>
                </a:moveTo>
                <a:lnTo>
                  <a:pt x="8534400" y="0"/>
                </a:lnTo>
              </a:path>
            </a:pathLst>
          </a:custGeom>
          <a:ln w="50292">
            <a:solidFill>
              <a:srgbClr val="FF0000"/>
            </a:solidFill>
          </a:ln>
        </p:spPr>
        <p:txBody>
          <a:bodyPr wrap="square" lIns="0" tIns="0" rIns="0" bIns="0" rtlCol="0"/>
          <a:lstStyle/>
          <a:p>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644</TotalTime>
  <Words>4709</Words>
  <Application>Microsoft Office PowerPoint</Application>
  <PresentationFormat>On-screen Show (4:3)</PresentationFormat>
  <Paragraphs>1943</Paragraphs>
  <Slides>117</Slides>
  <Notes>2</Notes>
  <HiddenSlides>0</HiddenSlides>
  <MMClips>0</MMClips>
  <ScaleCrop>false</ScaleCrop>
  <HeadingPairs>
    <vt:vector size="4" baseType="variant">
      <vt:variant>
        <vt:lpstr>Theme</vt:lpstr>
      </vt:variant>
      <vt:variant>
        <vt:i4>1</vt:i4>
      </vt:variant>
      <vt:variant>
        <vt:lpstr>Slide Titles</vt:lpstr>
      </vt:variant>
      <vt:variant>
        <vt:i4>117</vt:i4>
      </vt:variant>
    </vt:vector>
  </HeadingPairs>
  <TitlesOfParts>
    <vt:vector size="118" baseType="lpstr">
      <vt:lpstr>Office Theme</vt:lpstr>
      <vt:lpstr>Stability</vt:lpstr>
      <vt:lpstr>Specific Objectives</vt:lpstr>
      <vt:lpstr>Stability</vt:lpstr>
      <vt:lpstr>“Concept of Stability”</vt:lpstr>
      <vt:lpstr>Stable System</vt:lpstr>
      <vt:lpstr>Stable System</vt:lpstr>
      <vt:lpstr>Unstable System</vt:lpstr>
      <vt:lpstr>Unstable System</vt:lpstr>
      <vt:lpstr>Critically Stable System</vt:lpstr>
      <vt:lpstr>Critically stable System</vt:lpstr>
      <vt:lpstr>Relative Stability</vt:lpstr>
      <vt:lpstr>Relative Stability</vt:lpstr>
      <vt:lpstr>j</vt:lpstr>
      <vt:lpstr>Relative Stability</vt:lpstr>
      <vt:lpstr>PowerPoint Presentation</vt:lpstr>
      <vt:lpstr>j</vt:lpstr>
      <vt:lpstr>PowerPoint Presentation</vt:lpstr>
      <vt:lpstr>PowerPoint Presentation</vt:lpstr>
      <vt:lpstr>PowerPoint Presentation</vt:lpstr>
      <vt:lpstr>stability</vt:lpstr>
      <vt:lpstr>PowerPoint Presentation</vt:lpstr>
      <vt:lpstr>PowerPoint Presentation</vt:lpstr>
      <vt:lpstr>PowerPoint Presentation</vt:lpstr>
      <vt:lpstr>Stability</vt:lpstr>
      <vt:lpstr> STABILITY</vt:lpstr>
      <vt:lpstr>Stability</vt:lpstr>
      <vt:lpstr>PowerPoint Presentation</vt:lpstr>
      <vt:lpstr>Stability</vt:lpstr>
      <vt:lpstr>PowerPoint Presentation</vt:lpstr>
      <vt:lpstr>Stability</vt:lpstr>
      <vt:lpstr>Stability</vt:lpstr>
      <vt:lpstr>  Necessary (but not  sufficient) condition for Stability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Routh’s Criterion</vt:lpstr>
      <vt:lpstr>Routh’s Criterion</vt:lpstr>
      <vt:lpstr>PowerPoint Presentation</vt:lpstr>
      <vt:lpstr>Example 1</vt:lpstr>
      <vt:lpstr>Example 1</vt:lpstr>
      <vt:lpstr>Example 1</vt:lpstr>
      <vt:lpstr>Example 1</vt:lpstr>
      <vt:lpstr>Example 1</vt:lpstr>
      <vt:lpstr>Example 1</vt:lpstr>
      <vt:lpstr>Example 1</vt:lpstr>
      <vt:lpstr>Example 2</vt:lpstr>
      <vt:lpstr>PowerPoint Presentation</vt:lpstr>
      <vt:lpstr>Example 2</vt:lpstr>
      <vt:lpstr>Example 2</vt:lpstr>
      <vt:lpstr>Example 2</vt:lpstr>
      <vt:lpstr>Example 3</vt:lpstr>
      <vt:lpstr>Example 3</vt:lpstr>
      <vt:lpstr>Example 3</vt:lpstr>
      <vt:lpstr>Example 3</vt:lpstr>
      <vt:lpstr>Example 4</vt:lpstr>
      <vt:lpstr>Example 4</vt:lpstr>
      <vt:lpstr>Example 4</vt:lpstr>
      <vt:lpstr>Example 4</vt:lpstr>
      <vt:lpstr>Example 4</vt:lpstr>
      <vt:lpstr>Example 5</vt:lpstr>
      <vt:lpstr>Example 5</vt:lpstr>
      <vt:lpstr>Routh’s Criterion Special Cases</vt:lpstr>
      <vt:lpstr>Example 5</vt:lpstr>
      <vt:lpstr>PowerPoint Presentation</vt:lpstr>
      <vt:lpstr>Example 5</vt:lpstr>
      <vt:lpstr>Example 6</vt:lpstr>
      <vt:lpstr>Example 6</vt:lpstr>
      <vt:lpstr>Example 6</vt:lpstr>
      <vt:lpstr>Routh’s Criterion Special Cases</vt:lpstr>
      <vt:lpstr>Stability</vt:lpstr>
      <vt:lpstr>Example 6</vt:lpstr>
      <vt:lpstr>Example 6</vt:lpstr>
      <vt:lpstr>Example 6</vt:lpstr>
      <vt:lpstr>Example 7</vt:lpstr>
      <vt:lpstr>Example 7</vt:lpstr>
      <vt:lpstr>Example 7</vt:lpstr>
      <vt:lpstr>Example 7</vt:lpstr>
      <vt:lpstr>Example 7</vt:lpstr>
      <vt:lpstr>Example 7</vt:lpstr>
      <vt:lpstr>Example 7</vt:lpstr>
      <vt:lpstr>PowerPoint Presentation</vt:lpstr>
      <vt:lpstr>Example 8</vt:lpstr>
      <vt:lpstr>Example 8</vt:lpstr>
      <vt:lpstr>Example 8</vt:lpstr>
      <vt:lpstr>Example 8</vt:lpstr>
      <vt:lpstr>Example 8</vt:lpstr>
      <vt:lpstr>Example 8</vt:lpstr>
      <vt:lpstr>Example 8</vt:lpstr>
      <vt:lpstr>PowerPoint Presentation</vt:lpstr>
      <vt:lpstr>Example 9</vt:lpstr>
      <vt:lpstr>Example 9</vt:lpstr>
      <vt:lpstr>Example 9</vt:lpstr>
      <vt:lpstr>Example 9</vt:lpstr>
      <vt:lpstr>Example 10</vt:lpstr>
      <vt:lpstr>Example 10</vt:lpstr>
      <vt:lpstr>Example 10</vt:lpstr>
      <vt:lpstr>Example 10</vt:lpstr>
      <vt:lpstr>Example 10</vt:lpstr>
      <vt:lpstr>Example 10</vt:lpstr>
      <vt:lpstr>Example 10</vt:lpstr>
      <vt:lpstr>Example 10</vt:lpstr>
      <vt:lpstr>Application of Routh’s Criterion</vt:lpstr>
      <vt:lpstr>Example 11</vt:lpstr>
      <vt:lpstr>PowerPoint Presentation</vt:lpstr>
      <vt:lpstr>Example 12</vt:lpstr>
      <vt:lpstr>Example 12</vt:lpstr>
      <vt:lpstr>Example 13</vt:lpstr>
      <vt:lpstr>Example 13</vt:lpstr>
      <vt:lpstr>Advantages of Routh’s Criterion</vt:lpstr>
      <vt:lpstr>Disadvantages of Routh’s Criterion</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Module-III  Stability</dc:title>
  <cp:lastModifiedBy>sp singh</cp:lastModifiedBy>
  <cp:revision>60</cp:revision>
  <dcterms:created xsi:type="dcterms:W3CDTF">2020-09-29T03:30:25Z</dcterms:created>
  <dcterms:modified xsi:type="dcterms:W3CDTF">2021-10-25T16:22:35Z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2016-08-30T00:00:00Z</vt:filetime>
  </property>
  <property fmtid="{D5CDD505-2E9C-101B-9397-08002B2CF9AE}" pid="3" name="Creator">
    <vt:lpwstr>Microsoft® PowerPoint® 2013</vt:lpwstr>
  </property>
  <property fmtid="{D5CDD505-2E9C-101B-9397-08002B2CF9AE}" pid="4" name="LastSaved">
    <vt:filetime>2020-09-29T00:00:00Z</vt:filetime>
  </property>
</Properties>
</file>